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3.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xml" ContentType="application/vnd.openxmlformats-officedocument.presentationml.notesSlide+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4" r:id="rId4"/>
    <p:sldMasterId id="2147483930" r:id="rId5"/>
    <p:sldMasterId id="2147483967" r:id="rId6"/>
    <p:sldMasterId id="2147484001" r:id="rId7"/>
  </p:sldMasterIdLst>
  <p:notesMasterIdLst>
    <p:notesMasterId r:id="rId45"/>
  </p:notesMasterIdLst>
  <p:sldIdLst>
    <p:sldId id="746" r:id="rId8"/>
    <p:sldId id="858" r:id="rId9"/>
    <p:sldId id="747" r:id="rId10"/>
    <p:sldId id="717" r:id="rId11"/>
    <p:sldId id="696" r:id="rId12"/>
    <p:sldId id="750" r:id="rId13"/>
    <p:sldId id="751" r:id="rId14"/>
    <p:sldId id="845" r:id="rId15"/>
    <p:sldId id="854" r:id="rId16"/>
    <p:sldId id="757" r:id="rId17"/>
    <p:sldId id="697" r:id="rId18"/>
    <p:sldId id="759" r:id="rId19"/>
    <p:sldId id="866" r:id="rId20"/>
    <p:sldId id="766" r:id="rId21"/>
    <p:sldId id="698" r:id="rId22"/>
    <p:sldId id="853" r:id="rId23"/>
    <p:sldId id="769" r:id="rId24"/>
    <p:sldId id="770" r:id="rId25"/>
    <p:sldId id="771" r:id="rId26"/>
    <p:sldId id="794" r:id="rId27"/>
    <p:sldId id="775" r:id="rId28"/>
    <p:sldId id="819" r:id="rId29"/>
    <p:sldId id="699" r:id="rId30"/>
    <p:sldId id="801" r:id="rId31"/>
    <p:sldId id="802" r:id="rId32"/>
    <p:sldId id="860" r:id="rId33"/>
    <p:sldId id="865" r:id="rId34"/>
    <p:sldId id="864" r:id="rId35"/>
    <p:sldId id="861" r:id="rId36"/>
    <p:sldId id="862" r:id="rId37"/>
    <p:sldId id="855" r:id="rId38"/>
    <p:sldId id="823" r:id="rId39"/>
    <p:sldId id="859" r:id="rId40"/>
    <p:sldId id="852" r:id="rId41"/>
    <p:sldId id="813" r:id="rId42"/>
    <p:sldId id="814" r:id="rId43"/>
    <p:sldId id="815"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47E9715-7A48-E9D6-DA8B-177BC95D8F61}" name="Peter Grinsted" initials="PG" userId="S::peter.grinsted@visitbritain.org::4eb10925-ce6f-4413-82ff-24391385a7e9" providerId="AD"/>
  <p188:author id="{EAFAB817-782C-E018-10A5-69A76B2ADD75}" name="Katerina Rysova" initials="KR" userId="S::Katerina.Rysova@visitbritain.org::597b0ada-ff8a-4d1f-8642-3a3169149f9d" providerId="AD"/>
  <p188:author id="{A7CFDE47-C4F5-E028-EB5B-8C92C92EC327}" name="Alfie Winter" initials="AW" userId="S::alfie.winter@visitbritain.org::91e3e498-213f-4522-b430-c97d58fdbad1" providerId="AD"/>
  <p188:author id="{D3D95761-382F-0FFD-76DD-B2516AB62C58}" name="Helen Wilkinson" initials="HW" userId="S::helen.wilkinson@visitbritain.org::9b09d86a-45ae-4697-9114-787598eea4ab" providerId="AD"/>
  <p188:author id="{CF460C65-41F8-3C8F-3DF7-B1E08924C746}" name="Miranda McGill" initials="MM" userId="S::Miranda.McGill@visitbritain.org::2c142365-5cff-42de-9817-727f7d48f487" providerId="AD"/>
  <p188:author id="{7BBC7278-D0CC-D550-2BEF-6DEE85075219}" name="Miranda McGill" initials="MM" userId="S::miranda.mcgill@visitbritain.org::2c142365-5cff-42de-9817-727f7d48f487" providerId="AD"/>
  <p188:author id="{66078679-AD5F-B18C-102F-08D09C35AD61}" name="Richard Nicholls" initials="RN" userId="S::Richard.Nicholls@visitbritain.org::47e6ad94-d25b-4235-9200-62c465ddf29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randa Brown" initials="MB" lastIdx="180" clrIdx="0">
    <p:extLst>
      <p:ext uri="{19B8F6BF-5375-455C-9EA6-DF929625EA0E}">
        <p15:presenceInfo xmlns:p15="http://schemas.microsoft.com/office/powerpoint/2012/main" userId="S-1-5-21-1868586648-1928551740-1174482739-19094171" providerId="AD"/>
      </p:ext>
    </p:extLst>
  </p:cmAuthor>
  <p:cmAuthor id="2" name="Richard Nicholls" initials="RN" lastIdx="15" clrIdx="1">
    <p:extLst>
      <p:ext uri="{19B8F6BF-5375-455C-9EA6-DF929625EA0E}">
        <p15:presenceInfo xmlns:p15="http://schemas.microsoft.com/office/powerpoint/2012/main" userId="S-1-5-21-1868586648-1928551740-1174482739-19092254" providerId="AD"/>
      </p:ext>
    </p:extLst>
  </p:cmAuthor>
  <p:cmAuthor id="3" name="Magdalena Peternek" initials="MP" lastIdx="16" clrIdx="2">
    <p:extLst>
      <p:ext uri="{19B8F6BF-5375-455C-9EA6-DF929625EA0E}">
        <p15:presenceInfo xmlns:p15="http://schemas.microsoft.com/office/powerpoint/2012/main" userId="S-1-5-21-1868586648-1928551740-1174482739-19092302" providerId="AD"/>
      </p:ext>
    </p:extLst>
  </p:cmAuthor>
  <p:cmAuthor id="4" name="Anna Harris" initials="AH" lastIdx="42" clrIdx="3">
    <p:extLst>
      <p:ext uri="{19B8F6BF-5375-455C-9EA6-DF929625EA0E}">
        <p15:presenceInfo xmlns:p15="http://schemas.microsoft.com/office/powerpoint/2012/main" userId="S-1-5-21-1868586648-1928551740-1174482739-19092675" providerId="AD"/>
      </p:ext>
    </p:extLst>
  </p:cmAuthor>
  <p:cmAuthor id="5" name="Miranda McGill" initials="MM" lastIdx="6" clrIdx="4">
    <p:extLst>
      <p:ext uri="{19B8F6BF-5375-455C-9EA6-DF929625EA0E}">
        <p15:presenceInfo xmlns:p15="http://schemas.microsoft.com/office/powerpoint/2012/main" userId="S::Miranda.McGill@visitbritain.org::2c142365-5cff-42de-9817-727f7d48f48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1740"/>
    <a:srgbClr val="006A56"/>
    <a:srgbClr val="1E1541"/>
    <a:srgbClr val="FAD2D0"/>
    <a:srgbClr val="1F7763"/>
    <a:srgbClr val="DFEFE6"/>
    <a:srgbClr val="D4ECE8"/>
    <a:srgbClr val="94CFC6"/>
    <a:srgbClr val="1A1B38"/>
    <a:srgbClr val="0A3F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E614DA-97B7-4BCA-8FE7-360F728052F1}" v="26" dt="2026-08-21T10:51:23.8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5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notesMaster" Target="notesMasters/notesMaster1.xml"/><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viewProps" Target="viewProps.xml"/><Relationship Id="rId8" Type="http://schemas.openxmlformats.org/officeDocument/2006/relationships/slide" Target="slides/slide1.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commentAuthors" Target="commentAuthor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B5EF1431-BF6D-7B55-584A-6F95AE4619C5}"/>
    <pc:docChg chg="modSld">
      <pc:chgData name="" userId="" providerId="" clId="Web-{B5EF1431-BF6D-7B55-584A-6F95AE4619C5}" dt="2026-08-11T13:23:54.551" v="1"/>
      <pc:docMkLst>
        <pc:docMk/>
      </pc:docMkLst>
      <pc:sldChg chg="modSp">
        <pc:chgData name="" userId="" providerId="" clId="Web-{B5EF1431-BF6D-7B55-584A-6F95AE4619C5}" dt="2026-08-11T13:23:54.551" v="1"/>
        <pc:sldMkLst>
          <pc:docMk/>
          <pc:sldMk cId="1236806923" sldId="769"/>
        </pc:sldMkLst>
        <pc:graphicFrameChg chg="modGraphic">
          <ac:chgData name="" userId="" providerId="" clId="Web-{B5EF1431-BF6D-7B55-584A-6F95AE4619C5}" dt="2026-08-11T13:23:54.551" v="1"/>
          <ac:graphicFrameMkLst>
            <pc:docMk/>
            <pc:sldMk cId="1236806923" sldId="769"/>
            <ac:graphicFrameMk id="7" creationId="{A04EC8DB-D87D-2F60-A23D-5B475A579F90}"/>
          </ac:graphicFrameMkLst>
        </pc:graphicFrameChg>
      </pc:sldChg>
    </pc:docChg>
  </pc:docChgLst>
  <pc:docChgLst>
    <pc:chgData name="Miranda McGill" userId="S::miranda.mcgill@visitbritain.org::2c142365-5cff-42de-9817-727f7d48f487" providerId="AD" clId="Web-{AC3EA6CA-DD20-34F7-0CBB-0499304EEB6C}"/>
    <pc:docChg chg="mod modSld">
      <pc:chgData name="Miranda McGill" userId="S::miranda.mcgill@visitbritain.org::2c142365-5cff-42de-9817-727f7d48f487" providerId="AD" clId="Web-{AC3EA6CA-DD20-34F7-0CBB-0499304EEB6C}" dt="2026-08-17T09:02:44.317" v="2" actId="20577"/>
      <pc:docMkLst>
        <pc:docMk/>
      </pc:docMkLst>
      <pc:sldChg chg="modSp">
        <pc:chgData name="Miranda McGill" userId="S::miranda.mcgill@visitbritain.org::2c142365-5cff-42de-9817-727f7d48f487" providerId="AD" clId="Web-{AC3EA6CA-DD20-34F7-0CBB-0499304EEB6C}" dt="2026-08-17T09:00:18.187" v="1" actId="20577"/>
        <pc:sldMkLst>
          <pc:docMk/>
          <pc:sldMk cId="860116691" sldId="750"/>
        </pc:sldMkLst>
        <pc:spChg chg="mod">
          <ac:chgData name="Miranda McGill" userId="S::miranda.mcgill@visitbritain.org::2c142365-5cff-42de-9817-727f7d48f487" providerId="AD" clId="Web-{AC3EA6CA-DD20-34F7-0CBB-0499304EEB6C}" dt="2026-08-17T09:00:18.187" v="1" actId="20577"/>
          <ac:spMkLst>
            <pc:docMk/>
            <pc:sldMk cId="860116691" sldId="750"/>
            <ac:spMk id="2" creationId="{107FB3ED-C682-93CB-EC7D-31B171E1178C}"/>
          </ac:spMkLst>
        </pc:spChg>
      </pc:sldChg>
      <pc:sldChg chg="modSp">
        <pc:chgData name="Miranda McGill" userId="S::miranda.mcgill@visitbritain.org::2c142365-5cff-42de-9817-727f7d48f487" providerId="AD" clId="Web-{AC3EA6CA-DD20-34F7-0CBB-0499304EEB6C}" dt="2026-08-17T09:02:44.317" v="2" actId="20577"/>
        <pc:sldMkLst>
          <pc:docMk/>
          <pc:sldMk cId="841625205" sldId="759"/>
        </pc:sldMkLst>
        <pc:spChg chg="mod">
          <ac:chgData name="Miranda McGill" userId="S::miranda.mcgill@visitbritain.org::2c142365-5cff-42de-9817-727f7d48f487" providerId="AD" clId="Web-{AC3EA6CA-DD20-34F7-0CBB-0499304EEB6C}" dt="2026-08-17T09:02:44.317" v="2" actId="20577"/>
          <ac:spMkLst>
            <pc:docMk/>
            <pc:sldMk cId="841625205" sldId="759"/>
            <ac:spMk id="12" creationId="{2D556D29-4EEC-996F-0EC1-237DAE201396}"/>
          </ac:spMkLst>
        </pc:spChg>
      </pc:sldChg>
    </pc:docChg>
  </pc:docChgLst>
  <pc:docChgLst>
    <pc:chgData name="Helen Wilkinson" userId="S::helen.wilkinson@visitbritain.org::9b09d86a-45ae-4697-9114-787598eea4ab" providerId="AD" clId="Web-{F9E8AD48-30EE-675F-0032-F0150832155A}"/>
    <pc:docChg chg="modSld">
      <pc:chgData name="Helen Wilkinson" userId="S::helen.wilkinson@visitbritain.org::9b09d86a-45ae-4697-9114-787598eea4ab" providerId="AD" clId="Web-{F9E8AD48-30EE-675F-0032-F0150832155A}" dt="2026-08-17T10:03:05.783" v="42" actId="20577"/>
      <pc:docMkLst>
        <pc:docMk/>
      </pc:docMkLst>
      <pc:sldChg chg="modSp">
        <pc:chgData name="Helen Wilkinson" userId="S::helen.wilkinson@visitbritain.org::9b09d86a-45ae-4697-9114-787598eea4ab" providerId="AD" clId="Web-{F9E8AD48-30EE-675F-0032-F0150832155A}" dt="2026-08-17T10:01:49.358" v="1" actId="20577"/>
        <pc:sldMkLst>
          <pc:docMk/>
          <pc:sldMk cId="108719355" sldId="696"/>
        </pc:sldMkLst>
        <pc:spChg chg="mod">
          <ac:chgData name="Helen Wilkinson" userId="S::helen.wilkinson@visitbritain.org::9b09d86a-45ae-4697-9114-787598eea4ab" providerId="AD" clId="Web-{F9E8AD48-30EE-675F-0032-F0150832155A}" dt="2026-08-17T10:01:49.358" v="1" actId="20577"/>
          <ac:spMkLst>
            <pc:docMk/>
            <pc:sldMk cId="108719355" sldId="696"/>
            <ac:spMk id="22" creationId="{D0833F92-3C65-D8DF-24BF-9B6F9A7D3D86}"/>
          </ac:spMkLst>
        </pc:spChg>
      </pc:sldChg>
      <pc:sldChg chg="modSp">
        <pc:chgData name="Helen Wilkinson" userId="S::helen.wilkinson@visitbritain.org::9b09d86a-45ae-4697-9114-787598eea4ab" providerId="AD" clId="Web-{F9E8AD48-30EE-675F-0032-F0150832155A}" dt="2026-08-17T10:03:05.783" v="42" actId="20577"/>
        <pc:sldMkLst>
          <pc:docMk/>
          <pc:sldMk cId="860116691" sldId="750"/>
        </pc:sldMkLst>
        <pc:spChg chg="mod">
          <ac:chgData name="Helen Wilkinson" userId="S::helen.wilkinson@visitbritain.org::9b09d86a-45ae-4697-9114-787598eea4ab" providerId="AD" clId="Web-{F9E8AD48-30EE-675F-0032-F0150832155A}" dt="2026-08-17T10:03:05.783" v="42" actId="20577"/>
          <ac:spMkLst>
            <pc:docMk/>
            <pc:sldMk cId="860116691" sldId="750"/>
            <ac:spMk id="2" creationId="{107FB3ED-C682-93CB-EC7D-31B171E1178C}"/>
          </ac:spMkLst>
        </pc:spChg>
      </pc:sldChg>
    </pc:docChg>
  </pc:docChgLst>
  <pc:docChgLst>
    <pc:chgData name="Helen Wilkinson" userId="9b09d86a-45ae-4697-9114-787598eea4ab" providerId="ADAL" clId="{0706AB93-7EE2-461F-925D-ADE0EA0C433D}"/>
    <pc:docChg chg="undo redo custSel addSld delSld modSld sldOrd modMainMaster">
      <pc:chgData name="Helen Wilkinson" userId="9b09d86a-45ae-4697-9114-787598eea4ab" providerId="ADAL" clId="{0706AB93-7EE2-461F-925D-ADE0EA0C433D}" dt="2026-08-21T10:56:29.081" v="27198" actId="478"/>
      <pc:docMkLst>
        <pc:docMk/>
      </pc:docMkLst>
      <pc:sldChg chg="addSp delSp modSp mod ord modClrScheme chgLayout">
        <pc:chgData name="Helen Wilkinson" userId="9b09d86a-45ae-4697-9114-787598eea4ab" providerId="ADAL" clId="{0706AB93-7EE2-461F-925D-ADE0EA0C433D}" dt="2026-08-19T13:55:04.155" v="25920" actId="20577"/>
        <pc:sldMkLst>
          <pc:docMk/>
          <pc:sldMk cId="108719355" sldId="696"/>
        </pc:sldMkLst>
        <pc:spChg chg="mod ord">
          <ac:chgData name="Helen Wilkinson" userId="9b09d86a-45ae-4697-9114-787598eea4ab" providerId="ADAL" clId="{0706AB93-7EE2-461F-925D-ADE0EA0C433D}" dt="2026-08-19T13:55:04.155" v="25920" actId="20577"/>
          <ac:spMkLst>
            <pc:docMk/>
            <pc:sldMk cId="108719355" sldId="696"/>
            <ac:spMk id="2" creationId="{598B5953-61C0-D1A1-8D75-3CD167DC6E53}"/>
          </ac:spMkLst>
        </pc:spChg>
        <pc:spChg chg="mod ord">
          <ac:chgData name="Helen Wilkinson" userId="9b09d86a-45ae-4697-9114-787598eea4ab" providerId="ADAL" clId="{0706AB93-7EE2-461F-925D-ADE0EA0C433D}" dt="2026-08-12T14:45:02.108" v="24532" actId="13244"/>
          <ac:spMkLst>
            <pc:docMk/>
            <pc:sldMk cId="108719355" sldId="696"/>
            <ac:spMk id="4" creationId="{DF727E58-6FB9-9C97-BE31-07D6A6ED3A6E}"/>
          </ac:spMkLst>
        </pc:spChg>
        <pc:spChg chg="mod ord">
          <ac:chgData name="Helen Wilkinson" userId="9b09d86a-45ae-4697-9114-787598eea4ab" providerId="ADAL" clId="{0706AB93-7EE2-461F-925D-ADE0EA0C433D}" dt="2026-08-12T14:56:12.585" v="24751" actId="13244"/>
          <ac:spMkLst>
            <pc:docMk/>
            <pc:sldMk cId="108719355" sldId="696"/>
            <ac:spMk id="6" creationId="{0E903636-BE42-FB09-1F6D-A5D29B467543}"/>
          </ac:spMkLst>
        </pc:spChg>
        <pc:spChg chg="mod ord">
          <ac:chgData name="Helen Wilkinson" userId="9b09d86a-45ae-4697-9114-787598eea4ab" providerId="ADAL" clId="{0706AB93-7EE2-461F-925D-ADE0EA0C433D}" dt="2026-08-12T14:56:19.913" v="24752" actId="13244"/>
          <ac:spMkLst>
            <pc:docMk/>
            <pc:sldMk cId="108719355" sldId="696"/>
            <ac:spMk id="7" creationId="{A0F029E3-6BBB-66D7-F0BC-885543E53B92}"/>
          </ac:spMkLst>
        </pc:spChg>
        <pc:spChg chg="mod">
          <ac:chgData name="Helen Wilkinson" userId="9b09d86a-45ae-4697-9114-787598eea4ab" providerId="ADAL" clId="{0706AB93-7EE2-461F-925D-ADE0EA0C433D}" dt="2026-08-12T14:55:24.847" v="24741"/>
          <ac:spMkLst>
            <pc:docMk/>
            <pc:sldMk cId="108719355" sldId="696"/>
            <ac:spMk id="10" creationId="{694A79D7-3809-EA16-78C7-19ED5F9BAE47}"/>
          </ac:spMkLst>
        </pc:spChg>
        <pc:spChg chg="mod topLvl">
          <ac:chgData name="Helen Wilkinson" userId="9b09d86a-45ae-4697-9114-787598eea4ab" providerId="ADAL" clId="{0706AB93-7EE2-461F-925D-ADE0EA0C433D}" dt="2026-08-12T14:54:23.917" v="24705" actId="164"/>
          <ac:spMkLst>
            <pc:docMk/>
            <pc:sldMk cId="108719355" sldId="696"/>
            <ac:spMk id="11" creationId="{08D13177-BF31-225A-55E8-7E678FE503C9}"/>
          </ac:spMkLst>
        </pc:spChg>
        <pc:spChg chg="mod">
          <ac:chgData name="Helen Wilkinson" userId="9b09d86a-45ae-4697-9114-787598eea4ab" providerId="ADAL" clId="{0706AB93-7EE2-461F-925D-ADE0EA0C433D}" dt="2026-08-06T08:40:35.485" v="15611" actId="3064"/>
          <ac:spMkLst>
            <pc:docMk/>
            <pc:sldMk cId="108719355" sldId="696"/>
            <ac:spMk id="19" creationId="{A9FB5B8A-4F27-3D54-508B-2C09EEE36334}"/>
          </ac:spMkLst>
        </pc:spChg>
        <pc:spChg chg="mod ord">
          <ac:chgData name="Helen Wilkinson" userId="9b09d86a-45ae-4697-9114-787598eea4ab" providerId="ADAL" clId="{0706AB93-7EE2-461F-925D-ADE0EA0C433D}" dt="2026-08-12T14:59:17.221" v="24785" actId="14100"/>
          <ac:spMkLst>
            <pc:docMk/>
            <pc:sldMk cId="108719355" sldId="696"/>
            <ac:spMk id="20" creationId="{D7D7F2F5-110A-86A9-4971-F5FEA6B6ED04}"/>
          </ac:spMkLst>
        </pc:spChg>
        <pc:spChg chg="mod ord">
          <ac:chgData name="Helen Wilkinson" userId="9b09d86a-45ae-4697-9114-787598eea4ab" providerId="ADAL" clId="{0706AB93-7EE2-461F-925D-ADE0EA0C433D}" dt="2026-08-12T14:57:06.299" v="24758" actId="13244"/>
          <ac:spMkLst>
            <pc:docMk/>
            <pc:sldMk cId="108719355" sldId="696"/>
            <ac:spMk id="21" creationId="{23A18AE3-A73C-6D87-A351-47487CA72376}"/>
          </ac:spMkLst>
        </pc:spChg>
        <pc:spChg chg="mod ord">
          <ac:chgData name="Helen Wilkinson" userId="9b09d86a-45ae-4697-9114-787598eea4ab" providerId="ADAL" clId="{0706AB93-7EE2-461F-925D-ADE0EA0C433D}" dt="2026-08-12T14:59:00.628" v="24782" actId="13244"/>
          <ac:spMkLst>
            <pc:docMk/>
            <pc:sldMk cId="108719355" sldId="696"/>
            <ac:spMk id="22" creationId="{D0833F92-3C65-D8DF-24BF-9B6F9A7D3D86}"/>
          </ac:spMkLst>
        </pc:spChg>
        <pc:spChg chg="mod">
          <ac:chgData name="Helen Wilkinson" userId="9b09d86a-45ae-4697-9114-787598eea4ab" providerId="ADAL" clId="{0706AB93-7EE2-461F-925D-ADE0EA0C433D}" dt="2026-07-31T14:37:00.777" v="3271" actId="20577"/>
          <ac:spMkLst>
            <pc:docMk/>
            <pc:sldMk cId="108719355" sldId="696"/>
            <ac:spMk id="27" creationId="{432653F1-9ADF-D708-F802-38A9EEA39C14}"/>
          </ac:spMkLst>
        </pc:spChg>
        <pc:spChg chg="mod ord">
          <ac:chgData name="Helen Wilkinson" userId="9b09d86a-45ae-4697-9114-787598eea4ab" providerId="ADAL" clId="{0706AB93-7EE2-461F-925D-ADE0EA0C433D}" dt="2026-08-12T14:56:04.915" v="24749" actId="13244"/>
          <ac:spMkLst>
            <pc:docMk/>
            <pc:sldMk cId="108719355" sldId="696"/>
            <ac:spMk id="45" creationId="{5CC472C3-2BDA-DEAF-26E2-A793524EC523}"/>
          </ac:spMkLst>
        </pc:spChg>
        <pc:spChg chg="mod ord">
          <ac:chgData name="Helen Wilkinson" userId="9b09d86a-45ae-4697-9114-787598eea4ab" providerId="ADAL" clId="{0706AB93-7EE2-461F-925D-ADE0EA0C433D}" dt="2026-08-12T14:56:52.702" v="24755" actId="13244"/>
          <ac:spMkLst>
            <pc:docMk/>
            <pc:sldMk cId="108719355" sldId="696"/>
            <ac:spMk id="46" creationId="{998151BA-3C0D-2F28-ED74-CF7DBA8B6F1C}"/>
          </ac:spMkLst>
        </pc:spChg>
        <pc:spChg chg="mod">
          <ac:chgData name="Helen Wilkinson" userId="9b09d86a-45ae-4697-9114-787598eea4ab" providerId="ADAL" clId="{0706AB93-7EE2-461F-925D-ADE0EA0C433D}" dt="2026-07-31T14:31:05.314" v="3192" actId="20577"/>
          <ac:spMkLst>
            <pc:docMk/>
            <pc:sldMk cId="108719355" sldId="696"/>
            <ac:spMk id="60" creationId="{57E45E50-E035-0DD7-E8E1-B4F33B10E5BF}"/>
          </ac:spMkLst>
        </pc:spChg>
        <pc:spChg chg="mod ord">
          <ac:chgData name="Helen Wilkinson" userId="9b09d86a-45ae-4697-9114-787598eea4ab" providerId="ADAL" clId="{0706AB93-7EE2-461F-925D-ADE0EA0C433D}" dt="2026-08-12T14:57:32.672" v="24760" actId="13244"/>
          <ac:spMkLst>
            <pc:docMk/>
            <pc:sldMk cId="108719355" sldId="696"/>
            <ac:spMk id="61" creationId="{CFDECFC8-00A5-92C5-E6B7-8EB48EB90706}"/>
          </ac:spMkLst>
        </pc:spChg>
        <pc:spChg chg="mod">
          <ac:chgData name="Helen Wilkinson" userId="9b09d86a-45ae-4697-9114-787598eea4ab" providerId="ADAL" clId="{0706AB93-7EE2-461F-925D-ADE0EA0C433D}" dt="2026-08-12T15:00:36.923" v="24792" actId="962"/>
          <ac:spMkLst>
            <pc:docMk/>
            <pc:sldMk cId="108719355" sldId="696"/>
            <ac:spMk id="80" creationId="{D32E94EF-87DF-4BE8-6C7D-D191DC1F3CB3}"/>
          </ac:spMkLst>
        </pc:spChg>
        <pc:grpChg chg="add mod ord">
          <ac:chgData name="Helen Wilkinson" userId="9b09d86a-45ae-4697-9114-787598eea4ab" providerId="ADAL" clId="{0706AB93-7EE2-461F-925D-ADE0EA0C433D}" dt="2026-08-12T14:57:49.306" v="24763" actId="13244"/>
          <ac:grpSpMkLst>
            <pc:docMk/>
            <pc:sldMk cId="108719355" sldId="696"/>
            <ac:grpSpMk id="8" creationId="{CB1F65B9-E11C-CF16-532F-7E28BB5E97BC}"/>
          </ac:grpSpMkLst>
        </pc:grpChg>
        <pc:grpChg chg="add mod ord">
          <ac:chgData name="Helen Wilkinson" userId="9b09d86a-45ae-4697-9114-787598eea4ab" providerId="ADAL" clId="{0706AB93-7EE2-461F-925D-ADE0EA0C433D}" dt="2026-08-12T14:57:58.444" v="24765" actId="13244"/>
          <ac:grpSpMkLst>
            <pc:docMk/>
            <pc:sldMk cId="108719355" sldId="696"/>
            <ac:grpSpMk id="9" creationId="{B7C694AB-BCF9-FC77-9542-E13B2FA6660C}"/>
          </ac:grpSpMkLst>
        </pc:grpChg>
        <pc:grpChg chg="mod ord">
          <ac:chgData name="Helen Wilkinson" userId="9b09d86a-45ae-4697-9114-787598eea4ab" providerId="ADAL" clId="{0706AB93-7EE2-461F-925D-ADE0EA0C433D}" dt="2026-08-12T15:00:49.906" v="24793" actId="962"/>
          <ac:grpSpMkLst>
            <pc:docMk/>
            <pc:sldMk cId="108719355" sldId="696"/>
            <ac:grpSpMk id="24" creationId="{6AC403E2-8C72-74FC-7C67-496BB58821F5}"/>
          </ac:grpSpMkLst>
        </pc:grpChg>
        <pc:grpChg chg="ord">
          <ac:chgData name="Helen Wilkinson" userId="9b09d86a-45ae-4697-9114-787598eea4ab" providerId="ADAL" clId="{0706AB93-7EE2-461F-925D-ADE0EA0C433D}" dt="2026-08-12T14:59:56.053" v="24788" actId="13244"/>
          <ac:grpSpMkLst>
            <pc:docMk/>
            <pc:sldMk cId="108719355" sldId="696"/>
            <ac:grpSpMk id="50" creationId="{9F4B6892-604B-3EDD-B841-09AD73DBE3EA}"/>
          </ac:grpSpMkLst>
        </pc:grpChg>
        <pc:grpChg chg="mod ord">
          <ac:chgData name="Helen Wilkinson" userId="9b09d86a-45ae-4697-9114-787598eea4ab" providerId="ADAL" clId="{0706AB93-7EE2-461F-925D-ADE0EA0C433D}" dt="2026-08-12T14:56:31.540" v="24753" actId="13244"/>
          <ac:grpSpMkLst>
            <pc:docMk/>
            <pc:sldMk cId="108719355" sldId="696"/>
            <ac:grpSpMk id="78" creationId="{E1300095-2A9E-9442-D30B-C8BEF21BA813}"/>
          </ac:grpSpMkLst>
        </pc:grpChg>
        <pc:graphicFrameChg chg="mod topLvl">
          <ac:chgData name="Helen Wilkinson" userId="9b09d86a-45ae-4697-9114-787598eea4ab" providerId="ADAL" clId="{0706AB93-7EE2-461F-925D-ADE0EA0C433D}" dt="2026-08-12T15:19:34.646" v="24826" actId="962"/>
          <ac:graphicFrameMkLst>
            <pc:docMk/>
            <pc:sldMk cId="108719355" sldId="696"/>
            <ac:graphicFrameMk id="13" creationId="{8F78025D-8908-B097-1669-B09BF6866237}"/>
          </ac:graphicFrameMkLst>
        </pc:graphicFrameChg>
        <pc:graphicFrameChg chg="mod ord topLvl">
          <ac:chgData name="Helen Wilkinson" userId="9b09d86a-45ae-4697-9114-787598eea4ab" providerId="ADAL" clId="{0706AB93-7EE2-461F-925D-ADE0EA0C433D}" dt="2026-08-12T15:20:06.884" v="24828" actId="962"/>
          <ac:graphicFrameMkLst>
            <pc:docMk/>
            <pc:sldMk cId="108719355" sldId="696"/>
            <ac:graphicFrameMk id="40" creationId="{F813956C-66F8-E6E0-0B1A-193C8BBF968E}"/>
          </ac:graphicFrameMkLst>
        </pc:graphicFrameChg>
        <pc:picChg chg="mod">
          <ac:chgData name="Helen Wilkinson" userId="9b09d86a-45ae-4697-9114-787598eea4ab" providerId="ADAL" clId="{0706AB93-7EE2-461F-925D-ADE0EA0C433D}" dt="2026-08-12T14:55:24.847" v="24741"/>
          <ac:picMkLst>
            <pc:docMk/>
            <pc:sldMk cId="108719355" sldId="696"/>
            <ac:picMk id="12" creationId="{23CC7A06-19AA-EB75-251A-EE628193653C}"/>
          </ac:picMkLst>
        </pc:picChg>
        <pc:picChg chg="mod">
          <ac:chgData name="Helen Wilkinson" userId="9b09d86a-45ae-4697-9114-787598eea4ab" providerId="ADAL" clId="{0706AB93-7EE2-461F-925D-ADE0EA0C433D}" dt="2026-08-12T14:55:24.847" v="24741"/>
          <ac:picMkLst>
            <pc:docMk/>
            <pc:sldMk cId="108719355" sldId="696"/>
            <ac:picMk id="14" creationId="{EA40F29E-93D7-805C-7977-AA1898EE238C}"/>
          </ac:picMkLst>
        </pc:picChg>
        <pc:picChg chg="mod topLvl">
          <ac:chgData name="Helen Wilkinson" userId="9b09d86a-45ae-4697-9114-787598eea4ab" providerId="ADAL" clId="{0706AB93-7EE2-461F-925D-ADE0EA0C433D}" dt="2026-08-12T14:54:23.917" v="24705" actId="164"/>
          <ac:picMkLst>
            <pc:docMk/>
            <pc:sldMk cId="108719355" sldId="696"/>
            <ac:picMk id="15" creationId="{6F6DBB5D-31D5-993B-6C31-B1FCB1E2E94A}"/>
          </ac:picMkLst>
        </pc:picChg>
        <pc:picChg chg="mod">
          <ac:chgData name="Helen Wilkinson" userId="9b09d86a-45ae-4697-9114-787598eea4ab" providerId="ADAL" clId="{0706AB93-7EE2-461F-925D-ADE0EA0C433D}" dt="2026-08-12T14:55:24.847" v="24741"/>
          <ac:picMkLst>
            <pc:docMk/>
            <pc:sldMk cId="108719355" sldId="696"/>
            <ac:picMk id="16" creationId="{13432739-6220-FE51-9CBF-5898C92D4DFF}"/>
          </ac:picMkLst>
        </pc:picChg>
        <pc:picChg chg="mod topLvl">
          <ac:chgData name="Helen Wilkinson" userId="9b09d86a-45ae-4697-9114-787598eea4ab" providerId="ADAL" clId="{0706AB93-7EE2-461F-925D-ADE0EA0C433D}" dt="2026-08-12T14:54:23.917" v="24705" actId="164"/>
          <ac:picMkLst>
            <pc:docMk/>
            <pc:sldMk cId="108719355" sldId="696"/>
            <ac:picMk id="17" creationId="{627C4F8D-EC59-D191-BA7C-6E0438A8A145}"/>
          </ac:picMkLst>
        </pc:picChg>
        <pc:picChg chg="mod">
          <ac:chgData name="Helen Wilkinson" userId="9b09d86a-45ae-4697-9114-787598eea4ab" providerId="ADAL" clId="{0706AB93-7EE2-461F-925D-ADE0EA0C433D}" dt="2026-08-12T14:55:24.847" v="24741"/>
          <ac:picMkLst>
            <pc:docMk/>
            <pc:sldMk cId="108719355" sldId="696"/>
            <ac:picMk id="18" creationId="{658B76B6-CC50-F2D3-54BC-D76AEDE5DFB9}"/>
          </ac:picMkLst>
        </pc:picChg>
        <pc:picChg chg="mod topLvl">
          <ac:chgData name="Helen Wilkinson" userId="9b09d86a-45ae-4697-9114-787598eea4ab" providerId="ADAL" clId="{0706AB93-7EE2-461F-925D-ADE0EA0C433D}" dt="2026-08-12T14:54:23.917" v="24705" actId="164"/>
          <ac:picMkLst>
            <pc:docMk/>
            <pc:sldMk cId="108719355" sldId="696"/>
            <ac:picMk id="30" creationId="{54765870-80CF-0D39-3A2F-ADBE078D6D53}"/>
          </ac:picMkLst>
        </pc:picChg>
        <pc:picChg chg="mod topLvl">
          <ac:chgData name="Helen Wilkinson" userId="9b09d86a-45ae-4697-9114-787598eea4ab" providerId="ADAL" clId="{0706AB93-7EE2-461F-925D-ADE0EA0C433D}" dt="2026-08-12T14:54:23.917" v="24705" actId="164"/>
          <ac:picMkLst>
            <pc:docMk/>
            <pc:sldMk cId="108719355" sldId="696"/>
            <ac:picMk id="32" creationId="{DC460D80-CC2E-09B7-429D-B4371A235522}"/>
          </ac:picMkLst>
        </pc:picChg>
      </pc:sldChg>
      <pc:sldChg chg="addSp delSp modSp mod ord modClrScheme modCm chgLayout">
        <pc:chgData name="Helen Wilkinson" userId="9b09d86a-45ae-4697-9114-787598eea4ab" providerId="ADAL" clId="{0706AB93-7EE2-461F-925D-ADE0EA0C433D}" dt="2026-08-21T10:43:20.158" v="27127" actId="255"/>
        <pc:sldMkLst>
          <pc:docMk/>
          <pc:sldMk cId="2648199912" sldId="697"/>
        </pc:sldMkLst>
        <pc:spChg chg="mod ord">
          <ac:chgData name="Helen Wilkinson" userId="9b09d86a-45ae-4697-9114-787598eea4ab" providerId="ADAL" clId="{0706AB93-7EE2-461F-925D-ADE0EA0C433D}" dt="2026-08-12T15:24:24.326" v="24860" actId="13244"/>
          <ac:spMkLst>
            <pc:docMk/>
            <pc:sldMk cId="2648199912" sldId="697"/>
            <ac:spMk id="2" creationId="{6CCF96F1-17F9-BBFE-2956-CD0610CFE5E3}"/>
          </ac:spMkLst>
        </pc:spChg>
        <pc:spChg chg="mod">
          <ac:chgData name="Helen Wilkinson" userId="9b09d86a-45ae-4697-9114-787598eea4ab" providerId="ADAL" clId="{0706AB93-7EE2-461F-925D-ADE0EA0C433D}" dt="2026-08-21T10:43:14.893" v="27126" actId="2711"/>
          <ac:spMkLst>
            <pc:docMk/>
            <pc:sldMk cId="2648199912" sldId="697"/>
            <ac:spMk id="3" creationId="{2AD4C292-A653-F7F9-18EB-AC34E9AA9595}"/>
          </ac:spMkLst>
        </pc:spChg>
        <pc:spChg chg="mod ord">
          <ac:chgData name="Helen Wilkinson" userId="9b09d86a-45ae-4697-9114-787598eea4ab" providerId="ADAL" clId="{0706AB93-7EE2-461F-925D-ADE0EA0C433D}" dt="2026-08-21T10:43:20.158" v="27127" actId="255"/>
          <ac:spMkLst>
            <pc:docMk/>
            <pc:sldMk cId="2648199912" sldId="697"/>
            <ac:spMk id="5" creationId="{7CF0C5B1-17A4-D5AF-43DB-9AA02BAE8372}"/>
          </ac:spMkLst>
        </pc:spChg>
        <pc:spChg chg="mod topLvl">
          <ac:chgData name="Helen Wilkinson" userId="9b09d86a-45ae-4697-9114-787598eea4ab" providerId="ADAL" clId="{0706AB93-7EE2-461F-925D-ADE0EA0C433D}" dt="2026-08-21T10:43:20.158" v="27127" actId="255"/>
          <ac:spMkLst>
            <pc:docMk/>
            <pc:sldMk cId="2648199912" sldId="697"/>
            <ac:spMk id="8" creationId="{AB086785-98A1-4A94-6EC5-1B1BDB237124}"/>
          </ac:spMkLst>
        </pc:spChg>
        <pc:spChg chg="add mod">
          <ac:chgData name="Helen Wilkinson" userId="9b09d86a-45ae-4697-9114-787598eea4ab" providerId="ADAL" clId="{0706AB93-7EE2-461F-925D-ADE0EA0C433D}" dt="2026-08-21T10:43:14.893" v="27126" actId="2711"/>
          <ac:spMkLst>
            <pc:docMk/>
            <pc:sldMk cId="2648199912" sldId="697"/>
            <ac:spMk id="11" creationId="{6D36453B-44F7-2657-009E-6D2D7A959A3C}"/>
          </ac:spMkLst>
        </pc:spChg>
        <pc:spChg chg="mod">
          <ac:chgData name="Helen Wilkinson" userId="9b09d86a-45ae-4697-9114-787598eea4ab" providerId="ADAL" clId="{0706AB93-7EE2-461F-925D-ADE0EA0C433D}" dt="2026-08-21T10:43:20.158" v="27127" actId="255"/>
          <ac:spMkLst>
            <pc:docMk/>
            <pc:sldMk cId="2648199912" sldId="697"/>
            <ac:spMk id="12" creationId="{8DE48086-6833-74ED-D236-23AD45147C50}"/>
          </ac:spMkLst>
        </pc:spChg>
        <pc:spChg chg="mod">
          <ac:chgData name="Helen Wilkinson" userId="9b09d86a-45ae-4697-9114-787598eea4ab" providerId="ADAL" clId="{0706AB93-7EE2-461F-925D-ADE0EA0C433D}" dt="2026-08-21T10:43:14.893" v="27126" actId="2711"/>
          <ac:spMkLst>
            <pc:docMk/>
            <pc:sldMk cId="2648199912" sldId="697"/>
            <ac:spMk id="13" creationId="{12D2B540-DB51-A78F-CBFE-293A48A92C26}"/>
          </ac:spMkLst>
        </pc:spChg>
        <pc:spChg chg="mod topLvl">
          <ac:chgData name="Helen Wilkinson" userId="9b09d86a-45ae-4697-9114-787598eea4ab" providerId="ADAL" clId="{0706AB93-7EE2-461F-925D-ADE0EA0C433D}" dt="2026-08-12T15:25:48.507" v="24874" actId="962"/>
          <ac:spMkLst>
            <pc:docMk/>
            <pc:sldMk cId="2648199912" sldId="697"/>
            <ac:spMk id="17" creationId="{4AC1D016-DCCC-0917-A816-C703069DF1F9}"/>
          </ac:spMkLst>
        </pc:spChg>
        <pc:spChg chg="mod topLvl">
          <ac:chgData name="Helen Wilkinson" userId="9b09d86a-45ae-4697-9114-787598eea4ab" providerId="ADAL" clId="{0706AB93-7EE2-461F-925D-ADE0EA0C433D}" dt="2026-08-06T14:29:18.983" v="17278" actId="1035"/>
          <ac:spMkLst>
            <pc:docMk/>
            <pc:sldMk cId="2648199912" sldId="697"/>
            <ac:spMk id="18" creationId="{0CDCE9F4-91CE-CC74-7409-BAF8EAAD7B17}"/>
          </ac:spMkLst>
        </pc:spChg>
        <pc:spChg chg="mod topLvl">
          <ac:chgData name="Helen Wilkinson" userId="9b09d86a-45ae-4697-9114-787598eea4ab" providerId="ADAL" clId="{0706AB93-7EE2-461F-925D-ADE0EA0C433D}" dt="2026-08-21T10:43:14.893" v="27126" actId="2711"/>
          <ac:spMkLst>
            <pc:docMk/>
            <pc:sldMk cId="2648199912" sldId="697"/>
            <ac:spMk id="19" creationId="{A6C44A03-EDB5-C9B4-E3EF-AEAA14450C11}"/>
          </ac:spMkLst>
        </pc:spChg>
        <pc:spChg chg="mod">
          <ac:chgData name="Helen Wilkinson" userId="9b09d86a-45ae-4697-9114-787598eea4ab" providerId="ADAL" clId="{0706AB93-7EE2-461F-925D-ADE0EA0C433D}" dt="2026-08-21T10:43:14.893" v="27126" actId="2711"/>
          <ac:spMkLst>
            <pc:docMk/>
            <pc:sldMk cId="2648199912" sldId="697"/>
            <ac:spMk id="22" creationId="{9A463745-0C57-EAD6-0AFB-8B9D43169F80}"/>
          </ac:spMkLst>
        </pc:spChg>
        <pc:spChg chg="mod topLvl">
          <ac:chgData name="Helen Wilkinson" userId="9b09d86a-45ae-4697-9114-787598eea4ab" providerId="ADAL" clId="{0706AB93-7EE2-461F-925D-ADE0EA0C433D}" dt="2026-08-21T10:43:20.158" v="27127" actId="255"/>
          <ac:spMkLst>
            <pc:docMk/>
            <pc:sldMk cId="2648199912" sldId="697"/>
            <ac:spMk id="23" creationId="{4187835C-88DD-A9F2-E318-F20294E441E1}"/>
          </ac:spMkLst>
        </pc:spChg>
        <pc:spChg chg="mod">
          <ac:chgData name="Helen Wilkinson" userId="9b09d86a-45ae-4697-9114-787598eea4ab" providerId="ADAL" clId="{0706AB93-7EE2-461F-925D-ADE0EA0C433D}" dt="2026-08-21T10:43:20.158" v="27127" actId="255"/>
          <ac:spMkLst>
            <pc:docMk/>
            <pc:sldMk cId="2648199912" sldId="697"/>
            <ac:spMk id="24" creationId="{2B6132A1-CF68-D775-5EA7-E8F84E9447FA}"/>
          </ac:spMkLst>
        </pc:spChg>
        <pc:spChg chg="mod topLvl">
          <ac:chgData name="Helen Wilkinson" userId="9b09d86a-45ae-4697-9114-787598eea4ab" providerId="ADAL" clId="{0706AB93-7EE2-461F-925D-ADE0EA0C433D}" dt="2026-08-21T10:43:20.158" v="27127" actId="255"/>
          <ac:spMkLst>
            <pc:docMk/>
            <pc:sldMk cId="2648199912" sldId="697"/>
            <ac:spMk id="27" creationId="{F506F4AD-EEC6-2143-63AD-B627928F8C10}"/>
          </ac:spMkLst>
        </pc:spChg>
        <pc:spChg chg="mod topLvl">
          <ac:chgData name="Helen Wilkinson" userId="9b09d86a-45ae-4697-9114-787598eea4ab" providerId="ADAL" clId="{0706AB93-7EE2-461F-925D-ADE0EA0C433D}" dt="2026-08-21T10:43:20.158" v="27127" actId="255"/>
          <ac:spMkLst>
            <pc:docMk/>
            <pc:sldMk cId="2648199912" sldId="697"/>
            <ac:spMk id="28" creationId="{CCE3A646-C4CF-320C-97A8-A1E2C159E590}"/>
          </ac:spMkLst>
        </pc:spChg>
        <pc:spChg chg="mod topLvl">
          <ac:chgData name="Helen Wilkinson" userId="9b09d86a-45ae-4697-9114-787598eea4ab" providerId="ADAL" clId="{0706AB93-7EE2-461F-925D-ADE0EA0C433D}" dt="2026-08-21T10:43:14.893" v="27126" actId="2711"/>
          <ac:spMkLst>
            <pc:docMk/>
            <pc:sldMk cId="2648199912" sldId="697"/>
            <ac:spMk id="32" creationId="{E1893C6F-4216-32BA-3A11-55046BED7AC5}"/>
          </ac:spMkLst>
        </pc:spChg>
        <pc:spChg chg="mod topLvl">
          <ac:chgData name="Helen Wilkinson" userId="9b09d86a-45ae-4697-9114-787598eea4ab" providerId="ADAL" clId="{0706AB93-7EE2-461F-925D-ADE0EA0C433D}" dt="2026-08-21T10:43:20.158" v="27127" actId="255"/>
          <ac:spMkLst>
            <pc:docMk/>
            <pc:sldMk cId="2648199912" sldId="697"/>
            <ac:spMk id="33" creationId="{083C0280-CC18-D394-9359-529B88D4F4A7}"/>
          </ac:spMkLst>
        </pc:spChg>
        <pc:spChg chg="add mod">
          <ac:chgData name="Helen Wilkinson" userId="9b09d86a-45ae-4697-9114-787598eea4ab" providerId="ADAL" clId="{0706AB93-7EE2-461F-925D-ADE0EA0C433D}" dt="2026-08-21T10:43:20.158" v="27127" actId="255"/>
          <ac:spMkLst>
            <pc:docMk/>
            <pc:sldMk cId="2648199912" sldId="697"/>
            <ac:spMk id="38" creationId="{9D5D353B-9FF3-107A-945F-AE3FBEAEDDED}"/>
          </ac:spMkLst>
        </pc:spChg>
        <pc:spChg chg="add mod">
          <ac:chgData name="Helen Wilkinson" userId="9b09d86a-45ae-4697-9114-787598eea4ab" providerId="ADAL" clId="{0706AB93-7EE2-461F-925D-ADE0EA0C433D}" dt="2026-08-21T10:43:14.893" v="27126" actId="2711"/>
          <ac:spMkLst>
            <pc:docMk/>
            <pc:sldMk cId="2648199912" sldId="697"/>
            <ac:spMk id="44" creationId="{1A137F42-F92D-01E0-9E2E-770D677AAEA8}"/>
          </ac:spMkLst>
        </pc:spChg>
        <pc:spChg chg="add mod">
          <ac:chgData name="Helen Wilkinson" userId="9b09d86a-45ae-4697-9114-787598eea4ab" providerId="ADAL" clId="{0706AB93-7EE2-461F-925D-ADE0EA0C433D}" dt="2026-08-21T10:43:14.893" v="27126" actId="2711"/>
          <ac:spMkLst>
            <pc:docMk/>
            <pc:sldMk cId="2648199912" sldId="697"/>
            <ac:spMk id="46" creationId="{A9EA02A4-6010-B25C-7A85-A1B2B112A2DF}"/>
          </ac:spMkLst>
        </pc:spChg>
        <pc:spChg chg="add mod">
          <ac:chgData name="Helen Wilkinson" userId="9b09d86a-45ae-4697-9114-787598eea4ab" providerId="ADAL" clId="{0706AB93-7EE2-461F-925D-ADE0EA0C433D}" dt="2026-08-21T10:43:20.158" v="27127" actId="255"/>
          <ac:spMkLst>
            <pc:docMk/>
            <pc:sldMk cId="2648199912" sldId="697"/>
            <ac:spMk id="48" creationId="{2C8405B6-A911-CCCF-ABD2-DF96B530CA7F}"/>
          </ac:spMkLst>
        </pc:spChg>
        <pc:graphicFrameChg chg="mod">
          <ac:chgData name="Helen Wilkinson" userId="9b09d86a-45ae-4697-9114-787598eea4ab" providerId="ADAL" clId="{0706AB93-7EE2-461F-925D-ADE0EA0C433D}" dt="2026-08-12T16:00:45.080" v="24971" actId="207"/>
          <ac:graphicFrameMkLst>
            <pc:docMk/>
            <pc:sldMk cId="2648199912" sldId="697"/>
            <ac:graphicFrameMk id="6" creationId="{8A7E98E6-3D55-7843-065D-70BDB61B2B75}"/>
          </ac:graphicFrameMkLst>
        </pc:graphicFrameChg>
        <pc:extLst>
          <p:ext xmlns:p="http://schemas.openxmlformats.org/presentationml/2006/main" uri="{D6D511B9-2390-475A-947B-AFAB55BFBCF1}">
            <pc226:cmChg xmlns:pc226="http://schemas.microsoft.com/office/powerpoint/2022/06/main/command" chg="mod">
              <pc226:chgData name="Helen Wilkinson" userId="9b09d86a-45ae-4697-9114-787598eea4ab" providerId="ADAL" clId="{0706AB93-7EE2-461F-925D-ADE0EA0C433D}" dt="2026-08-19T14:42:11.046" v="26325" actId="20577"/>
              <pc2:cmMkLst xmlns:pc2="http://schemas.microsoft.com/office/powerpoint/2019/9/main/command">
                <pc:docMk/>
                <pc:sldMk cId="2648199912" sldId="697"/>
                <pc2:cmMk id="{882998A4-5790-4F56-8264-0101371A6BF0}"/>
              </pc2:cmMkLst>
            </pc226:cmChg>
          </p:ext>
        </pc:extLst>
      </pc:sldChg>
      <pc:sldChg chg="addSp delSp modSp mod ord modClrScheme chgLayout">
        <pc:chgData name="Helen Wilkinson" userId="9b09d86a-45ae-4697-9114-787598eea4ab" providerId="ADAL" clId="{0706AB93-7EE2-461F-925D-ADE0EA0C433D}" dt="2026-08-21T10:21:31.402" v="27025" actId="20578"/>
        <pc:sldMkLst>
          <pc:docMk/>
          <pc:sldMk cId="17792089" sldId="698"/>
        </pc:sldMkLst>
        <pc:spChg chg="mod ord">
          <ac:chgData name="Helen Wilkinson" userId="9b09d86a-45ae-4697-9114-787598eea4ab" providerId="ADAL" clId="{0706AB93-7EE2-461F-925D-ADE0EA0C433D}" dt="2026-08-07T09:57:31.799" v="21776" actId="700"/>
          <ac:spMkLst>
            <pc:docMk/>
            <pc:sldMk cId="17792089" sldId="698"/>
            <ac:spMk id="2" creationId="{5B146CFA-D630-2EAD-6525-C474C53FA426}"/>
          </ac:spMkLst>
        </pc:spChg>
        <pc:spChg chg="mod ord">
          <ac:chgData name="Helen Wilkinson" userId="9b09d86a-45ae-4697-9114-787598eea4ab" providerId="ADAL" clId="{0706AB93-7EE2-461F-925D-ADE0EA0C433D}" dt="2026-08-12T16:08:22.869" v="25025" actId="13244"/>
          <ac:spMkLst>
            <pc:docMk/>
            <pc:sldMk cId="17792089" sldId="698"/>
            <ac:spMk id="3" creationId="{9B8B99A8-4B77-6CA0-9516-1FEF4A0D2DF4}"/>
          </ac:spMkLst>
        </pc:spChg>
        <pc:spChg chg="mod">
          <ac:chgData name="Helen Wilkinson" userId="9b09d86a-45ae-4697-9114-787598eea4ab" providerId="ADAL" clId="{0706AB93-7EE2-461F-925D-ADE0EA0C433D}" dt="2026-08-12T16:02:32.517" v="24980" actId="164"/>
          <ac:spMkLst>
            <pc:docMk/>
            <pc:sldMk cId="17792089" sldId="698"/>
            <ac:spMk id="6" creationId="{76D94732-4EF7-6A21-80B5-C589C20E0C85}"/>
          </ac:spMkLst>
        </pc:spChg>
        <pc:spChg chg="mod">
          <ac:chgData name="Helen Wilkinson" userId="9b09d86a-45ae-4697-9114-787598eea4ab" providerId="ADAL" clId="{0706AB93-7EE2-461F-925D-ADE0EA0C433D}" dt="2026-08-12T16:02:06.037" v="24977"/>
          <ac:spMkLst>
            <pc:docMk/>
            <pc:sldMk cId="17792089" sldId="698"/>
            <ac:spMk id="7" creationId="{EA82588E-0208-3FCE-C0B7-2B4B126FFD52}"/>
          </ac:spMkLst>
        </pc:spChg>
        <pc:spChg chg="add del mod">
          <ac:chgData name="Helen Wilkinson" userId="9b09d86a-45ae-4697-9114-787598eea4ab" providerId="ADAL" clId="{0706AB93-7EE2-461F-925D-ADE0EA0C433D}" dt="2026-08-12T16:02:32.517" v="24980" actId="164"/>
          <ac:spMkLst>
            <pc:docMk/>
            <pc:sldMk cId="17792089" sldId="698"/>
            <ac:spMk id="8" creationId="{D030F2DA-9A6C-D0A8-307C-4684899C2226}"/>
          </ac:spMkLst>
        </pc:spChg>
        <pc:spChg chg="mod topLvl">
          <ac:chgData name="Helen Wilkinson" userId="9b09d86a-45ae-4697-9114-787598eea4ab" providerId="ADAL" clId="{0706AB93-7EE2-461F-925D-ADE0EA0C433D}" dt="2026-08-12T16:02:32.517" v="24980" actId="164"/>
          <ac:spMkLst>
            <pc:docMk/>
            <pc:sldMk cId="17792089" sldId="698"/>
            <ac:spMk id="9" creationId="{EE7B8BC3-B01B-0FE6-2BA9-41B61FFFB1E4}"/>
          </ac:spMkLst>
        </pc:spChg>
        <pc:spChg chg="mod topLvl">
          <ac:chgData name="Helen Wilkinson" userId="9b09d86a-45ae-4697-9114-787598eea4ab" providerId="ADAL" clId="{0706AB93-7EE2-461F-925D-ADE0EA0C433D}" dt="2026-08-12T15:11:42.042" v="24802" actId="962"/>
          <ac:spMkLst>
            <pc:docMk/>
            <pc:sldMk cId="17792089" sldId="698"/>
            <ac:spMk id="10" creationId="{8FA65E8B-525A-7D9C-CBF4-58D2AB101E9B}"/>
          </ac:spMkLst>
        </pc:spChg>
        <pc:spChg chg="mod topLvl">
          <ac:chgData name="Helen Wilkinson" userId="9b09d86a-45ae-4697-9114-787598eea4ab" providerId="ADAL" clId="{0706AB93-7EE2-461F-925D-ADE0EA0C433D}" dt="2026-08-12T16:02:32.517" v="24980" actId="164"/>
          <ac:spMkLst>
            <pc:docMk/>
            <pc:sldMk cId="17792089" sldId="698"/>
            <ac:spMk id="11" creationId="{21B5AAE3-A794-D690-99CB-1C0FEF076F4A}"/>
          </ac:spMkLst>
        </pc:spChg>
        <pc:spChg chg="mod topLvl">
          <ac:chgData name="Helen Wilkinson" userId="9b09d86a-45ae-4697-9114-787598eea4ab" providerId="ADAL" clId="{0706AB93-7EE2-461F-925D-ADE0EA0C433D}" dt="2026-08-12T16:02:32.517" v="24980" actId="164"/>
          <ac:spMkLst>
            <pc:docMk/>
            <pc:sldMk cId="17792089" sldId="698"/>
            <ac:spMk id="13" creationId="{E6B9280C-E6BC-E4BB-FD4B-DBF0E27E7A9A}"/>
          </ac:spMkLst>
        </pc:spChg>
        <pc:spChg chg="mod topLvl">
          <ac:chgData name="Helen Wilkinson" userId="9b09d86a-45ae-4697-9114-787598eea4ab" providerId="ADAL" clId="{0706AB93-7EE2-461F-925D-ADE0EA0C433D}" dt="2026-08-12T16:02:32.517" v="24980" actId="164"/>
          <ac:spMkLst>
            <pc:docMk/>
            <pc:sldMk cId="17792089" sldId="698"/>
            <ac:spMk id="14" creationId="{1DE26864-4A79-38CE-A997-6EF573788CFE}"/>
          </ac:spMkLst>
        </pc:spChg>
        <pc:spChg chg="mod topLvl">
          <ac:chgData name="Helen Wilkinson" userId="9b09d86a-45ae-4697-9114-787598eea4ab" providerId="ADAL" clId="{0706AB93-7EE2-461F-925D-ADE0EA0C433D}" dt="2026-08-12T15:11:42.074" v="24804" actId="962"/>
          <ac:spMkLst>
            <pc:docMk/>
            <pc:sldMk cId="17792089" sldId="698"/>
            <ac:spMk id="16" creationId="{67D75CB9-3795-2E29-C21D-E343AF98B17D}"/>
          </ac:spMkLst>
        </pc:spChg>
        <pc:spChg chg="mod topLvl">
          <ac:chgData name="Helen Wilkinson" userId="9b09d86a-45ae-4697-9114-787598eea4ab" providerId="ADAL" clId="{0706AB93-7EE2-461F-925D-ADE0EA0C433D}" dt="2026-08-12T16:02:32.517" v="24980" actId="164"/>
          <ac:spMkLst>
            <pc:docMk/>
            <pc:sldMk cId="17792089" sldId="698"/>
            <ac:spMk id="17" creationId="{DB916706-DCDE-93A2-3DFA-8198D48EC563}"/>
          </ac:spMkLst>
        </pc:spChg>
        <pc:spChg chg="mod topLvl">
          <ac:chgData name="Helen Wilkinson" userId="9b09d86a-45ae-4697-9114-787598eea4ab" providerId="ADAL" clId="{0706AB93-7EE2-461F-925D-ADE0EA0C433D}" dt="2026-07-31T14:52:35.979" v="3493" actId="165"/>
          <ac:spMkLst>
            <pc:docMk/>
            <pc:sldMk cId="17792089" sldId="698"/>
            <ac:spMk id="18" creationId="{6DD421BB-D4D4-4A8B-BA12-966128A59A65}"/>
          </ac:spMkLst>
        </pc:spChg>
        <pc:spChg chg="mod">
          <ac:chgData name="Helen Wilkinson" userId="9b09d86a-45ae-4697-9114-787598eea4ab" providerId="ADAL" clId="{0706AB93-7EE2-461F-925D-ADE0EA0C433D}" dt="2026-08-12T16:02:32.517" v="24980" actId="164"/>
          <ac:spMkLst>
            <pc:docMk/>
            <pc:sldMk cId="17792089" sldId="698"/>
            <ac:spMk id="19" creationId="{AB214EA0-5475-3ED1-E028-2FFD7B49EA6F}"/>
          </ac:spMkLst>
        </pc:spChg>
        <pc:spChg chg="mod topLvl">
          <ac:chgData name="Helen Wilkinson" userId="9b09d86a-45ae-4697-9114-787598eea4ab" providerId="ADAL" clId="{0706AB93-7EE2-461F-925D-ADE0EA0C433D}" dt="2026-07-31T14:53:43.313" v="3536" actId="1076"/>
          <ac:spMkLst>
            <pc:docMk/>
            <pc:sldMk cId="17792089" sldId="698"/>
            <ac:spMk id="20" creationId="{2850C26E-CA76-C5F0-67D3-31C4B6A755B0}"/>
          </ac:spMkLst>
        </pc:spChg>
        <pc:spChg chg="mod topLvl">
          <ac:chgData name="Helen Wilkinson" userId="9b09d86a-45ae-4697-9114-787598eea4ab" providerId="ADAL" clId="{0706AB93-7EE2-461F-925D-ADE0EA0C433D}" dt="2026-07-31T14:52:35.979" v="3493" actId="165"/>
          <ac:spMkLst>
            <pc:docMk/>
            <pc:sldMk cId="17792089" sldId="698"/>
            <ac:spMk id="21" creationId="{41FF91F3-FDB5-B9E0-04B8-A71A4EFA7839}"/>
          </ac:spMkLst>
        </pc:spChg>
        <pc:spChg chg="mod">
          <ac:chgData name="Helen Wilkinson" userId="9b09d86a-45ae-4697-9114-787598eea4ab" providerId="ADAL" clId="{0706AB93-7EE2-461F-925D-ADE0EA0C433D}" dt="2026-08-12T16:02:32.517" v="24980" actId="164"/>
          <ac:spMkLst>
            <pc:docMk/>
            <pc:sldMk cId="17792089" sldId="698"/>
            <ac:spMk id="28" creationId="{24A69D7B-5835-81D6-B819-D9D4B1C34A6C}"/>
          </ac:spMkLst>
        </pc:spChg>
        <pc:spChg chg="mod">
          <ac:chgData name="Helen Wilkinson" userId="9b09d86a-45ae-4697-9114-787598eea4ab" providerId="ADAL" clId="{0706AB93-7EE2-461F-925D-ADE0EA0C433D}" dt="2026-07-31T14:52:26.980" v="3492" actId="1038"/>
          <ac:spMkLst>
            <pc:docMk/>
            <pc:sldMk cId="17792089" sldId="698"/>
            <ac:spMk id="29" creationId="{0ED23C34-8D99-2029-320C-9B40E27AAAAA}"/>
          </ac:spMkLst>
        </pc:spChg>
        <pc:spChg chg="mod">
          <ac:chgData name="Helen Wilkinson" userId="9b09d86a-45ae-4697-9114-787598eea4ab" providerId="ADAL" clId="{0706AB93-7EE2-461F-925D-ADE0EA0C433D}" dt="2026-07-31T14:52:26.980" v="3492" actId="1038"/>
          <ac:spMkLst>
            <pc:docMk/>
            <pc:sldMk cId="17792089" sldId="698"/>
            <ac:spMk id="30" creationId="{BC299BAD-AE33-6F27-2161-F20057038FC4}"/>
          </ac:spMkLst>
        </pc:spChg>
        <pc:spChg chg="mod">
          <ac:chgData name="Helen Wilkinson" userId="9b09d86a-45ae-4697-9114-787598eea4ab" providerId="ADAL" clId="{0706AB93-7EE2-461F-925D-ADE0EA0C433D}" dt="2026-07-31T14:52:26.980" v="3492" actId="1038"/>
          <ac:spMkLst>
            <pc:docMk/>
            <pc:sldMk cId="17792089" sldId="698"/>
            <ac:spMk id="31" creationId="{C70A1643-CF63-8EEC-9763-13F399A374F6}"/>
          </ac:spMkLst>
        </pc:spChg>
        <pc:spChg chg="mod">
          <ac:chgData name="Helen Wilkinson" userId="9b09d86a-45ae-4697-9114-787598eea4ab" providerId="ADAL" clId="{0706AB93-7EE2-461F-925D-ADE0EA0C433D}" dt="2026-08-12T16:02:32.517" v="24980" actId="164"/>
          <ac:spMkLst>
            <pc:docMk/>
            <pc:sldMk cId="17792089" sldId="698"/>
            <ac:spMk id="32" creationId="{92D29EFF-0373-84A8-5E29-3AFD37FBE9A6}"/>
          </ac:spMkLst>
        </pc:spChg>
        <pc:spChg chg="mod">
          <ac:chgData name="Helen Wilkinson" userId="9b09d86a-45ae-4697-9114-787598eea4ab" providerId="ADAL" clId="{0706AB93-7EE2-461F-925D-ADE0EA0C433D}" dt="2026-08-12T16:02:49.980" v="24981" actId="164"/>
          <ac:spMkLst>
            <pc:docMk/>
            <pc:sldMk cId="17792089" sldId="698"/>
            <ac:spMk id="34" creationId="{FCDD5A16-38DB-4ACF-5F6A-A8748AE3D310}"/>
          </ac:spMkLst>
        </pc:spChg>
        <pc:spChg chg="mod">
          <ac:chgData name="Helen Wilkinson" userId="9b09d86a-45ae-4697-9114-787598eea4ab" providerId="ADAL" clId="{0706AB93-7EE2-461F-925D-ADE0EA0C433D}" dt="2026-08-12T16:02:58.500" v="24982" actId="164"/>
          <ac:spMkLst>
            <pc:docMk/>
            <pc:sldMk cId="17792089" sldId="698"/>
            <ac:spMk id="35" creationId="{02F7F905-FDD7-4CF5-F249-04D9C7901399}"/>
          </ac:spMkLst>
        </pc:spChg>
        <pc:spChg chg="mod">
          <ac:chgData name="Helen Wilkinson" userId="9b09d86a-45ae-4697-9114-787598eea4ab" providerId="ADAL" clId="{0706AB93-7EE2-461F-925D-ADE0EA0C433D}" dt="2026-08-12T16:02:49.980" v="24981" actId="164"/>
          <ac:spMkLst>
            <pc:docMk/>
            <pc:sldMk cId="17792089" sldId="698"/>
            <ac:spMk id="36" creationId="{FFFB1787-B2FF-EE2C-5E81-46191BCD2F59}"/>
          </ac:spMkLst>
        </pc:spChg>
        <pc:spChg chg="mod">
          <ac:chgData name="Helen Wilkinson" userId="9b09d86a-45ae-4697-9114-787598eea4ab" providerId="ADAL" clId="{0706AB93-7EE2-461F-925D-ADE0EA0C433D}" dt="2026-08-12T16:02:58.500" v="24982" actId="164"/>
          <ac:spMkLst>
            <pc:docMk/>
            <pc:sldMk cId="17792089" sldId="698"/>
            <ac:spMk id="37" creationId="{7F7B8BBB-FFDC-F6CB-8E51-4DE675DF2B00}"/>
          </ac:spMkLst>
        </pc:spChg>
        <pc:spChg chg="mod">
          <ac:chgData name="Helen Wilkinson" userId="9b09d86a-45ae-4697-9114-787598eea4ab" providerId="ADAL" clId="{0706AB93-7EE2-461F-925D-ADE0EA0C433D}" dt="2026-08-12T16:02:49.980" v="24981" actId="164"/>
          <ac:spMkLst>
            <pc:docMk/>
            <pc:sldMk cId="17792089" sldId="698"/>
            <ac:spMk id="39" creationId="{78B20DCB-6BC9-9312-EBE2-BD4CC70518CC}"/>
          </ac:spMkLst>
        </pc:spChg>
        <pc:spChg chg="mod">
          <ac:chgData name="Helen Wilkinson" userId="9b09d86a-45ae-4697-9114-787598eea4ab" providerId="ADAL" clId="{0706AB93-7EE2-461F-925D-ADE0EA0C433D}" dt="2026-08-12T16:02:49.980" v="24981" actId="164"/>
          <ac:spMkLst>
            <pc:docMk/>
            <pc:sldMk cId="17792089" sldId="698"/>
            <ac:spMk id="40" creationId="{B823F70E-0FD0-AE79-734D-3B05C90288BE}"/>
          </ac:spMkLst>
        </pc:spChg>
        <pc:spChg chg="mod">
          <ac:chgData name="Helen Wilkinson" userId="9b09d86a-45ae-4697-9114-787598eea4ab" providerId="ADAL" clId="{0706AB93-7EE2-461F-925D-ADE0EA0C433D}" dt="2026-07-31T14:55:26.037" v="3571" actId="1076"/>
          <ac:spMkLst>
            <pc:docMk/>
            <pc:sldMk cId="17792089" sldId="698"/>
            <ac:spMk id="41" creationId="{D00952C4-25EF-CABD-D272-635950B3ED12}"/>
          </ac:spMkLst>
        </pc:spChg>
        <pc:spChg chg="mod">
          <ac:chgData name="Helen Wilkinson" userId="9b09d86a-45ae-4697-9114-787598eea4ab" providerId="ADAL" clId="{0706AB93-7EE2-461F-925D-ADE0EA0C433D}" dt="2026-08-12T16:02:49.980" v="24981" actId="164"/>
          <ac:spMkLst>
            <pc:docMk/>
            <pc:sldMk cId="17792089" sldId="698"/>
            <ac:spMk id="42" creationId="{2267C6DA-A2B0-372D-4AAC-3A343896CDEA}"/>
          </ac:spMkLst>
        </pc:spChg>
        <pc:spChg chg="mod">
          <ac:chgData name="Helen Wilkinson" userId="9b09d86a-45ae-4697-9114-787598eea4ab" providerId="ADAL" clId="{0706AB93-7EE2-461F-925D-ADE0EA0C433D}" dt="2026-07-31T14:55:26.037" v="3571" actId="1076"/>
          <ac:spMkLst>
            <pc:docMk/>
            <pc:sldMk cId="17792089" sldId="698"/>
            <ac:spMk id="43" creationId="{3CF2312D-1438-8598-510E-AC83BEADAC0C}"/>
          </ac:spMkLst>
        </pc:spChg>
        <pc:spChg chg="mod">
          <ac:chgData name="Helen Wilkinson" userId="9b09d86a-45ae-4697-9114-787598eea4ab" providerId="ADAL" clId="{0706AB93-7EE2-461F-925D-ADE0EA0C433D}" dt="2026-08-12T16:02:49.980" v="24981" actId="164"/>
          <ac:spMkLst>
            <pc:docMk/>
            <pc:sldMk cId="17792089" sldId="698"/>
            <ac:spMk id="49" creationId="{D9545036-0592-34CF-03C2-B86F66BFFF60}"/>
          </ac:spMkLst>
        </pc:spChg>
        <pc:spChg chg="mod">
          <ac:chgData name="Helen Wilkinson" userId="9b09d86a-45ae-4697-9114-787598eea4ab" providerId="ADAL" clId="{0706AB93-7EE2-461F-925D-ADE0EA0C433D}" dt="2026-08-12T16:02:49.980" v="24981" actId="164"/>
          <ac:spMkLst>
            <pc:docMk/>
            <pc:sldMk cId="17792089" sldId="698"/>
            <ac:spMk id="50" creationId="{9FEB4978-C707-0C7D-E59D-BC47ADD69CCB}"/>
          </ac:spMkLst>
        </pc:spChg>
        <pc:spChg chg="mod">
          <ac:chgData name="Helen Wilkinson" userId="9b09d86a-45ae-4697-9114-787598eea4ab" providerId="ADAL" clId="{0706AB93-7EE2-461F-925D-ADE0EA0C433D}" dt="2026-08-12T16:02:49.980" v="24981" actId="164"/>
          <ac:spMkLst>
            <pc:docMk/>
            <pc:sldMk cId="17792089" sldId="698"/>
            <ac:spMk id="51" creationId="{5FB26D8E-A36B-CF60-A8E4-D852CF5B6A5B}"/>
          </ac:spMkLst>
        </pc:spChg>
        <pc:spChg chg="mod">
          <ac:chgData name="Helen Wilkinson" userId="9b09d86a-45ae-4697-9114-787598eea4ab" providerId="ADAL" clId="{0706AB93-7EE2-461F-925D-ADE0EA0C433D}" dt="2026-08-12T16:02:49.980" v="24981" actId="164"/>
          <ac:spMkLst>
            <pc:docMk/>
            <pc:sldMk cId="17792089" sldId="698"/>
            <ac:spMk id="52" creationId="{F22C31BB-BBF2-C0FB-09DB-78DF60F0F8BA}"/>
          </ac:spMkLst>
        </pc:spChg>
        <pc:spChg chg="mod">
          <ac:chgData name="Helen Wilkinson" userId="9b09d86a-45ae-4697-9114-787598eea4ab" providerId="ADAL" clId="{0706AB93-7EE2-461F-925D-ADE0EA0C433D}" dt="2026-08-12T16:02:49.980" v="24981" actId="164"/>
          <ac:spMkLst>
            <pc:docMk/>
            <pc:sldMk cId="17792089" sldId="698"/>
            <ac:spMk id="53" creationId="{EE9B3754-DC3D-5829-B15F-2A04B8535FF3}"/>
          </ac:spMkLst>
        </pc:spChg>
        <pc:spChg chg="mod">
          <ac:chgData name="Helen Wilkinson" userId="9b09d86a-45ae-4697-9114-787598eea4ab" providerId="ADAL" clId="{0706AB93-7EE2-461F-925D-ADE0EA0C433D}" dt="2026-08-12T16:02:58.500" v="24982" actId="164"/>
          <ac:spMkLst>
            <pc:docMk/>
            <pc:sldMk cId="17792089" sldId="698"/>
            <ac:spMk id="65" creationId="{F47F18DA-130A-D885-FE3F-B6B9D5938953}"/>
          </ac:spMkLst>
        </pc:spChg>
        <pc:spChg chg="mod">
          <ac:chgData name="Helen Wilkinson" userId="9b09d86a-45ae-4697-9114-787598eea4ab" providerId="ADAL" clId="{0706AB93-7EE2-461F-925D-ADE0EA0C433D}" dt="2026-08-12T16:02:58.500" v="24982" actId="164"/>
          <ac:spMkLst>
            <pc:docMk/>
            <pc:sldMk cId="17792089" sldId="698"/>
            <ac:spMk id="66" creationId="{628D90EF-F067-9B3B-3123-4FD7C803AF71}"/>
          </ac:spMkLst>
        </pc:spChg>
        <pc:spChg chg="mod">
          <ac:chgData name="Helen Wilkinson" userId="9b09d86a-45ae-4697-9114-787598eea4ab" providerId="ADAL" clId="{0706AB93-7EE2-461F-925D-ADE0EA0C433D}" dt="2026-08-12T16:02:58.500" v="24982" actId="164"/>
          <ac:spMkLst>
            <pc:docMk/>
            <pc:sldMk cId="17792089" sldId="698"/>
            <ac:spMk id="67" creationId="{5132EDA6-B3A3-CA68-6D4D-FE7A69E37D99}"/>
          </ac:spMkLst>
        </pc:spChg>
        <pc:spChg chg="mod">
          <ac:chgData name="Helen Wilkinson" userId="9b09d86a-45ae-4697-9114-787598eea4ab" providerId="ADAL" clId="{0706AB93-7EE2-461F-925D-ADE0EA0C433D}" dt="2026-08-12T16:02:58.500" v="24982" actId="164"/>
          <ac:spMkLst>
            <pc:docMk/>
            <pc:sldMk cId="17792089" sldId="698"/>
            <ac:spMk id="68" creationId="{805364A3-2B13-65BF-7656-165DD2C6423B}"/>
          </ac:spMkLst>
        </pc:spChg>
        <pc:spChg chg="mod">
          <ac:chgData name="Helen Wilkinson" userId="9b09d86a-45ae-4697-9114-787598eea4ab" providerId="ADAL" clId="{0706AB93-7EE2-461F-925D-ADE0EA0C433D}" dt="2026-08-12T16:02:58.500" v="24982" actId="164"/>
          <ac:spMkLst>
            <pc:docMk/>
            <pc:sldMk cId="17792089" sldId="698"/>
            <ac:spMk id="69" creationId="{8092DB34-EEDA-EC79-8B6D-1EADD17BFB65}"/>
          </ac:spMkLst>
        </pc:spChg>
        <pc:spChg chg="mod">
          <ac:chgData name="Helen Wilkinson" userId="9b09d86a-45ae-4697-9114-787598eea4ab" providerId="ADAL" clId="{0706AB93-7EE2-461F-925D-ADE0EA0C433D}" dt="2026-07-31T15:03:22.796" v="3781" actId="20577"/>
          <ac:spMkLst>
            <pc:docMk/>
            <pc:sldMk cId="17792089" sldId="698"/>
            <ac:spMk id="70" creationId="{03FA5F19-57F7-B959-1AEA-CD3FC04ACA39}"/>
          </ac:spMkLst>
        </pc:spChg>
        <pc:spChg chg="mod">
          <ac:chgData name="Helen Wilkinson" userId="9b09d86a-45ae-4697-9114-787598eea4ab" providerId="ADAL" clId="{0706AB93-7EE2-461F-925D-ADE0EA0C433D}" dt="2026-08-19T10:54:51.232" v="25888" actId="113"/>
          <ac:spMkLst>
            <pc:docMk/>
            <pc:sldMk cId="17792089" sldId="698"/>
            <ac:spMk id="71" creationId="{8265F984-9B60-0E76-0BCA-4287965258FC}"/>
          </ac:spMkLst>
        </pc:spChg>
        <pc:spChg chg="mod">
          <ac:chgData name="Helen Wilkinson" userId="9b09d86a-45ae-4697-9114-787598eea4ab" providerId="ADAL" clId="{0706AB93-7EE2-461F-925D-ADE0EA0C433D}" dt="2026-08-12T16:02:58.500" v="24982" actId="164"/>
          <ac:spMkLst>
            <pc:docMk/>
            <pc:sldMk cId="17792089" sldId="698"/>
            <ac:spMk id="72" creationId="{C0368D37-BC9C-A200-9C67-523307AE73B4}"/>
          </ac:spMkLst>
        </pc:spChg>
        <pc:spChg chg="mod">
          <ac:chgData name="Helen Wilkinson" userId="9b09d86a-45ae-4697-9114-787598eea4ab" providerId="ADAL" clId="{0706AB93-7EE2-461F-925D-ADE0EA0C433D}" dt="2026-07-31T14:56:28.020" v="3643" actId="1076"/>
          <ac:spMkLst>
            <pc:docMk/>
            <pc:sldMk cId="17792089" sldId="698"/>
            <ac:spMk id="73" creationId="{30B3839B-E877-4015-15D2-75EEA3A05D65}"/>
          </ac:spMkLst>
        </pc:spChg>
        <pc:spChg chg="mod">
          <ac:chgData name="Helen Wilkinson" userId="9b09d86a-45ae-4697-9114-787598eea4ab" providerId="ADAL" clId="{0706AB93-7EE2-461F-925D-ADE0EA0C433D}" dt="2026-08-12T16:02:58.500" v="24982" actId="164"/>
          <ac:spMkLst>
            <pc:docMk/>
            <pc:sldMk cId="17792089" sldId="698"/>
            <ac:spMk id="74" creationId="{A971C0EA-E705-0BFB-9E20-1C4F4D0D7648}"/>
          </ac:spMkLst>
        </pc:spChg>
        <pc:spChg chg="mod">
          <ac:chgData name="Helen Wilkinson" userId="9b09d86a-45ae-4697-9114-787598eea4ab" providerId="ADAL" clId="{0706AB93-7EE2-461F-925D-ADE0EA0C433D}" dt="2026-08-07T09:57:45.227" v="21782" actId="20577"/>
          <ac:spMkLst>
            <pc:docMk/>
            <pc:sldMk cId="17792089" sldId="698"/>
            <ac:spMk id="79" creationId="{6639CFF5-CC89-6A6A-02B7-CE1608806DB5}"/>
          </ac:spMkLst>
        </pc:spChg>
        <pc:spChg chg="mod">
          <ac:chgData name="Helen Wilkinson" userId="9b09d86a-45ae-4697-9114-787598eea4ab" providerId="ADAL" clId="{0706AB93-7EE2-461F-925D-ADE0EA0C433D}" dt="2026-08-12T16:06:01.658" v="24989" actId="962"/>
          <ac:spMkLst>
            <pc:docMk/>
            <pc:sldMk cId="17792089" sldId="698"/>
            <ac:spMk id="81" creationId="{3A059A79-8AEE-E883-20D7-D25C5986901A}"/>
          </ac:spMkLst>
        </pc:spChg>
        <pc:spChg chg="mod">
          <ac:chgData name="Helen Wilkinson" userId="9b09d86a-45ae-4697-9114-787598eea4ab" providerId="ADAL" clId="{0706AB93-7EE2-461F-925D-ADE0EA0C433D}" dt="2026-08-12T16:06:07.115" v="24991" actId="962"/>
          <ac:spMkLst>
            <pc:docMk/>
            <pc:sldMk cId="17792089" sldId="698"/>
            <ac:spMk id="82" creationId="{5C20EA13-B95F-4F93-5619-8C286A8B3DE9}"/>
          </ac:spMkLst>
        </pc:spChg>
        <pc:spChg chg="mod ord">
          <ac:chgData name="Helen Wilkinson" userId="9b09d86a-45ae-4697-9114-787598eea4ab" providerId="ADAL" clId="{0706AB93-7EE2-461F-925D-ADE0EA0C433D}" dt="2026-08-12T16:08:08.203" v="25023" actId="13244"/>
          <ac:spMkLst>
            <pc:docMk/>
            <pc:sldMk cId="17792089" sldId="698"/>
            <ac:spMk id="83" creationId="{772438D2-CA9E-3DC0-96E7-29AEB546D055}"/>
          </ac:spMkLst>
        </pc:spChg>
        <pc:grpChg chg="mod">
          <ac:chgData name="Helen Wilkinson" userId="9b09d86a-45ae-4697-9114-787598eea4ab" providerId="ADAL" clId="{0706AB93-7EE2-461F-925D-ADE0EA0C433D}" dt="2026-08-12T16:04:11.441" v="24985" actId="962"/>
          <ac:grpSpMkLst>
            <pc:docMk/>
            <pc:sldMk cId="17792089" sldId="698"/>
            <ac:grpSpMk id="4" creationId="{0CCC23D6-E642-8856-01AA-55403159BC62}"/>
          </ac:grpSpMkLst>
        </pc:grpChg>
        <pc:grpChg chg="mod">
          <ac:chgData name="Helen Wilkinson" userId="9b09d86a-45ae-4697-9114-787598eea4ab" providerId="ADAL" clId="{0706AB93-7EE2-461F-925D-ADE0EA0C433D}" dt="2026-08-12T16:05:00.872" v="24986" actId="962"/>
          <ac:grpSpMkLst>
            <pc:docMk/>
            <pc:sldMk cId="17792089" sldId="698"/>
            <ac:grpSpMk id="5" creationId="{C224D96A-413C-1345-ED57-CFC69207B7CD}"/>
          </ac:grpSpMkLst>
        </pc:grpChg>
        <pc:grpChg chg="mod">
          <ac:chgData name="Helen Wilkinson" userId="9b09d86a-45ae-4697-9114-787598eea4ab" providerId="ADAL" clId="{0706AB93-7EE2-461F-925D-ADE0EA0C433D}" dt="2026-08-12T16:05:49.708" v="24987" actId="962"/>
          <ac:grpSpMkLst>
            <pc:docMk/>
            <pc:sldMk cId="17792089" sldId="698"/>
            <ac:grpSpMk id="22" creationId="{0908FF91-CA85-89A4-777C-90E8F7B004D7}"/>
          </ac:grpSpMkLst>
        </pc:grpChg>
        <pc:grpChg chg="mod ord">
          <ac:chgData name="Helen Wilkinson" userId="9b09d86a-45ae-4697-9114-787598eea4ab" providerId="ADAL" clId="{0706AB93-7EE2-461F-925D-ADE0EA0C433D}" dt="2026-08-12T16:08:00.982" v="25022" actId="166"/>
          <ac:grpSpMkLst>
            <pc:docMk/>
            <pc:sldMk cId="17792089" sldId="698"/>
            <ac:grpSpMk id="93" creationId="{1167A48C-015B-64C3-9DAF-672A6BE652C5}"/>
          </ac:grpSpMkLst>
        </pc:grpChg>
        <pc:picChg chg="add mod ord">
          <ac:chgData name="Helen Wilkinson" userId="9b09d86a-45ae-4697-9114-787598eea4ab" providerId="ADAL" clId="{0706AB93-7EE2-461F-925D-ADE0EA0C433D}" dt="2026-08-12T16:07:07.942" v="25007" actId="13244"/>
          <ac:picMkLst>
            <pc:docMk/>
            <pc:sldMk cId="17792089" sldId="698"/>
            <ac:picMk id="45" creationId="{5DC468D1-7C1C-A001-B738-B3ADB0844F09}"/>
          </ac:picMkLst>
        </pc:picChg>
        <pc:picChg chg="add mod">
          <ac:chgData name="Helen Wilkinson" userId="9b09d86a-45ae-4697-9114-787598eea4ab" providerId="ADAL" clId="{0706AB93-7EE2-461F-925D-ADE0EA0C433D}" dt="2026-08-12T16:07:03.920" v="25005" actId="962"/>
          <ac:picMkLst>
            <pc:docMk/>
            <pc:sldMk cId="17792089" sldId="698"/>
            <ac:picMk id="63" creationId="{23214F4E-0EB2-28DF-D76A-4BAFCC470212}"/>
          </ac:picMkLst>
        </pc:picChg>
        <pc:picChg chg="mod">
          <ac:chgData name="Helen Wilkinson" userId="9b09d86a-45ae-4697-9114-787598eea4ab" providerId="ADAL" clId="{0706AB93-7EE2-461F-925D-ADE0EA0C433D}" dt="2026-08-12T16:08:13.661" v="25024" actId="962"/>
          <ac:picMkLst>
            <pc:docMk/>
            <pc:sldMk cId="17792089" sldId="698"/>
            <ac:picMk id="64" creationId="{ACD92503-20D4-B794-6881-EAED7F2E0F29}"/>
          </ac:picMkLst>
        </pc:picChg>
        <pc:picChg chg="mod ord">
          <ac:chgData name="Helen Wilkinson" userId="9b09d86a-45ae-4697-9114-787598eea4ab" providerId="ADAL" clId="{0706AB93-7EE2-461F-925D-ADE0EA0C433D}" dt="2026-08-12T16:07:29.183" v="25010" actId="166"/>
          <ac:picMkLst>
            <pc:docMk/>
            <pc:sldMk cId="17792089" sldId="698"/>
            <ac:picMk id="89" creationId="{A461C68F-4A30-4471-CB21-5D7B2F54AB3C}"/>
          </ac:picMkLst>
        </pc:picChg>
      </pc:sldChg>
      <pc:sldChg chg="addSp delSp modSp mod modCm">
        <pc:chgData name="Helen Wilkinson" userId="9b09d86a-45ae-4697-9114-787598eea4ab" providerId="ADAL" clId="{0706AB93-7EE2-461F-925D-ADE0EA0C433D}" dt="2026-08-21T10:05:17.802" v="26966" actId="6549"/>
        <pc:sldMkLst>
          <pc:docMk/>
          <pc:sldMk cId="1456043713" sldId="699"/>
        </pc:sldMkLst>
        <pc:spChg chg="mod">
          <ac:chgData name="Helen Wilkinson" userId="9b09d86a-45ae-4697-9114-787598eea4ab" providerId="ADAL" clId="{0706AB93-7EE2-461F-925D-ADE0EA0C433D}" dt="2026-08-12T10:05:01.042" v="24522" actId="20577"/>
          <ac:spMkLst>
            <pc:docMk/>
            <pc:sldMk cId="1456043713" sldId="699"/>
            <ac:spMk id="2" creationId="{3DD0DDD9-1091-8E19-D3FB-23F68D3E9A67}"/>
          </ac:spMkLst>
        </pc:spChg>
        <pc:spChg chg="mod ord">
          <ac:chgData name="Helen Wilkinson" userId="9b09d86a-45ae-4697-9114-787598eea4ab" providerId="ADAL" clId="{0706AB93-7EE2-461F-925D-ADE0EA0C433D}" dt="2026-08-21T10:05:17.802" v="26966" actId="6549"/>
          <ac:spMkLst>
            <pc:docMk/>
            <pc:sldMk cId="1456043713" sldId="699"/>
            <ac:spMk id="3" creationId="{032940AD-3A68-F92E-8AC9-BF17FBD84C3B}"/>
          </ac:spMkLst>
        </pc:spChg>
        <pc:spChg chg="mod">
          <ac:chgData name="Helen Wilkinson" userId="9b09d86a-45ae-4697-9114-787598eea4ab" providerId="ADAL" clId="{0706AB93-7EE2-461F-925D-ADE0EA0C433D}" dt="2026-08-05T16:01:57.492" v="14289" actId="1038"/>
          <ac:spMkLst>
            <pc:docMk/>
            <pc:sldMk cId="1456043713" sldId="699"/>
            <ac:spMk id="5" creationId="{290C7CDA-6DEE-8A95-EABE-B22F5D831899}"/>
          </ac:spMkLst>
        </pc:spChg>
        <pc:spChg chg="mod">
          <ac:chgData name="Helen Wilkinson" userId="9b09d86a-45ae-4697-9114-787598eea4ab" providerId="ADAL" clId="{0706AB93-7EE2-461F-925D-ADE0EA0C433D}" dt="2026-08-12T15:16:51.095" v="24818" actId="164"/>
          <ac:spMkLst>
            <pc:docMk/>
            <pc:sldMk cId="1456043713" sldId="699"/>
            <ac:spMk id="7" creationId="{9D6A88BB-B42D-75A7-F4B5-AD932E000EB4}"/>
          </ac:spMkLst>
        </pc:spChg>
        <pc:spChg chg="mod">
          <ac:chgData name="Helen Wilkinson" userId="9b09d86a-45ae-4697-9114-787598eea4ab" providerId="ADAL" clId="{0706AB93-7EE2-461F-925D-ADE0EA0C433D}" dt="2026-08-04T10:10:24.077" v="9857" actId="165"/>
          <ac:spMkLst>
            <pc:docMk/>
            <pc:sldMk cId="1456043713" sldId="699"/>
            <ac:spMk id="12" creationId="{E1AAC044-8381-779C-60B9-97AF7362D806}"/>
          </ac:spMkLst>
        </pc:spChg>
        <pc:spChg chg="mod">
          <ac:chgData name="Helen Wilkinson" userId="9b09d86a-45ae-4697-9114-787598eea4ab" providerId="ADAL" clId="{0706AB93-7EE2-461F-925D-ADE0EA0C433D}" dt="2026-08-04T14:01:27.995" v="11327" actId="207"/>
          <ac:spMkLst>
            <pc:docMk/>
            <pc:sldMk cId="1456043713" sldId="699"/>
            <ac:spMk id="15" creationId="{CB5BD9C9-B835-1755-BB29-1CD6642F83FD}"/>
          </ac:spMkLst>
        </pc:spChg>
        <pc:spChg chg="mod">
          <ac:chgData name="Helen Wilkinson" userId="9b09d86a-45ae-4697-9114-787598eea4ab" providerId="ADAL" clId="{0706AB93-7EE2-461F-925D-ADE0EA0C433D}" dt="2026-08-04T14:01:27.995" v="11327" actId="207"/>
          <ac:spMkLst>
            <pc:docMk/>
            <pc:sldMk cId="1456043713" sldId="699"/>
            <ac:spMk id="16" creationId="{F7FDDC13-2AD2-ED69-6079-06064064C64A}"/>
          </ac:spMkLst>
        </pc:spChg>
        <pc:spChg chg="mod">
          <ac:chgData name="Helen Wilkinson" userId="9b09d86a-45ae-4697-9114-787598eea4ab" providerId="ADAL" clId="{0706AB93-7EE2-461F-925D-ADE0EA0C433D}" dt="2026-08-04T14:01:27.995" v="11327" actId="207"/>
          <ac:spMkLst>
            <pc:docMk/>
            <pc:sldMk cId="1456043713" sldId="699"/>
            <ac:spMk id="17" creationId="{4E72F5F1-2783-5549-0016-E64E8605DD67}"/>
          </ac:spMkLst>
        </pc:spChg>
        <pc:spChg chg="mod">
          <ac:chgData name="Helen Wilkinson" userId="9b09d86a-45ae-4697-9114-787598eea4ab" providerId="ADAL" clId="{0706AB93-7EE2-461F-925D-ADE0EA0C433D}" dt="2026-08-04T14:01:27.995" v="11327" actId="207"/>
          <ac:spMkLst>
            <pc:docMk/>
            <pc:sldMk cId="1456043713" sldId="699"/>
            <ac:spMk id="22" creationId="{5ED4D1B1-F6D9-6980-897D-0D8DF7B0F16D}"/>
          </ac:spMkLst>
        </pc:spChg>
        <pc:spChg chg="mod">
          <ac:chgData name="Helen Wilkinson" userId="9b09d86a-45ae-4697-9114-787598eea4ab" providerId="ADAL" clId="{0706AB93-7EE2-461F-925D-ADE0EA0C433D}" dt="2026-08-04T10:09:00.088" v="9780" actId="1036"/>
          <ac:spMkLst>
            <pc:docMk/>
            <pc:sldMk cId="1456043713" sldId="699"/>
            <ac:spMk id="25" creationId="{87D0ADAE-980B-31CF-C75F-F3E8D183EC1E}"/>
          </ac:spMkLst>
        </pc:spChg>
        <pc:spChg chg="mod">
          <ac:chgData name="Helen Wilkinson" userId="9b09d86a-45ae-4697-9114-787598eea4ab" providerId="ADAL" clId="{0706AB93-7EE2-461F-925D-ADE0EA0C433D}" dt="2026-08-04T10:10:24.077" v="9857" actId="165"/>
          <ac:spMkLst>
            <pc:docMk/>
            <pc:sldMk cId="1456043713" sldId="699"/>
            <ac:spMk id="29" creationId="{6976C865-7A78-6460-6FB5-396C2013E6F3}"/>
          </ac:spMkLst>
        </pc:spChg>
        <pc:spChg chg="mod">
          <ac:chgData name="Helen Wilkinson" userId="9b09d86a-45ae-4697-9114-787598eea4ab" providerId="ADAL" clId="{0706AB93-7EE2-461F-925D-ADE0EA0C433D}" dt="2026-08-04T10:10:24.077" v="9857" actId="165"/>
          <ac:spMkLst>
            <pc:docMk/>
            <pc:sldMk cId="1456043713" sldId="699"/>
            <ac:spMk id="31" creationId="{F5A0C37B-756E-7863-F329-71992E2658C8}"/>
          </ac:spMkLst>
        </pc:spChg>
        <pc:spChg chg="mod">
          <ac:chgData name="Helen Wilkinson" userId="9b09d86a-45ae-4697-9114-787598eea4ab" providerId="ADAL" clId="{0706AB93-7EE2-461F-925D-ADE0EA0C433D}" dt="2026-08-04T14:01:27.995" v="11327" actId="207"/>
          <ac:spMkLst>
            <pc:docMk/>
            <pc:sldMk cId="1456043713" sldId="699"/>
            <ac:spMk id="33" creationId="{C609B222-3FCE-ED8B-436D-55E223759BFD}"/>
          </ac:spMkLst>
        </pc:spChg>
        <pc:spChg chg="mod">
          <ac:chgData name="Helen Wilkinson" userId="9b09d86a-45ae-4697-9114-787598eea4ab" providerId="ADAL" clId="{0706AB93-7EE2-461F-925D-ADE0EA0C433D}" dt="2026-08-04T14:01:27.995" v="11327" actId="207"/>
          <ac:spMkLst>
            <pc:docMk/>
            <pc:sldMk cId="1456043713" sldId="699"/>
            <ac:spMk id="34" creationId="{2111250B-B5E3-D9D3-CDBC-3797BF245852}"/>
          </ac:spMkLst>
        </pc:spChg>
        <pc:spChg chg="mod">
          <ac:chgData name="Helen Wilkinson" userId="9b09d86a-45ae-4697-9114-787598eea4ab" providerId="ADAL" clId="{0706AB93-7EE2-461F-925D-ADE0EA0C433D}" dt="2026-08-04T14:01:27.995" v="11327" actId="207"/>
          <ac:spMkLst>
            <pc:docMk/>
            <pc:sldMk cId="1456043713" sldId="699"/>
            <ac:spMk id="36" creationId="{D82A5E5A-EF37-0C8D-DD6F-652E9CB7BB52}"/>
          </ac:spMkLst>
        </pc:spChg>
        <pc:spChg chg="mod">
          <ac:chgData name="Helen Wilkinson" userId="9b09d86a-45ae-4697-9114-787598eea4ab" providerId="ADAL" clId="{0706AB93-7EE2-461F-925D-ADE0EA0C433D}" dt="2026-08-04T10:10:24.077" v="9857" actId="165"/>
          <ac:spMkLst>
            <pc:docMk/>
            <pc:sldMk cId="1456043713" sldId="699"/>
            <ac:spMk id="37" creationId="{7589A62F-44B8-1486-5082-1E441067A6C3}"/>
          </ac:spMkLst>
        </pc:spChg>
        <pc:spChg chg="mod">
          <ac:chgData name="Helen Wilkinson" userId="9b09d86a-45ae-4697-9114-787598eea4ab" providerId="ADAL" clId="{0706AB93-7EE2-461F-925D-ADE0EA0C433D}" dt="2026-08-04T14:01:27.995" v="11327" actId="207"/>
          <ac:spMkLst>
            <pc:docMk/>
            <pc:sldMk cId="1456043713" sldId="699"/>
            <ac:spMk id="38" creationId="{0C82DEB4-CFCE-1D10-D3EB-1378AD45A607}"/>
          </ac:spMkLst>
        </pc:spChg>
        <pc:spChg chg="mod">
          <ac:chgData name="Helen Wilkinson" userId="9b09d86a-45ae-4697-9114-787598eea4ab" providerId="ADAL" clId="{0706AB93-7EE2-461F-925D-ADE0EA0C433D}" dt="2026-08-04T14:01:27.995" v="11327" actId="207"/>
          <ac:spMkLst>
            <pc:docMk/>
            <pc:sldMk cId="1456043713" sldId="699"/>
            <ac:spMk id="39" creationId="{5599E0CC-C029-22A5-BA7D-7252D7934D3F}"/>
          </ac:spMkLst>
        </pc:spChg>
        <pc:spChg chg="mod">
          <ac:chgData name="Helen Wilkinson" userId="9b09d86a-45ae-4697-9114-787598eea4ab" providerId="ADAL" clId="{0706AB93-7EE2-461F-925D-ADE0EA0C433D}" dt="2026-08-04T14:01:27.995" v="11327" actId="207"/>
          <ac:spMkLst>
            <pc:docMk/>
            <pc:sldMk cId="1456043713" sldId="699"/>
            <ac:spMk id="44" creationId="{D2077871-BD19-D70B-A408-DD8880C3EFC0}"/>
          </ac:spMkLst>
        </pc:spChg>
        <pc:spChg chg="mod topLvl">
          <ac:chgData name="Helen Wilkinson" userId="9b09d86a-45ae-4697-9114-787598eea4ab" providerId="ADAL" clId="{0706AB93-7EE2-461F-925D-ADE0EA0C433D}" dt="2026-08-12T15:16:51.095" v="24818" actId="164"/>
          <ac:spMkLst>
            <pc:docMk/>
            <pc:sldMk cId="1456043713" sldId="699"/>
            <ac:spMk id="45" creationId="{3122A098-2E84-8FCA-D424-0E35FEBA49B8}"/>
          </ac:spMkLst>
        </pc:spChg>
        <pc:spChg chg="add del mod">
          <ac:chgData name="Helen Wilkinson" userId="9b09d86a-45ae-4697-9114-787598eea4ab" providerId="ADAL" clId="{0706AB93-7EE2-461F-925D-ADE0EA0C433D}" dt="2026-08-05T10:56:53.833" v="12602" actId="108"/>
          <ac:spMkLst>
            <pc:docMk/>
            <pc:sldMk cId="1456043713" sldId="699"/>
            <ac:spMk id="47" creationId="{33F6A82C-1BCD-0430-3C02-E16BB7C503FB}"/>
          </ac:spMkLst>
        </pc:spChg>
        <pc:spChg chg="mod">
          <ac:chgData name="Helen Wilkinson" userId="9b09d86a-45ae-4697-9114-787598eea4ab" providerId="ADAL" clId="{0706AB93-7EE2-461F-925D-ADE0EA0C433D}" dt="2026-08-12T15:16:51.095" v="24818" actId="164"/>
          <ac:spMkLst>
            <pc:docMk/>
            <pc:sldMk cId="1456043713" sldId="699"/>
            <ac:spMk id="48" creationId="{F05FD853-5289-FB66-AD86-D6A22BF7086E}"/>
          </ac:spMkLst>
        </pc:spChg>
        <pc:spChg chg="mod topLvl">
          <ac:chgData name="Helen Wilkinson" userId="9b09d86a-45ae-4697-9114-787598eea4ab" providerId="ADAL" clId="{0706AB93-7EE2-461F-925D-ADE0EA0C433D}" dt="2026-08-12T15:16:51.095" v="24818" actId="164"/>
          <ac:spMkLst>
            <pc:docMk/>
            <pc:sldMk cId="1456043713" sldId="699"/>
            <ac:spMk id="49" creationId="{005C869C-964D-277C-BEF0-EBCC6C1A4146}"/>
          </ac:spMkLst>
        </pc:spChg>
        <pc:spChg chg="mod">
          <ac:chgData name="Helen Wilkinson" userId="9b09d86a-45ae-4697-9114-787598eea4ab" providerId="ADAL" clId="{0706AB93-7EE2-461F-925D-ADE0EA0C433D}" dt="2026-08-04T10:06:12.633" v="9722" actId="164"/>
          <ac:spMkLst>
            <pc:docMk/>
            <pc:sldMk cId="1456043713" sldId="699"/>
            <ac:spMk id="50" creationId="{2998F290-C3A5-B967-0CD2-461C0375D020}"/>
          </ac:spMkLst>
        </pc:spChg>
        <pc:spChg chg="mod">
          <ac:chgData name="Helen Wilkinson" userId="9b09d86a-45ae-4697-9114-787598eea4ab" providerId="ADAL" clId="{0706AB93-7EE2-461F-925D-ADE0EA0C433D}" dt="2026-08-04T10:02:44.104" v="9709" actId="207"/>
          <ac:spMkLst>
            <pc:docMk/>
            <pc:sldMk cId="1456043713" sldId="699"/>
            <ac:spMk id="51" creationId="{34F5EEEC-1BB4-038D-EFE0-D171A7EAF485}"/>
          </ac:spMkLst>
        </pc:spChg>
        <pc:spChg chg="mod">
          <ac:chgData name="Helen Wilkinson" userId="9b09d86a-45ae-4697-9114-787598eea4ab" providerId="ADAL" clId="{0706AB93-7EE2-461F-925D-ADE0EA0C433D}" dt="2026-08-04T10:02:44.104" v="9709" actId="207"/>
          <ac:spMkLst>
            <pc:docMk/>
            <pc:sldMk cId="1456043713" sldId="699"/>
            <ac:spMk id="52" creationId="{36FD0976-651E-5982-E473-7B22C774259A}"/>
          </ac:spMkLst>
        </pc:spChg>
        <pc:spChg chg="mod">
          <ac:chgData name="Helen Wilkinson" userId="9b09d86a-45ae-4697-9114-787598eea4ab" providerId="ADAL" clId="{0706AB93-7EE2-461F-925D-ADE0EA0C433D}" dt="2026-08-04T10:00:48.561" v="9697" actId="164"/>
          <ac:spMkLst>
            <pc:docMk/>
            <pc:sldMk cId="1456043713" sldId="699"/>
            <ac:spMk id="53" creationId="{863CB4D9-701D-D76F-09F0-903C524CECA0}"/>
          </ac:spMkLst>
        </pc:spChg>
        <pc:spChg chg="mod">
          <ac:chgData name="Helen Wilkinson" userId="9b09d86a-45ae-4697-9114-787598eea4ab" providerId="ADAL" clId="{0706AB93-7EE2-461F-925D-ADE0EA0C433D}" dt="2026-08-04T10:02:44.104" v="9709" actId="207"/>
          <ac:spMkLst>
            <pc:docMk/>
            <pc:sldMk cId="1456043713" sldId="699"/>
            <ac:spMk id="54" creationId="{60E5422D-D3B4-CE53-172B-17EBCD8F23FC}"/>
          </ac:spMkLst>
        </pc:spChg>
        <pc:spChg chg="mod">
          <ac:chgData name="Helen Wilkinson" userId="9b09d86a-45ae-4697-9114-787598eea4ab" providerId="ADAL" clId="{0706AB93-7EE2-461F-925D-ADE0EA0C433D}" dt="2026-08-04T10:00:48.561" v="9697" actId="164"/>
          <ac:spMkLst>
            <pc:docMk/>
            <pc:sldMk cId="1456043713" sldId="699"/>
            <ac:spMk id="55" creationId="{1221CBA6-63E1-8662-3496-A63A9FEA026B}"/>
          </ac:spMkLst>
        </pc:spChg>
        <pc:spChg chg="mod">
          <ac:chgData name="Helen Wilkinson" userId="9b09d86a-45ae-4697-9114-787598eea4ab" providerId="ADAL" clId="{0706AB93-7EE2-461F-925D-ADE0EA0C433D}" dt="2026-08-04T10:10:24.077" v="9857" actId="165"/>
          <ac:spMkLst>
            <pc:docMk/>
            <pc:sldMk cId="1456043713" sldId="699"/>
            <ac:spMk id="56" creationId="{29F8022A-07BF-FE03-D8CB-95610176A5FB}"/>
          </ac:spMkLst>
        </pc:spChg>
        <pc:spChg chg="mod">
          <ac:chgData name="Helen Wilkinson" userId="9b09d86a-45ae-4697-9114-787598eea4ab" providerId="ADAL" clId="{0706AB93-7EE2-461F-925D-ADE0EA0C433D}" dt="2026-08-04T10:02:44.104" v="9709" actId="207"/>
          <ac:spMkLst>
            <pc:docMk/>
            <pc:sldMk cId="1456043713" sldId="699"/>
            <ac:spMk id="57" creationId="{C406955D-7908-7D76-F09D-1766B89A21D7}"/>
          </ac:spMkLst>
        </pc:spChg>
        <pc:spChg chg="mod">
          <ac:chgData name="Helen Wilkinson" userId="9b09d86a-45ae-4697-9114-787598eea4ab" providerId="ADAL" clId="{0706AB93-7EE2-461F-925D-ADE0EA0C433D}" dt="2026-08-04T10:02:44.104" v="9709" actId="207"/>
          <ac:spMkLst>
            <pc:docMk/>
            <pc:sldMk cId="1456043713" sldId="699"/>
            <ac:spMk id="58" creationId="{90933AF3-27FB-8471-5FAE-D05D9868EEE7}"/>
          </ac:spMkLst>
        </pc:spChg>
        <pc:spChg chg="mod">
          <ac:chgData name="Helen Wilkinson" userId="9b09d86a-45ae-4697-9114-787598eea4ab" providerId="ADAL" clId="{0706AB93-7EE2-461F-925D-ADE0EA0C433D}" dt="2026-08-12T15:16:51.095" v="24818" actId="164"/>
          <ac:spMkLst>
            <pc:docMk/>
            <pc:sldMk cId="1456043713" sldId="699"/>
            <ac:spMk id="59" creationId="{20196786-30B2-F998-B945-D893C08B630C}"/>
          </ac:spMkLst>
        </pc:spChg>
        <pc:spChg chg="mod">
          <ac:chgData name="Helen Wilkinson" userId="9b09d86a-45ae-4697-9114-787598eea4ab" providerId="ADAL" clId="{0706AB93-7EE2-461F-925D-ADE0EA0C433D}" dt="2026-08-12T15:16:51.095" v="24818" actId="164"/>
          <ac:spMkLst>
            <pc:docMk/>
            <pc:sldMk cId="1456043713" sldId="699"/>
            <ac:spMk id="60" creationId="{A92F1BCD-B9CB-D6C9-F2CA-99E43522AB12}"/>
          </ac:spMkLst>
        </pc:spChg>
        <pc:spChg chg="mod">
          <ac:chgData name="Helen Wilkinson" userId="9b09d86a-45ae-4697-9114-787598eea4ab" providerId="ADAL" clId="{0706AB93-7EE2-461F-925D-ADE0EA0C433D}" dt="2026-08-04T10:05:47.342" v="9718" actId="1076"/>
          <ac:spMkLst>
            <pc:docMk/>
            <pc:sldMk cId="1456043713" sldId="699"/>
            <ac:spMk id="61" creationId="{3220FD0F-E687-E123-C69A-B12BEDBB1C86}"/>
          </ac:spMkLst>
        </pc:spChg>
        <pc:spChg chg="mod">
          <ac:chgData name="Helen Wilkinson" userId="9b09d86a-45ae-4697-9114-787598eea4ab" providerId="ADAL" clId="{0706AB93-7EE2-461F-925D-ADE0EA0C433D}" dt="2026-08-05T10:58:50.223" v="12616" actId="108"/>
          <ac:spMkLst>
            <pc:docMk/>
            <pc:sldMk cId="1456043713" sldId="699"/>
            <ac:spMk id="62" creationId="{1E08168D-60DB-0DC6-D374-1F70E28C562D}"/>
          </ac:spMkLst>
        </pc:spChg>
        <pc:spChg chg="mod">
          <ac:chgData name="Helen Wilkinson" userId="9b09d86a-45ae-4697-9114-787598eea4ab" providerId="ADAL" clId="{0706AB93-7EE2-461F-925D-ADE0EA0C433D}" dt="2026-08-12T15:16:51.095" v="24818" actId="164"/>
          <ac:spMkLst>
            <pc:docMk/>
            <pc:sldMk cId="1456043713" sldId="699"/>
            <ac:spMk id="63" creationId="{956F2108-7427-F34A-853C-F5A36526CAD7}"/>
          </ac:spMkLst>
        </pc:spChg>
        <pc:spChg chg="mod topLvl">
          <ac:chgData name="Helen Wilkinson" userId="9b09d86a-45ae-4697-9114-787598eea4ab" providerId="ADAL" clId="{0706AB93-7EE2-461F-925D-ADE0EA0C433D}" dt="2026-08-05T10:58:43.310" v="12614" actId="2085"/>
          <ac:spMkLst>
            <pc:docMk/>
            <pc:sldMk cId="1456043713" sldId="699"/>
            <ac:spMk id="64" creationId="{A72E75EF-B9AB-4538-FCCC-B296E580B760}"/>
          </ac:spMkLst>
        </pc:spChg>
        <pc:spChg chg="mod">
          <ac:chgData name="Helen Wilkinson" userId="9b09d86a-45ae-4697-9114-787598eea4ab" providerId="ADAL" clId="{0706AB93-7EE2-461F-925D-ADE0EA0C433D}" dt="2026-08-12T15:16:51.095" v="24818" actId="164"/>
          <ac:spMkLst>
            <pc:docMk/>
            <pc:sldMk cId="1456043713" sldId="699"/>
            <ac:spMk id="66" creationId="{DDAA93D0-0292-AA69-54A2-BB3C432D6665}"/>
          </ac:spMkLst>
        </pc:spChg>
        <pc:spChg chg="mod">
          <ac:chgData name="Helen Wilkinson" userId="9b09d86a-45ae-4697-9114-787598eea4ab" providerId="ADAL" clId="{0706AB93-7EE2-461F-925D-ADE0EA0C433D}" dt="2026-08-04T10:06:12.633" v="9722" actId="164"/>
          <ac:spMkLst>
            <pc:docMk/>
            <pc:sldMk cId="1456043713" sldId="699"/>
            <ac:spMk id="67" creationId="{6D269DFE-F7D8-C85E-DD3C-FB47B9ECD9A3}"/>
          </ac:spMkLst>
        </pc:spChg>
        <pc:spChg chg="mod">
          <ac:chgData name="Helen Wilkinson" userId="9b09d86a-45ae-4697-9114-787598eea4ab" providerId="ADAL" clId="{0706AB93-7EE2-461F-925D-ADE0EA0C433D}" dt="2026-08-05T10:56:54.492" v="12603" actId="108"/>
          <ac:spMkLst>
            <pc:docMk/>
            <pc:sldMk cId="1456043713" sldId="699"/>
            <ac:spMk id="68" creationId="{0FCF0A94-E059-B48B-6753-AF9A928EDA0A}"/>
          </ac:spMkLst>
        </pc:spChg>
        <pc:spChg chg="mod">
          <ac:chgData name="Helen Wilkinson" userId="9b09d86a-45ae-4697-9114-787598eea4ab" providerId="ADAL" clId="{0706AB93-7EE2-461F-925D-ADE0EA0C433D}" dt="2026-08-12T15:16:51.095" v="24818" actId="164"/>
          <ac:spMkLst>
            <pc:docMk/>
            <pc:sldMk cId="1456043713" sldId="699"/>
            <ac:spMk id="69" creationId="{EF851E1E-46FC-136E-A495-FF684682C9C0}"/>
          </ac:spMkLst>
        </pc:spChg>
        <pc:spChg chg="add del mod">
          <ac:chgData name="Helen Wilkinson" userId="9b09d86a-45ae-4697-9114-787598eea4ab" providerId="ADAL" clId="{0706AB93-7EE2-461F-925D-ADE0EA0C433D}" dt="2026-08-04T10:13:47.584" v="9973" actId="1038"/>
          <ac:spMkLst>
            <pc:docMk/>
            <pc:sldMk cId="1456043713" sldId="699"/>
            <ac:spMk id="70" creationId="{215C43DE-BD67-BE1E-D282-558099EC58A6}"/>
          </ac:spMkLst>
        </pc:spChg>
        <pc:spChg chg="add del mod topLvl">
          <ac:chgData name="Helen Wilkinson" userId="9b09d86a-45ae-4697-9114-787598eea4ab" providerId="ADAL" clId="{0706AB93-7EE2-461F-925D-ADE0EA0C433D}" dt="2026-08-12T15:16:51.095" v="24818" actId="164"/>
          <ac:spMkLst>
            <pc:docMk/>
            <pc:sldMk cId="1456043713" sldId="699"/>
            <ac:spMk id="72" creationId="{58C52E99-D10C-B440-D16D-FEAA659981FB}"/>
          </ac:spMkLst>
        </pc:spChg>
        <pc:spChg chg="mod ord topLvl">
          <ac:chgData name="Helen Wilkinson" userId="9b09d86a-45ae-4697-9114-787598eea4ab" providerId="ADAL" clId="{0706AB93-7EE2-461F-925D-ADE0EA0C433D}" dt="2026-08-12T16:13:07.882" v="25055" actId="13244"/>
          <ac:spMkLst>
            <pc:docMk/>
            <pc:sldMk cId="1456043713" sldId="699"/>
            <ac:spMk id="74" creationId="{E1D55896-CCAE-AB54-7B06-A53895F2438A}"/>
          </ac:spMkLst>
        </pc:spChg>
        <pc:spChg chg="mod ord">
          <ac:chgData name="Helen Wilkinson" userId="9b09d86a-45ae-4697-9114-787598eea4ab" providerId="ADAL" clId="{0706AB93-7EE2-461F-925D-ADE0EA0C433D}" dt="2026-08-12T16:15:10.975" v="25064" actId="13244"/>
          <ac:spMkLst>
            <pc:docMk/>
            <pc:sldMk cId="1456043713" sldId="699"/>
            <ac:spMk id="115" creationId="{C08681BD-C514-C4B4-DCE3-F9944777325E}"/>
          </ac:spMkLst>
        </pc:spChg>
        <pc:spChg chg="mod topLvl">
          <ac:chgData name="Helen Wilkinson" userId="9b09d86a-45ae-4697-9114-787598eea4ab" providerId="ADAL" clId="{0706AB93-7EE2-461F-925D-ADE0EA0C433D}" dt="2026-08-05T16:01:57.492" v="14289" actId="1038"/>
          <ac:spMkLst>
            <pc:docMk/>
            <pc:sldMk cId="1456043713" sldId="699"/>
            <ac:spMk id="116" creationId="{56B50DBC-9B11-ABAD-ECD9-A03832F1440B}"/>
          </ac:spMkLst>
        </pc:spChg>
        <pc:spChg chg="mod ord">
          <ac:chgData name="Helen Wilkinson" userId="9b09d86a-45ae-4697-9114-787598eea4ab" providerId="ADAL" clId="{0706AB93-7EE2-461F-925D-ADE0EA0C433D}" dt="2026-08-12T16:12:33.443" v="25049" actId="13244"/>
          <ac:spMkLst>
            <pc:docMk/>
            <pc:sldMk cId="1456043713" sldId="699"/>
            <ac:spMk id="118" creationId="{4D793DD6-AB0F-4E08-C180-5CC029334DEE}"/>
          </ac:spMkLst>
        </pc:spChg>
        <pc:spChg chg="mod topLvl">
          <ac:chgData name="Helen Wilkinson" userId="9b09d86a-45ae-4697-9114-787598eea4ab" providerId="ADAL" clId="{0706AB93-7EE2-461F-925D-ADE0EA0C433D}" dt="2026-08-04T14:02:05.526" v="11335" actId="207"/>
          <ac:spMkLst>
            <pc:docMk/>
            <pc:sldMk cId="1456043713" sldId="699"/>
            <ac:spMk id="141" creationId="{A7CF6B11-4765-7BB3-475F-AEA67DCFCAE5}"/>
          </ac:spMkLst>
        </pc:spChg>
        <pc:spChg chg="mod ord topLvl">
          <ac:chgData name="Helen Wilkinson" userId="9b09d86a-45ae-4697-9114-787598eea4ab" providerId="ADAL" clId="{0706AB93-7EE2-461F-925D-ADE0EA0C433D}" dt="2026-08-12T16:12:41.459" v="25050" actId="13244"/>
          <ac:spMkLst>
            <pc:docMk/>
            <pc:sldMk cId="1456043713" sldId="699"/>
            <ac:spMk id="143" creationId="{A58A604B-F8D7-489A-2DF3-9A2465284E37}"/>
          </ac:spMkLst>
        </pc:spChg>
        <pc:spChg chg="mod topLvl">
          <ac:chgData name="Helen Wilkinson" userId="9b09d86a-45ae-4697-9114-787598eea4ab" providerId="ADAL" clId="{0706AB93-7EE2-461F-925D-ADE0EA0C433D}" dt="2026-08-05T16:01:57.492" v="14289" actId="1038"/>
          <ac:spMkLst>
            <pc:docMk/>
            <pc:sldMk cId="1456043713" sldId="699"/>
            <ac:spMk id="144" creationId="{5A0B5680-E2A2-5E46-6708-F5266D1544A6}"/>
          </ac:spMkLst>
        </pc:spChg>
        <pc:spChg chg="mod ord topLvl">
          <ac:chgData name="Helen Wilkinson" userId="9b09d86a-45ae-4697-9114-787598eea4ab" providerId="ADAL" clId="{0706AB93-7EE2-461F-925D-ADE0EA0C433D}" dt="2026-08-12T16:12:46.168" v="25051" actId="13244"/>
          <ac:spMkLst>
            <pc:docMk/>
            <pc:sldMk cId="1456043713" sldId="699"/>
            <ac:spMk id="146" creationId="{BB85DBB6-F4D1-F37E-1274-6097479F85A2}"/>
          </ac:spMkLst>
        </pc:spChg>
        <pc:spChg chg="mod topLvl">
          <ac:chgData name="Helen Wilkinson" userId="9b09d86a-45ae-4697-9114-787598eea4ab" providerId="ADAL" clId="{0706AB93-7EE2-461F-925D-ADE0EA0C433D}" dt="2026-08-05T16:01:57.492" v="14289" actId="1038"/>
          <ac:spMkLst>
            <pc:docMk/>
            <pc:sldMk cId="1456043713" sldId="699"/>
            <ac:spMk id="147" creationId="{AC735AAF-C272-231D-91A3-D2607E00946B}"/>
          </ac:spMkLst>
        </pc:spChg>
        <pc:spChg chg="mod ord topLvl">
          <ac:chgData name="Helen Wilkinson" userId="9b09d86a-45ae-4697-9114-787598eea4ab" providerId="ADAL" clId="{0706AB93-7EE2-461F-925D-ADE0EA0C433D}" dt="2026-08-12T16:12:51.940" v="25052" actId="13244"/>
          <ac:spMkLst>
            <pc:docMk/>
            <pc:sldMk cId="1456043713" sldId="699"/>
            <ac:spMk id="149" creationId="{2F376768-71D1-D64B-37A1-9D1C14CC06BF}"/>
          </ac:spMkLst>
        </pc:spChg>
        <pc:spChg chg="mod topLvl">
          <ac:chgData name="Helen Wilkinson" userId="9b09d86a-45ae-4697-9114-787598eea4ab" providerId="ADAL" clId="{0706AB93-7EE2-461F-925D-ADE0EA0C433D}" dt="2026-08-05T16:01:57.492" v="14289" actId="1038"/>
          <ac:spMkLst>
            <pc:docMk/>
            <pc:sldMk cId="1456043713" sldId="699"/>
            <ac:spMk id="150" creationId="{6A922A05-CFD9-A0D6-05BC-BB23C31EE468}"/>
          </ac:spMkLst>
        </pc:spChg>
        <pc:spChg chg="mod ord topLvl">
          <ac:chgData name="Helen Wilkinson" userId="9b09d86a-45ae-4697-9114-787598eea4ab" providerId="ADAL" clId="{0706AB93-7EE2-461F-925D-ADE0EA0C433D}" dt="2026-08-12T16:12:58.018" v="25053" actId="13244"/>
          <ac:spMkLst>
            <pc:docMk/>
            <pc:sldMk cId="1456043713" sldId="699"/>
            <ac:spMk id="152" creationId="{C8768D61-B054-C4EC-7A1C-ED27D1CE8FC0}"/>
          </ac:spMkLst>
        </pc:spChg>
        <pc:spChg chg="ord">
          <ac:chgData name="Helen Wilkinson" userId="9b09d86a-45ae-4697-9114-787598eea4ab" providerId="ADAL" clId="{0706AB93-7EE2-461F-925D-ADE0EA0C433D}" dt="2026-08-12T16:13:21.252" v="25056" actId="13244"/>
          <ac:spMkLst>
            <pc:docMk/>
            <pc:sldMk cId="1456043713" sldId="699"/>
            <ac:spMk id="235" creationId="{22451F1C-774B-7BA3-30E6-176EA113F85F}"/>
          </ac:spMkLst>
        </pc:spChg>
        <pc:spChg chg="mod">
          <ac:chgData name="Helen Wilkinson" userId="9b09d86a-45ae-4697-9114-787598eea4ab" providerId="ADAL" clId="{0706AB93-7EE2-461F-925D-ADE0EA0C433D}" dt="2026-08-05T16:04:32.010" v="14361" actId="1076"/>
          <ac:spMkLst>
            <pc:docMk/>
            <pc:sldMk cId="1456043713" sldId="699"/>
            <ac:spMk id="236" creationId="{317ED129-3859-41A3-620C-205035E31AA9}"/>
          </ac:spMkLst>
        </pc:spChg>
        <pc:spChg chg="mod">
          <ac:chgData name="Helen Wilkinson" userId="9b09d86a-45ae-4697-9114-787598eea4ab" providerId="ADAL" clId="{0706AB93-7EE2-461F-925D-ADE0EA0C433D}" dt="2026-08-05T16:04:32.010" v="14361" actId="1076"/>
          <ac:spMkLst>
            <pc:docMk/>
            <pc:sldMk cId="1456043713" sldId="699"/>
            <ac:spMk id="237" creationId="{903A958E-43FD-18FD-2F44-EE106BF6CDD5}"/>
          </ac:spMkLst>
        </pc:spChg>
        <pc:spChg chg="mod">
          <ac:chgData name="Helen Wilkinson" userId="9b09d86a-45ae-4697-9114-787598eea4ab" providerId="ADAL" clId="{0706AB93-7EE2-461F-925D-ADE0EA0C433D}" dt="2026-08-05T16:06:21.430" v="14435" actId="1036"/>
          <ac:spMkLst>
            <pc:docMk/>
            <pc:sldMk cId="1456043713" sldId="699"/>
            <ac:spMk id="238" creationId="{D32A10B7-202D-E592-D4A7-7DD53365A540}"/>
          </ac:spMkLst>
        </pc:spChg>
        <pc:spChg chg="mod">
          <ac:chgData name="Helen Wilkinson" userId="9b09d86a-45ae-4697-9114-787598eea4ab" providerId="ADAL" clId="{0706AB93-7EE2-461F-925D-ADE0EA0C433D}" dt="2026-08-05T15:20:34.222" v="14042" actId="1036"/>
          <ac:spMkLst>
            <pc:docMk/>
            <pc:sldMk cId="1456043713" sldId="699"/>
            <ac:spMk id="239" creationId="{75F7E15D-57DE-577D-3486-5FBDE39DAAA9}"/>
          </ac:spMkLst>
        </pc:spChg>
        <pc:spChg chg="mod">
          <ac:chgData name="Helen Wilkinson" userId="9b09d86a-45ae-4697-9114-787598eea4ab" providerId="ADAL" clId="{0706AB93-7EE2-461F-925D-ADE0EA0C433D}" dt="2026-08-05T16:04:00.783" v="14351" actId="14100"/>
          <ac:spMkLst>
            <pc:docMk/>
            <pc:sldMk cId="1456043713" sldId="699"/>
            <ac:spMk id="240" creationId="{63BF8BDB-834A-5021-2119-942E6FA281F7}"/>
          </ac:spMkLst>
        </pc:spChg>
        <pc:spChg chg="mod">
          <ac:chgData name="Helen Wilkinson" userId="9b09d86a-45ae-4697-9114-787598eea4ab" providerId="ADAL" clId="{0706AB93-7EE2-461F-925D-ADE0EA0C433D}" dt="2026-08-05T16:10:34.595" v="14578" actId="207"/>
          <ac:spMkLst>
            <pc:docMk/>
            <pc:sldMk cId="1456043713" sldId="699"/>
            <ac:spMk id="241" creationId="{80976B30-F531-E54D-CCB4-17E95E5FBDFB}"/>
          </ac:spMkLst>
        </pc:spChg>
        <pc:spChg chg="add mod">
          <ac:chgData name="Helen Wilkinson" userId="9b09d86a-45ae-4697-9114-787598eea4ab" providerId="ADAL" clId="{0706AB93-7EE2-461F-925D-ADE0EA0C433D}" dt="2026-08-05T16:04:32.010" v="14361" actId="1076"/>
          <ac:spMkLst>
            <pc:docMk/>
            <pc:sldMk cId="1456043713" sldId="699"/>
            <ac:spMk id="242" creationId="{82302335-4870-8591-FFD4-0785B7533A89}"/>
          </ac:spMkLst>
        </pc:spChg>
        <pc:spChg chg="mod">
          <ac:chgData name="Helen Wilkinson" userId="9b09d86a-45ae-4697-9114-787598eea4ab" providerId="ADAL" clId="{0706AB93-7EE2-461F-925D-ADE0EA0C433D}" dt="2026-08-05T16:04:32.010" v="14361" actId="1076"/>
          <ac:spMkLst>
            <pc:docMk/>
            <pc:sldMk cId="1456043713" sldId="699"/>
            <ac:spMk id="243" creationId="{5F80A926-1D09-D681-7DA6-9851A2B2656A}"/>
          </ac:spMkLst>
        </pc:spChg>
        <pc:spChg chg="add mod">
          <ac:chgData name="Helen Wilkinson" userId="9b09d86a-45ae-4697-9114-787598eea4ab" providerId="ADAL" clId="{0706AB93-7EE2-461F-925D-ADE0EA0C433D}" dt="2026-08-11T15:20:22.340" v="24381" actId="20577"/>
          <ac:spMkLst>
            <pc:docMk/>
            <pc:sldMk cId="1456043713" sldId="699"/>
            <ac:spMk id="244" creationId="{F33424E3-1D7A-5B0C-EA87-D3E35DD50776}"/>
          </ac:spMkLst>
        </pc:spChg>
        <pc:spChg chg="add mod">
          <ac:chgData name="Helen Wilkinson" userId="9b09d86a-45ae-4697-9114-787598eea4ab" providerId="ADAL" clId="{0706AB93-7EE2-461F-925D-ADE0EA0C433D}" dt="2026-08-05T16:04:00.783" v="14351" actId="14100"/>
          <ac:spMkLst>
            <pc:docMk/>
            <pc:sldMk cId="1456043713" sldId="699"/>
            <ac:spMk id="245" creationId="{553A4703-FDE6-1821-E453-A0458F03B058}"/>
          </ac:spMkLst>
        </pc:spChg>
        <pc:spChg chg="add mod">
          <ac:chgData name="Helen Wilkinson" userId="9b09d86a-45ae-4697-9114-787598eea4ab" providerId="ADAL" clId="{0706AB93-7EE2-461F-925D-ADE0EA0C433D}" dt="2026-08-05T15:21:00.275" v="14055" actId="1035"/>
          <ac:spMkLst>
            <pc:docMk/>
            <pc:sldMk cId="1456043713" sldId="699"/>
            <ac:spMk id="246" creationId="{B0008E65-796F-43A1-5347-179EECD3B593}"/>
          </ac:spMkLst>
        </pc:spChg>
        <pc:spChg chg="mod">
          <ac:chgData name="Helen Wilkinson" userId="9b09d86a-45ae-4697-9114-787598eea4ab" providerId="ADAL" clId="{0706AB93-7EE2-461F-925D-ADE0EA0C433D}" dt="2026-08-05T16:06:05.339" v="14432" actId="14100"/>
          <ac:spMkLst>
            <pc:docMk/>
            <pc:sldMk cId="1456043713" sldId="699"/>
            <ac:spMk id="247" creationId="{B63926FA-2A05-E0D0-B3C0-6590DAD48CB7}"/>
          </ac:spMkLst>
        </pc:spChg>
        <pc:spChg chg="add mod">
          <ac:chgData name="Helen Wilkinson" userId="9b09d86a-45ae-4697-9114-787598eea4ab" providerId="ADAL" clId="{0706AB93-7EE2-461F-925D-ADE0EA0C433D}" dt="2026-08-05T16:04:32.010" v="14361" actId="1076"/>
          <ac:spMkLst>
            <pc:docMk/>
            <pc:sldMk cId="1456043713" sldId="699"/>
            <ac:spMk id="248" creationId="{AA0C6271-760A-9ADA-67B9-B3D198E164A6}"/>
          </ac:spMkLst>
        </pc:spChg>
        <pc:spChg chg="mod">
          <ac:chgData name="Helen Wilkinson" userId="9b09d86a-45ae-4697-9114-787598eea4ab" providerId="ADAL" clId="{0706AB93-7EE2-461F-925D-ADE0EA0C433D}" dt="2026-08-05T16:04:32.010" v="14361" actId="1076"/>
          <ac:spMkLst>
            <pc:docMk/>
            <pc:sldMk cId="1456043713" sldId="699"/>
            <ac:spMk id="249" creationId="{FDE995C0-90B3-A7A1-BA35-98D59E780E18}"/>
          </ac:spMkLst>
        </pc:spChg>
        <pc:spChg chg="add mod">
          <ac:chgData name="Helen Wilkinson" userId="9b09d86a-45ae-4697-9114-787598eea4ab" providerId="ADAL" clId="{0706AB93-7EE2-461F-925D-ADE0EA0C433D}" dt="2026-08-05T16:07:59.564" v="14498" actId="207"/>
          <ac:spMkLst>
            <pc:docMk/>
            <pc:sldMk cId="1456043713" sldId="699"/>
            <ac:spMk id="250" creationId="{004518A3-8075-794F-61CA-E9E67766F315}"/>
          </ac:spMkLst>
        </pc:spChg>
        <pc:spChg chg="add mod ord">
          <ac:chgData name="Helen Wilkinson" userId="9b09d86a-45ae-4697-9114-787598eea4ab" providerId="ADAL" clId="{0706AB93-7EE2-461F-925D-ADE0EA0C433D}" dt="2026-08-12T16:14:07.795" v="25059" actId="13244"/>
          <ac:spMkLst>
            <pc:docMk/>
            <pc:sldMk cId="1456043713" sldId="699"/>
            <ac:spMk id="251" creationId="{A8E6F9A4-F8F5-28BE-2BB5-5B7A14573704}"/>
          </ac:spMkLst>
        </pc:spChg>
        <pc:spChg chg="mod">
          <ac:chgData name="Helen Wilkinson" userId="9b09d86a-45ae-4697-9114-787598eea4ab" providerId="ADAL" clId="{0706AB93-7EE2-461F-925D-ADE0EA0C433D}" dt="2026-08-04T13:52:31.726" v="11043"/>
          <ac:spMkLst>
            <pc:docMk/>
            <pc:sldMk cId="1456043713" sldId="699"/>
            <ac:spMk id="253" creationId="{FBA45777-C040-82A0-5C6A-678EC12D5776}"/>
          </ac:spMkLst>
        </pc:spChg>
        <pc:spChg chg="mod">
          <ac:chgData name="Helen Wilkinson" userId="9b09d86a-45ae-4697-9114-787598eea4ab" providerId="ADAL" clId="{0706AB93-7EE2-461F-925D-ADE0EA0C433D}" dt="2026-08-04T13:52:31.726" v="11043"/>
          <ac:spMkLst>
            <pc:docMk/>
            <pc:sldMk cId="1456043713" sldId="699"/>
            <ac:spMk id="257" creationId="{4912D591-0908-775A-9F3B-3CE0CACD77AA}"/>
          </ac:spMkLst>
        </pc:spChg>
        <pc:spChg chg="mod ord">
          <ac:chgData name="Helen Wilkinson" userId="9b09d86a-45ae-4697-9114-787598eea4ab" providerId="ADAL" clId="{0706AB93-7EE2-461F-925D-ADE0EA0C433D}" dt="2026-08-12T16:14:38.963" v="25062" actId="13244"/>
          <ac:spMkLst>
            <pc:docMk/>
            <pc:sldMk cId="1456043713" sldId="699"/>
            <ac:spMk id="259" creationId="{1089C02A-0C9F-1A01-A818-B0842C872064}"/>
          </ac:spMkLst>
        </pc:spChg>
        <pc:spChg chg="mod">
          <ac:chgData name="Helen Wilkinson" userId="9b09d86a-45ae-4697-9114-787598eea4ab" providerId="ADAL" clId="{0706AB93-7EE2-461F-925D-ADE0EA0C433D}" dt="2026-08-05T16:04:00.783" v="14351" actId="14100"/>
          <ac:spMkLst>
            <pc:docMk/>
            <pc:sldMk cId="1456043713" sldId="699"/>
            <ac:spMk id="266" creationId="{47BD04C0-1FEC-B493-833E-9CAA09DF3284}"/>
          </ac:spMkLst>
        </pc:spChg>
        <pc:spChg chg="mod">
          <ac:chgData name="Helen Wilkinson" userId="9b09d86a-45ae-4697-9114-787598eea4ab" providerId="ADAL" clId="{0706AB93-7EE2-461F-925D-ADE0EA0C433D}" dt="2026-08-05T16:06:36.628" v="14444" actId="20577"/>
          <ac:spMkLst>
            <pc:docMk/>
            <pc:sldMk cId="1456043713" sldId="699"/>
            <ac:spMk id="267" creationId="{04A089B8-4E2B-2837-02AB-EB5D8DAA9219}"/>
          </ac:spMkLst>
        </pc:spChg>
        <pc:spChg chg="add mod">
          <ac:chgData name="Helen Wilkinson" userId="9b09d86a-45ae-4697-9114-787598eea4ab" providerId="ADAL" clId="{0706AB93-7EE2-461F-925D-ADE0EA0C433D}" dt="2026-08-12T15:17:35.658" v="24822" actId="962"/>
          <ac:spMkLst>
            <pc:docMk/>
            <pc:sldMk cId="1456043713" sldId="699"/>
            <ac:spMk id="268" creationId="{CD671A58-4A17-7407-B5F2-74BF047B596C}"/>
          </ac:spMkLst>
        </pc:spChg>
        <pc:spChg chg="mod">
          <ac:chgData name="Helen Wilkinson" userId="9b09d86a-45ae-4697-9114-787598eea4ab" providerId="ADAL" clId="{0706AB93-7EE2-461F-925D-ADE0EA0C433D}" dt="2026-08-05T10:53:26.832" v="12575" actId="108"/>
          <ac:spMkLst>
            <pc:docMk/>
            <pc:sldMk cId="1456043713" sldId="699"/>
            <ac:spMk id="272" creationId="{95B88E6E-460F-E96D-2D5A-1DE1B3810240}"/>
          </ac:spMkLst>
        </pc:spChg>
        <pc:spChg chg="mod">
          <ac:chgData name="Helen Wilkinson" userId="9b09d86a-45ae-4697-9114-787598eea4ab" providerId="ADAL" clId="{0706AB93-7EE2-461F-925D-ADE0EA0C433D}" dt="2026-08-05T10:59:13.517" v="12622" actId="208"/>
          <ac:spMkLst>
            <pc:docMk/>
            <pc:sldMk cId="1456043713" sldId="699"/>
            <ac:spMk id="273" creationId="{3BAB030D-0A5D-CDD2-0118-752C5F80F8DA}"/>
          </ac:spMkLst>
        </pc:spChg>
        <pc:spChg chg="mod">
          <ac:chgData name="Helen Wilkinson" userId="9b09d86a-45ae-4697-9114-787598eea4ab" providerId="ADAL" clId="{0706AB93-7EE2-461F-925D-ADE0EA0C433D}" dt="2026-08-05T10:59:01.403" v="12621" actId="14100"/>
          <ac:spMkLst>
            <pc:docMk/>
            <pc:sldMk cId="1456043713" sldId="699"/>
            <ac:spMk id="274" creationId="{CD3F6990-D495-84F2-DA55-06D28F05C25D}"/>
          </ac:spMkLst>
        </pc:spChg>
        <pc:spChg chg="mod">
          <ac:chgData name="Helen Wilkinson" userId="9b09d86a-45ae-4697-9114-787598eea4ab" providerId="ADAL" clId="{0706AB93-7EE2-461F-925D-ADE0EA0C433D}" dt="2026-08-05T10:53:26.832" v="12575" actId="108"/>
          <ac:spMkLst>
            <pc:docMk/>
            <pc:sldMk cId="1456043713" sldId="699"/>
            <ac:spMk id="275" creationId="{6E0DD081-6083-10D1-E108-3542AAF102EF}"/>
          </ac:spMkLst>
        </pc:spChg>
        <pc:spChg chg="mod">
          <ac:chgData name="Helen Wilkinson" userId="9b09d86a-45ae-4697-9114-787598eea4ab" providerId="ADAL" clId="{0706AB93-7EE2-461F-925D-ADE0EA0C433D}" dt="2026-08-05T10:53:26.832" v="12575" actId="108"/>
          <ac:spMkLst>
            <pc:docMk/>
            <pc:sldMk cId="1456043713" sldId="699"/>
            <ac:spMk id="276" creationId="{C9D37879-7861-D76A-DF7D-885701F0D14A}"/>
          </ac:spMkLst>
        </pc:spChg>
        <pc:grpChg chg="mod ord">
          <ac:chgData name="Helen Wilkinson" userId="9b09d86a-45ae-4697-9114-787598eea4ab" providerId="ADAL" clId="{0706AB93-7EE2-461F-925D-ADE0EA0C433D}" dt="2026-08-12T16:14:57.934" v="25063" actId="13244"/>
          <ac:grpSpMkLst>
            <pc:docMk/>
            <pc:sldMk cId="1456043713" sldId="699"/>
            <ac:grpSpMk id="4" creationId="{3F2677E1-F246-81EC-3294-E455A71CFD8C}"/>
          </ac:grpSpMkLst>
        </pc:grpChg>
        <pc:grpChg chg="add mod">
          <ac:chgData name="Helen Wilkinson" userId="9b09d86a-45ae-4697-9114-787598eea4ab" providerId="ADAL" clId="{0706AB93-7EE2-461F-925D-ADE0EA0C433D}" dt="2026-08-04T10:01:08.620" v="9708" actId="1035"/>
          <ac:grpSpMkLst>
            <pc:docMk/>
            <pc:sldMk cId="1456043713" sldId="699"/>
            <ac:grpSpMk id="80" creationId="{06ADF809-CBCA-2E8F-2411-D9906CF00D77}"/>
          </ac:grpSpMkLst>
        </pc:grpChg>
        <pc:grpChg chg="mod ord">
          <ac:chgData name="Helen Wilkinson" userId="9b09d86a-45ae-4697-9114-787598eea4ab" providerId="ADAL" clId="{0706AB93-7EE2-461F-925D-ADE0EA0C433D}" dt="2026-08-12T16:14:20.874" v="25060" actId="13244"/>
          <ac:grpSpMkLst>
            <pc:docMk/>
            <pc:sldMk cId="1456043713" sldId="699"/>
            <ac:grpSpMk id="252" creationId="{0B33DDE7-77C0-2777-1C14-9210EE7A8BE1}"/>
          </ac:grpSpMkLst>
        </pc:grpChg>
        <pc:grpChg chg="mod ord">
          <ac:chgData name="Helen Wilkinson" userId="9b09d86a-45ae-4697-9114-787598eea4ab" providerId="ADAL" clId="{0706AB93-7EE2-461F-925D-ADE0EA0C433D}" dt="2026-08-12T16:15:38.485" v="25067" actId="1038"/>
          <ac:grpSpMkLst>
            <pc:docMk/>
            <pc:sldMk cId="1456043713" sldId="699"/>
            <ac:grpSpMk id="256" creationId="{4745A299-7532-0A15-6CCE-AAEF4EBD30CA}"/>
          </ac:grpSpMkLst>
        </pc:grpChg>
        <pc:grpChg chg="mod">
          <ac:chgData name="Helen Wilkinson" userId="9b09d86a-45ae-4697-9114-787598eea4ab" providerId="ADAL" clId="{0706AB93-7EE2-461F-925D-ADE0EA0C433D}" dt="2026-08-12T15:20:57.478" v="24837" actId="962"/>
          <ac:grpSpMkLst>
            <pc:docMk/>
            <pc:sldMk cId="1456043713" sldId="699"/>
            <ac:grpSpMk id="260" creationId="{72673D75-AA15-2753-79B3-05A12FFB0372}"/>
          </ac:grpSpMkLst>
        </pc:grpChg>
        <pc:grpChg chg="add mod">
          <ac:chgData name="Helen Wilkinson" userId="9b09d86a-45ae-4697-9114-787598eea4ab" providerId="ADAL" clId="{0706AB93-7EE2-461F-925D-ADE0EA0C433D}" dt="2026-08-04T14:00:04.144" v="11305" actId="1076"/>
          <ac:grpSpMkLst>
            <pc:docMk/>
            <pc:sldMk cId="1456043713" sldId="699"/>
            <ac:grpSpMk id="271" creationId="{2DA947A8-EF16-07EF-2478-1C08A34D7128}"/>
          </ac:grpSpMkLst>
        </pc:grpChg>
        <pc:graphicFrameChg chg="mod">
          <ac:chgData name="Helen Wilkinson" userId="9b09d86a-45ae-4697-9114-787598eea4ab" providerId="ADAL" clId="{0706AB93-7EE2-461F-925D-ADE0EA0C433D}" dt="2026-08-04T13:43:16.386" v="10955" actId="1038"/>
          <ac:graphicFrameMkLst>
            <pc:docMk/>
            <pc:sldMk cId="1456043713" sldId="699"/>
            <ac:graphicFrameMk id="6" creationId="{E2D6013F-E06B-0D5B-800D-977C8505D654}"/>
          </ac:graphicFrameMkLst>
        </pc:graphicFrameChg>
        <pc:graphicFrameChg chg="mod topLvl">
          <ac:chgData name="Helen Wilkinson" userId="9b09d86a-45ae-4697-9114-787598eea4ab" providerId="ADAL" clId="{0706AB93-7EE2-461F-925D-ADE0EA0C433D}" dt="2026-08-04T13:43:16.386" v="10955" actId="1038"/>
          <ac:graphicFrameMkLst>
            <pc:docMk/>
            <pc:sldMk cId="1456043713" sldId="699"/>
            <ac:graphicFrameMk id="117" creationId="{56182583-CB31-49C6-8B0D-F4555B4FABB1}"/>
          </ac:graphicFrameMkLst>
        </pc:graphicFrameChg>
        <pc:graphicFrameChg chg="mod">
          <ac:chgData name="Helen Wilkinson" userId="9b09d86a-45ae-4697-9114-787598eea4ab" providerId="ADAL" clId="{0706AB93-7EE2-461F-925D-ADE0EA0C433D}" dt="2026-08-04T13:43:16.386" v="10955" actId="1038"/>
          <ac:graphicFrameMkLst>
            <pc:docMk/>
            <pc:sldMk cId="1456043713" sldId="699"/>
            <ac:graphicFrameMk id="142" creationId="{F92CEAE6-76E6-B2BE-9FD1-A7444A6897D7}"/>
          </ac:graphicFrameMkLst>
        </pc:graphicFrameChg>
        <pc:graphicFrameChg chg="mod">
          <ac:chgData name="Helen Wilkinson" userId="9b09d86a-45ae-4697-9114-787598eea4ab" providerId="ADAL" clId="{0706AB93-7EE2-461F-925D-ADE0EA0C433D}" dt="2026-08-04T13:43:16.386" v="10955" actId="1038"/>
          <ac:graphicFrameMkLst>
            <pc:docMk/>
            <pc:sldMk cId="1456043713" sldId="699"/>
            <ac:graphicFrameMk id="145" creationId="{1E2FEA46-6183-126F-B7A9-567787FAF4F0}"/>
          </ac:graphicFrameMkLst>
        </pc:graphicFrameChg>
        <pc:graphicFrameChg chg="mod">
          <ac:chgData name="Helen Wilkinson" userId="9b09d86a-45ae-4697-9114-787598eea4ab" providerId="ADAL" clId="{0706AB93-7EE2-461F-925D-ADE0EA0C433D}" dt="2026-08-04T13:43:16.386" v="10955" actId="1038"/>
          <ac:graphicFrameMkLst>
            <pc:docMk/>
            <pc:sldMk cId="1456043713" sldId="699"/>
            <ac:graphicFrameMk id="148" creationId="{CEDC63F8-46A5-E7CD-9EF8-018B946F9CB4}"/>
          </ac:graphicFrameMkLst>
        </pc:graphicFrameChg>
        <pc:graphicFrameChg chg="mod">
          <ac:chgData name="Helen Wilkinson" userId="9b09d86a-45ae-4697-9114-787598eea4ab" providerId="ADAL" clId="{0706AB93-7EE2-461F-925D-ADE0EA0C433D}" dt="2026-08-04T13:43:16.386" v="10955" actId="1038"/>
          <ac:graphicFrameMkLst>
            <pc:docMk/>
            <pc:sldMk cId="1456043713" sldId="699"/>
            <ac:graphicFrameMk id="151" creationId="{C3B60F9B-97E5-93D0-92B4-4B6D8B8B9BFD}"/>
          </ac:graphicFrameMkLst>
        </pc:graphicFrameChg>
        <pc:extLst>
          <p:ext xmlns:p="http://schemas.openxmlformats.org/presentationml/2006/main" uri="{D6D511B9-2390-475A-947B-AFAB55BFBCF1}">
            <pc226:cmChg xmlns:pc226="http://schemas.microsoft.com/office/powerpoint/2022/06/main/command" chg="mod">
              <pc226:chgData name="Helen Wilkinson" userId="9b09d86a-45ae-4697-9114-787598eea4ab" providerId="ADAL" clId="{0706AB93-7EE2-461F-925D-ADE0EA0C433D}" dt="2026-08-11T15:20:22.340" v="24381" actId="20577"/>
              <pc2:cmMkLst xmlns:pc2="http://schemas.microsoft.com/office/powerpoint/2019/9/main/command">
                <pc:docMk/>
                <pc:sldMk cId="1456043713" sldId="699"/>
                <pc2:cmMk id="{0874FDFC-818F-48FD-9AB1-47CF3C539DDE}"/>
              </pc2:cmMkLst>
            </pc226:cmChg>
          </p:ext>
        </pc:extLst>
      </pc:sldChg>
      <pc:sldChg chg="modSp add del mod ord">
        <pc:chgData name="Helen Wilkinson" userId="9b09d86a-45ae-4697-9114-787598eea4ab" providerId="ADAL" clId="{0706AB93-7EE2-461F-925D-ADE0EA0C433D}" dt="2026-08-19T13:54:27.696" v="25895" actId="20577"/>
        <pc:sldMkLst>
          <pc:docMk/>
          <pc:sldMk cId="1493449463" sldId="717"/>
        </pc:sldMkLst>
        <pc:spChg chg="mod">
          <ac:chgData name="Helen Wilkinson" userId="9b09d86a-45ae-4697-9114-787598eea4ab" providerId="ADAL" clId="{0706AB93-7EE2-461F-925D-ADE0EA0C433D}" dt="2026-08-19T13:54:27.696" v="25895" actId="20577"/>
          <ac:spMkLst>
            <pc:docMk/>
            <pc:sldMk cId="1493449463" sldId="717"/>
            <ac:spMk id="2" creationId="{8DBC3678-FE86-4B25-ADBE-5047847A35B2}"/>
          </ac:spMkLst>
        </pc:spChg>
      </pc:sldChg>
      <pc:sldChg chg="delSp modSp mod">
        <pc:chgData name="Helen Wilkinson" userId="9b09d86a-45ae-4697-9114-787598eea4ab" providerId="ADAL" clId="{0706AB93-7EE2-461F-925D-ADE0EA0C433D}" dt="2026-08-21T10:56:29.081" v="27198" actId="478"/>
        <pc:sldMkLst>
          <pc:docMk/>
          <pc:sldMk cId="634985563" sldId="746"/>
        </pc:sldMkLst>
        <pc:spChg chg="mod">
          <ac:chgData name="Helen Wilkinson" userId="9b09d86a-45ae-4697-9114-787598eea4ab" providerId="ADAL" clId="{0706AB93-7EE2-461F-925D-ADE0EA0C433D}" dt="2026-07-30T12:42:05.515" v="1" actId="20577"/>
          <ac:spMkLst>
            <pc:docMk/>
            <pc:sldMk cId="634985563" sldId="746"/>
            <ac:spMk id="3" creationId="{88F26016-8521-48E2-85F6-F14BC8F97C8D}"/>
          </ac:spMkLst>
        </pc:spChg>
        <pc:spChg chg="del">
          <ac:chgData name="Helen Wilkinson" userId="9b09d86a-45ae-4697-9114-787598eea4ab" providerId="ADAL" clId="{0706AB93-7EE2-461F-925D-ADE0EA0C433D}" dt="2026-08-21T10:56:29.081" v="27198" actId="478"/>
          <ac:spMkLst>
            <pc:docMk/>
            <pc:sldMk cId="634985563" sldId="746"/>
            <ac:spMk id="4" creationId="{4E9299DC-5BFC-288B-9B67-44BF04827905}"/>
          </ac:spMkLst>
        </pc:spChg>
      </pc:sldChg>
      <pc:sldChg chg="addSp delSp modSp mod modCm">
        <pc:chgData name="Helen Wilkinson" userId="9b09d86a-45ae-4697-9114-787598eea4ab" providerId="ADAL" clId="{0706AB93-7EE2-461F-925D-ADE0EA0C433D}" dt="2026-08-21T10:16:45.571" v="26995" actId="14100"/>
        <pc:sldMkLst>
          <pc:docMk/>
          <pc:sldMk cId="912453869" sldId="747"/>
        </pc:sldMkLst>
        <pc:spChg chg="mod">
          <ac:chgData name="Helen Wilkinson" userId="9b09d86a-45ae-4697-9114-787598eea4ab" providerId="ADAL" clId="{0706AB93-7EE2-461F-925D-ADE0EA0C433D}" dt="2026-07-30T12:56:16.360" v="261" actId="20577"/>
          <ac:spMkLst>
            <pc:docMk/>
            <pc:sldMk cId="912453869" sldId="747"/>
            <ac:spMk id="2" creationId="{20E4DCD1-0313-4947-8B6E-A0470A20A0F3}"/>
          </ac:spMkLst>
        </pc:spChg>
        <pc:graphicFrameChg chg="add mod modGraphic">
          <ac:chgData name="Helen Wilkinson" userId="9b09d86a-45ae-4697-9114-787598eea4ab" providerId="ADAL" clId="{0706AB93-7EE2-461F-925D-ADE0EA0C433D}" dt="2026-08-21T10:16:45.571" v="26995" actId="14100"/>
          <ac:graphicFrameMkLst>
            <pc:docMk/>
            <pc:sldMk cId="912453869" sldId="747"/>
            <ac:graphicFrameMk id="4" creationId="{510CA005-AA78-509D-6DAB-24C7E3E5F824}"/>
          </ac:graphicFrameMkLst>
        </pc:graphicFrameChg>
        <pc:extLst>
          <p:ext xmlns:p="http://schemas.openxmlformats.org/presentationml/2006/main" uri="{D6D511B9-2390-475A-947B-AFAB55BFBCF1}">
            <pc226:cmChg xmlns:pc226="http://schemas.microsoft.com/office/powerpoint/2022/06/main/command" chg="mod">
              <pc226:chgData name="Helen Wilkinson" userId="9b09d86a-45ae-4697-9114-787598eea4ab" providerId="ADAL" clId="{0706AB93-7EE2-461F-925D-ADE0EA0C433D}" dt="2026-08-12T16:23:05.210" v="25128" actId="20577"/>
              <pc2:cmMkLst xmlns:pc2="http://schemas.microsoft.com/office/powerpoint/2019/9/main/command">
                <pc:docMk/>
                <pc:sldMk cId="912453869" sldId="747"/>
                <pc2:cmMk id="{6107F292-E23F-48F9-8426-153F239F1F6D}"/>
              </pc2:cmMkLst>
            </pc226:cmChg>
            <pc226:cmChg xmlns:pc226="http://schemas.microsoft.com/office/powerpoint/2022/06/main/command" chg="mod">
              <pc226:chgData name="Helen Wilkinson" userId="9b09d86a-45ae-4697-9114-787598eea4ab" providerId="ADAL" clId="{0706AB93-7EE2-461F-925D-ADE0EA0C433D}" dt="2026-08-12T16:23:05.210" v="25128" actId="20577"/>
              <pc2:cmMkLst xmlns:pc2="http://schemas.microsoft.com/office/powerpoint/2019/9/main/command">
                <pc:docMk/>
                <pc:sldMk cId="912453869" sldId="747"/>
                <pc2:cmMk id="{3F644D93-C47F-4943-82CE-0F8E9610167C}"/>
              </pc2:cmMkLst>
            </pc226:cmChg>
          </p:ext>
        </pc:extLst>
      </pc:sldChg>
      <pc:sldChg chg="addSp delSp modSp mod">
        <pc:chgData name="Helen Wilkinson" userId="9b09d86a-45ae-4697-9114-787598eea4ab" providerId="ADAL" clId="{0706AB93-7EE2-461F-925D-ADE0EA0C433D}" dt="2026-08-21T10:47:28.534" v="27138" actId="1035"/>
        <pc:sldMkLst>
          <pc:docMk/>
          <pc:sldMk cId="860116691" sldId="750"/>
        </pc:sldMkLst>
        <pc:spChg chg="mod ord">
          <ac:chgData name="Helen Wilkinson" userId="9b09d86a-45ae-4697-9114-787598eea4ab" providerId="ADAL" clId="{0706AB93-7EE2-461F-925D-ADE0EA0C433D}" dt="2026-08-12T15:21:19.311" v="24840" actId="13244"/>
          <ac:spMkLst>
            <pc:docMk/>
            <pc:sldMk cId="860116691" sldId="750"/>
            <ac:spMk id="2" creationId="{107FB3ED-C682-93CB-EC7D-31B171E1178C}"/>
          </ac:spMkLst>
        </pc:spChg>
        <pc:spChg chg="mod ord">
          <ac:chgData name="Helen Wilkinson" userId="9b09d86a-45ae-4697-9114-787598eea4ab" providerId="ADAL" clId="{0706AB93-7EE2-461F-925D-ADE0EA0C433D}" dt="2026-08-12T15:21:27.579" v="24841" actId="13244"/>
          <ac:spMkLst>
            <pc:docMk/>
            <pc:sldMk cId="860116691" sldId="750"/>
            <ac:spMk id="3" creationId="{DC2ECFDC-A021-620C-0CC2-D1D16B5C28B5}"/>
          </ac:spMkLst>
        </pc:spChg>
        <pc:spChg chg="mod ord">
          <ac:chgData name="Helen Wilkinson" userId="9b09d86a-45ae-4697-9114-787598eea4ab" providerId="ADAL" clId="{0706AB93-7EE2-461F-925D-ADE0EA0C433D}" dt="2026-08-12T15:21:44.351" v="24843" actId="13244"/>
          <ac:spMkLst>
            <pc:docMk/>
            <pc:sldMk cId="860116691" sldId="750"/>
            <ac:spMk id="5" creationId="{C11366D5-B403-DA26-53D5-F3A194DD0A46}"/>
          </ac:spMkLst>
        </pc:spChg>
        <pc:spChg chg="mod">
          <ac:chgData name="Helen Wilkinson" userId="9b09d86a-45ae-4697-9114-787598eea4ab" providerId="ADAL" clId="{0706AB93-7EE2-461F-925D-ADE0EA0C433D}" dt="2026-08-21T10:47:28.534" v="27138" actId="1035"/>
          <ac:spMkLst>
            <pc:docMk/>
            <pc:sldMk cId="860116691" sldId="750"/>
            <ac:spMk id="7" creationId="{63EFF6A1-FB2C-18F1-219E-AAEC9A28DCBB}"/>
          </ac:spMkLst>
        </pc:spChg>
        <pc:graphicFrameChg chg="add del mod">
          <ac:chgData name="Helen Wilkinson" userId="9b09d86a-45ae-4697-9114-787598eea4ab" providerId="ADAL" clId="{0706AB93-7EE2-461F-925D-ADE0EA0C433D}" dt="2026-08-03T09:09:48.819" v="5578" actId="403"/>
          <ac:graphicFrameMkLst>
            <pc:docMk/>
            <pc:sldMk cId="860116691" sldId="750"/>
            <ac:graphicFrameMk id="6" creationId="{E41D98AC-6A47-77CA-9543-D85F20014EA2}"/>
          </ac:graphicFrameMkLst>
        </pc:graphicFrameChg>
        <pc:graphicFrameChg chg="mod">
          <ac:chgData name="Helen Wilkinson" userId="9b09d86a-45ae-4697-9114-787598eea4ab" providerId="ADAL" clId="{0706AB93-7EE2-461F-925D-ADE0EA0C433D}" dt="2026-08-03T09:09:57.898" v="5580" actId="404"/>
          <ac:graphicFrameMkLst>
            <pc:docMk/>
            <pc:sldMk cId="860116691" sldId="750"/>
            <ac:graphicFrameMk id="8" creationId="{25DAE36E-460B-0911-6263-5D709D12CE20}"/>
          </ac:graphicFrameMkLst>
        </pc:graphicFrameChg>
      </pc:sldChg>
      <pc:sldChg chg="addSp delSp modSp mod">
        <pc:chgData name="Helen Wilkinson" userId="9b09d86a-45ae-4697-9114-787598eea4ab" providerId="ADAL" clId="{0706AB93-7EE2-461F-925D-ADE0EA0C433D}" dt="2026-08-12T15:22:12.926" v="24847" actId="13244"/>
        <pc:sldMkLst>
          <pc:docMk/>
          <pc:sldMk cId="1426424500" sldId="751"/>
        </pc:sldMkLst>
        <pc:spChg chg="mod">
          <ac:chgData name="Helen Wilkinson" userId="9b09d86a-45ae-4697-9114-787598eea4ab" providerId="ADAL" clId="{0706AB93-7EE2-461F-925D-ADE0EA0C433D}" dt="2026-07-30T13:37:51.875" v="530" actId="20577"/>
          <ac:spMkLst>
            <pc:docMk/>
            <pc:sldMk cId="1426424500" sldId="751"/>
            <ac:spMk id="2" creationId="{107FB3ED-C682-93CB-EC7D-31B171E1178C}"/>
          </ac:spMkLst>
        </pc:spChg>
        <pc:spChg chg="mod ord">
          <ac:chgData name="Helen Wilkinson" userId="9b09d86a-45ae-4697-9114-787598eea4ab" providerId="ADAL" clId="{0706AB93-7EE2-461F-925D-ADE0EA0C433D}" dt="2026-08-12T15:22:07.787" v="24845" actId="13244"/>
          <ac:spMkLst>
            <pc:docMk/>
            <pc:sldMk cId="1426424500" sldId="751"/>
            <ac:spMk id="3" creationId="{DC2ECFDC-A021-620C-0CC2-D1D16B5C28B5}"/>
          </ac:spMkLst>
        </pc:spChg>
        <pc:spChg chg="mod ord">
          <ac:chgData name="Helen Wilkinson" userId="9b09d86a-45ae-4697-9114-787598eea4ab" providerId="ADAL" clId="{0706AB93-7EE2-461F-925D-ADE0EA0C433D}" dt="2026-08-12T15:22:12.926" v="24847" actId="13244"/>
          <ac:spMkLst>
            <pc:docMk/>
            <pc:sldMk cId="1426424500" sldId="751"/>
            <ac:spMk id="7" creationId="{FC53756C-14F3-AA76-7BD3-2F7D2F51CB5D}"/>
          </ac:spMkLst>
        </pc:spChg>
        <pc:spChg chg="ord">
          <ac:chgData name="Helen Wilkinson" userId="9b09d86a-45ae-4697-9114-787598eea4ab" providerId="ADAL" clId="{0706AB93-7EE2-461F-925D-ADE0EA0C433D}" dt="2026-08-12T15:22:03.828" v="24844" actId="13244"/>
          <ac:spMkLst>
            <pc:docMk/>
            <pc:sldMk cId="1426424500" sldId="751"/>
            <ac:spMk id="9" creationId="{8ECAF7AE-1A00-C027-BD51-769CD3BFC23F}"/>
          </ac:spMkLst>
        </pc:spChg>
        <pc:graphicFrameChg chg="mod">
          <ac:chgData name="Helen Wilkinson" userId="9b09d86a-45ae-4697-9114-787598eea4ab" providerId="ADAL" clId="{0706AB93-7EE2-461F-925D-ADE0EA0C433D}" dt="2026-08-11T12:57:03.893" v="22514"/>
          <ac:graphicFrameMkLst>
            <pc:docMk/>
            <pc:sldMk cId="1426424500" sldId="751"/>
            <ac:graphicFrameMk id="6" creationId="{E41D98AC-6A47-77CA-9543-D85F20014EA2}"/>
          </ac:graphicFrameMkLst>
        </pc:graphicFrameChg>
        <pc:graphicFrameChg chg="mod">
          <ac:chgData name="Helen Wilkinson" userId="9b09d86a-45ae-4697-9114-787598eea4ab" providerId="ADAL" clId="{0706AB93-7EE2-461F-925D-ADE0EA0C433D}" dt="2026-08-03T09:10:49.472" v="5592" actId="404"/>
          <ac:graphicFrameMkLst>
            <pc:docMk/>
            <pc:sldMk cId="1426424500" sldId="751"/>
            <ac:graphicFrameMk id="8" creationId="{25DAE36E-460B-0911-6263-5D709D12CE20}"/>
          </ac:graphicFrameMkLst>
        </pc:graphicFrameChg>
      </pc:sldChg>
      <pc:sldChg chg="modSp add del mod ord">
        <pc:chgData name="Helen Wilkinson" userId="9b09d86a-45ae-4697-9114-787598eea4ab" providerId="ADAL" clId="{0706AB93-7EE2-461F-925D-ADE0EA0C433D}" dt="2026-07-31T13:58:06.995" v="2883"/>
        <pc:sldMkLst>
          <pc:docMk/>
          <pc:sldMk cId="90444396" sldId="757"/>
        </pc:sldMkLst>
        <pc:spChg chg="mod">
          <ac:chgData name="Helen Wilkinson" userId="9b09d86a-45ae-4697-9114-787598eea4ab" providerId="ADAL" clId="{0706AB93-7EE2-461F-925D-ADE0EA0C433D}" dt="2026-07-30T12:52:37.863" v="188" actId="20577"/>
          <ac:spMkLst>
            <pc:docMk/>
            <pc:sldMk cId="90444396" sldId="757"/>
            <ac:spMk id="2" creationId="{8DBC3678-FE86-4B25-ADBE-5047847A35B2}"/>
          </ac:spMkLst>
        </pc:spChg>
      </pc:sldChg>
      <pc:sldChg chg="addSp delSp modSp mod ord">
        <pc:chgData name="Helen Wilkinson" userId="9b09d86a-45ae-4697-9114-787598eea4ab" providerId="ADAL" clId="{0706AB93-7EE2-461F-925D-ADE0EA0C433D}" dt="2026-08-21T10:48:15.948" v="27141" actId="255"/>
        <pc:sldMkLst>
          <pc:docMk/>
          <pc:sldMk cId="841625205" sldId="759"/>
        </pc:sldMkLst>
        <pc:spChg chg="mod">
          <ac:chgData name="Helen Wilkinson" userId="9b09d86a-45ae-4697-9114-787598eea4ab" providerId="ADAL" clId="{0706AB93-7EE2-461F-925D-ADE0EA0C433D}" dt="2026-08-06T14:37:03.240" v="17503" actId="2711"/>
          <ac:spMkLst>
            <pc:docMk/>
            <pc:sldMk cId="841625205" sldId="759"/>
            <ac:spMk id="2" creationId="{F7561E9B-FFAF-FF57-8FC9-2E0706FA4034}"/>
          </ac:spMkLst>
        </pc:spChg>
        <pc:spChg chg="mod">
          <ac:chgData name="Helen Wilkinson" userId="9b09d86a-45ae-4697-9114-787598eea4ab" providerId="ADAL" clId="{0706AB93-7EE2-461F-925D-ADE0EA0C433D}" dt="2026-08-21T10:48:15.948" v="27141" actId="255"/>
          <ac:spMkLst>
            <pc:docMk/>
            <pc:sldMk cId="841625205" sldId="759"/>
            <ac:spMk id="4" creationId="{3547BD02-7F56-1DA0-C46B-7922847340A9}"/>
          </ac:spMkLst>
        </pc:spChg>
        <pc:spChg chg="add mod">
          <ac:chgData name="Helen Wilkinson" userId="9b09d86a-45ae-4697-9114-787598eea4ab" providerId="ADAL" clId="{0706AB93-7EE2-461F-925D-ADE0EA0C433D}" dt="2026-08-19T14:45:12.445" v="26437" actId="6549"/>
          <ac:spMkLst>
            <pc:docMk/>
            <pc:sldMk cId="841625205" sldId="759"/>
            <ac:spMk id="9" creationId="{9BABD3EA-7CBE-B8B1-F3F7-BFD8FA4FC058}"/>
          </ac:spMkLst>
        </pc:spChg>
        <pc:spChg chg="add mod">
          <ac:chgData name="Helen Wilkinson" userId="9b09d86a-45ae-4697-9114-787598eea4ab" providerId="ADAL" clId="{0706AB93-7EE2-461F-925D-ADE0EA0C433D}" dt="2026-08-03T09:52:23.483" v="6423" actId="20577"/>
          <ac:spMkLst>
            <pc:docMk/>
            <pc:sldMk cId="841625205" sldId="759"/>
            <ac:spMk id="12" creationId="{2D556D29-4EEC-996F-0EC1-237DAE201396}"/>
          </ac:spMkLst>
        </pc:spChg>
        <pc:graphicFrameChg chg="add del mod">
          <ac:chgData name="Helen Wilkinson" userId="9b09d86a-45ae-4697-9114-787598eea4ab" providerId="ADAL" clId="{0706AB93-7EE2-461F-925D-ADE0EA0C433D}" dt="2026-08-07T09:04:07.065" v="19865" actId="108"/>
          <ac:graphicFrameMkLst>
            <pc:docMk/>
            <pc:sldMk cId="841625205" sldId="759"/>
            <ac:graphicFrameMk id="6" creationId="{208DD261-51CD-5BF5-662E-6CA0C0B27645}"/>
          </ac:graphicFrameMkLst>
        </pc:graphicFrameChg>
      </pc:sldChg>
      <pc:sldChg chg="addSp delSp modSp mod modClrScheme modCm chgLayout">
        <pc:chgData name="Helen Wilkinson" userId="9b09d86a-45ae-4697-9114-787598eea4ab" providerId="ADAL" clId="{0706AB93-7EE2-461F-925D-ADE0EA0C433D}" dt="2026-08-21T10:44:38.663" v="27133" actId="122"/>
        <pc:sldMkLst>
          <pc:docMk/>
          <pc:sldMk cId="1236806923" sldId="769"/>
        </pc:sldMkLst>
        <pc:spChg chg="mod ord">
          <ac:chgData name="Helen Wilkinson" userId="9b09d86a-45ae-4697-9114-787598eea4ab" providerId="ADAL" clId="{0706AB93-7EE2-461F-925D-ADE0EA0C433D}" dt="2026-08-12T15:02:15.161" v="24795" actId="700"/>
          <ac:spMkLst>
            <pc:docMk/>
            <pc:sldMk cId="1236806923" sldId="769"/>
            <ac:spMk id="2" creationId="{6EB05BB2-BE21-5C30-3C1B-15A9B5878679}"/>
          </ac:spMkLst>
        </pc:spChg>
        <pc:spChg chg="mod ord">
          <ac:chgData name="Helen Wilkinson" userId="9b09d86a-45ae-4697-9114-787598eea4ab" providerId="ADAL" clId="{0706AB93-7EE2-461F-925D-ADE0EA0C433D}" dt="2026-08-12T15:02:43.424" v="24800" actId="12"/>
          <ac:spMkLst>
            <pc:docMk/>
            <pc:sldMk cId="1236806923" sldId="769"/>
            <ac:spMk id="6" creationId="{AE565D8A-8D39-244F-2C57-1FDD7BBB01E4}"/>
          </ac:spMkLst>
        </pc:spChg>
        <pc:spChg chg="mod">
          <ac:chgData name="Helen Wilkinson" userId="9b09d86a-45ae-4697-9114-787598eea4ab" providerId="ADAL" clId="{0706AB93-7EE2-461F-925D-ADE0EA0C433D}" dt="2026-08-11T13:27:47.140" v="23708" actId="1076"/>
          <ac:spMkLst>
            <pc:docMk/>
            <pc:sldMk cId="1236806923" sldId="769"/>
            <ac:spMk id="13" creationId="{DED56AF1-D478-6AAF-7229-FD4889767926}"/>
          </ac:spMkLst>
        </pc:spChg>
        <pc:graphicFrameChg chg="mod modGraphic">
          <ac:chgData name="Helen Wilkinson" userId="9b09d86a-45ae-4697-9114-787598eea4ab" providerId="ADAL" clId="{0706AB93-7EE2-461F-925D-ADE0EA0C433D}" dt="2026-08-21T10:44:38.663" v="27133" actId="122"/>
          <ac:graphicFrameMkLst>
            <pc:docMk/>
            <pc:sldMk cId="1236806923" sldId="769"/>
            <ac:graphicFrameMk id="7" creationId="{A04EC8DB-D87D-2F60-A23D-5B475A579F90}"/>
          </ac:graphicFrameMkLst>
        </pc:graphicFrameChg>
        <pc:extLst>
          <p:ext xmlns:p="http://schemas.openxmlformats.org/presentationml/2006/main" uri="{D6D511B9-2390-475A-947B-AFAB55BFBCF1}">
            <pc226:cmChg xmlns:pc226="http://schemas.microsoft.com/office/powerpoint/2022/06/main/command" chg="mod">
              <pc226:chgData name="Helen Wilkinson" userId="9b09d86a-45ae-4697-9114-787598eea4ab" providerId="ADAL" clId="{0706AB93-7EE2-461F-925D-ADE0EA0C433D}" dt="2026-08-11T13:27:05.251" v="23695" actId="20577"/>
              <pc2:cmMkLst xmlns:pc2="http://schemas.microsoft.com/office/powerpoint/2019/9/main/command">
                <pc:docMk/>
                <pc:sldMk cId="1236806923" sldId="769"/>
                <pc2:cmMk id="{139813B1-77B7-46C6-A758-BA61E0D38605}"/>
              </pc2:cmMkLst>
            </pc226:cmChg>
            <pc226:cmChg xmlns:pc226="http://schemas.microsoft.com/office/powerpoint/2022/06/main/command" chg="mod">
              <pc226:chgData name="Helen Wilkinson" userId="9b09d86a-45ae-4697-9114-787598eea4ab" providerId="ADAL" clId="{0706AB93-7EE2-461F-925D-ADE0EA0C433D}" dt="2026-08-11T13:27:05.251" v="23695" actId="20577"/>
              <pc2:cmMkLst xmlns:pc2="http://schemas.microsoft.com/office/powerpoint/2019/9/main/command">
                <pc:docMk/>
                <pc:sldMk cId="1236806923" sldId="769"/>
                <pc2:cmMk id="{5CCDDFC1-E9E6-453D-8277-9FA9BB583D1E}"/>
              </pc2:cmMkLst>
            </pc226:cmChg>
          </p:ext>
        </pc:extLst>
      </pc:sldChg>
      <pc:sldChg chg="addSp delSp modSp mod modClrScheme chgLayout">
        <pc:chgData name="Helen Wilkinson" userId="9b09d86a-45ae-4697-9114-787598eea4ab" providerId="ADAL" clId="{0706AB93-7EE2-461F-925D-ADE0EA0C433D}" dt="2026-08-21T10:44:48.308" v="27134" actId="2711"/>
        <pc:sldMkLst>
          <pc:docMk/>
          <pc:sldMk cId="2631393921" sldId="770"/>
        </pc:sldMkLst>
        <pc:spChg chg="mod ord">
          <ac:chgData name="Helen Wilkinson" userId="9b09d86a-45ae-4697-9114-787598eea4ab" providerId="ADAL" clId="{0706AB93-7EE2-461F-925D-ADE0EA0C433D}" dt="2026-08-12T15:12:27.935" v="24809" actId="700"/>
          <ac:spMkLst>
            <pc:docMk/>
            <pc:sldMk cId="2631393921" sldId="770"/>
            <ac:spMk id="2" creationId="{4EC37463-3D6E-F7D4-B3E4-451E1CA68028}"/>
          </ac:spMkLst>
        </pc:spChg>
        <pc:spChg chg="mod ord">
          <ac:chgData name="Helen Wilkinson" userId="9b09d86a-45ae-4697-9114-787598eea4ab" providerId="ADAL" clId="{0706AB93-7EE2-461F-925D-ADE0EA0C433D}" dt="2026-08-12T15:15:51.669" v="24815" actId="14100"/>
          <ac:spMkLst>
            <pc:docMk/>
            <pc:sldMk cId="2631393921" sldId="770"/>
            <ac:spMk id="4" creationId="{35E8EB11-A67E-E91F-2AAC-FB63EB326330}"/>
          </ac:spMkLst>
        </pc:spChg>
        <pc:spChg chg="mod ord">
          <ac:chgData name="Helen Wilkinson" userId="9b09d86a-45ae-4697-9114-787598eea4ab" providerId="ADAL" clId="{0706AB93-7EE2-461F-925D-ADE0EA0C433D}" dt="2026-08-12T16:09:21.833" v="25031" actId="13244"/>
          <ac:spMkLst>
            <pc:docMk/>
            <pc:sldMk cId="2631393921" sldId="770"/>
            <ac:spMk id="7" creationId="{4605F0AD-0204-4187-8240-C98222A0B105}"/>
          </ac:spMkLst>
        </pc:spChg>
        <pc:graphicFrameChg chg="add del mod ord modGraphic">
          <ac:chgData name="Helen Wilkinson" userId="9b09d86a-45ae-4697-9114-787598eea4ab" providerId="ADAL" clId="{0706AB93-7EE2-461F-925D-ADE0EA0C433D}" dt="2026-08-21T10:44:48.308" v="27134" actId="2711"/>
          <ac:graphicFrameMkLst>
            <pc:docMk/>
            <pc:sldMk cId="2631393921" sldId="770"/>
            <ac:graphicFrameMk id="6" creationId="{B09DDAB4-06CF-A9E5-C89D-7392111C64E4}"/>
          </ac:graphicFrameMkLst>
        </pc:graphicFrameChg>
      </pc:sldChg>
      <pc:sldChg chg="addSp delSp modSp mod modClrScheme chgLayout">
        <pc:chgData name="Helen Wilkinson" userId="9b09d86a-45ae-4697-9114-787598eea4ab" providerId="ADAL" clId="{0706AB93-7EE2-461F-925D-ADE0EA0C433D}" dt="2026-08-12T16:10:05.248" v="25036" actId="13244"/>
        <pc:sldMkLst>
          <pc:docMk/>
          <pc:sldMk cId="1695626667" sldId="771"/>
        </pc:sldMkLst>
        <pc:spChg chg="mod ord">
          <ac:chgData name="Helen Wilkinson" userId="9b09d86a-45ae-4697-9114-787598eea4ab" providerId="ADAL" clId="{0706AB93-7EE2-461F-925D-ADE0EA0C433D}" dt="2026-08-03T11:21:07.269" v="7553" actId="20577"/>
          <ac:spMkLst>
            <pc:docMk/>
            <pc:sldMk cId="1695626667" sldId="771"/>
            <ac:spMk id="2" creationId="{4EC37463-3D6E-F7D4-B3E4-451E1CA68028}"/>
          </ac:spMkLst>
        </pc:spChg>
        <pc:spChg chg="add mod">
          <ac:chgData name="Helen Wilkinson" userId="9b09d86a-45ae-4697-9114-787598eea4ab" providerId="ADAL" clId="{0706AB93-7EE2-461F-925D-ADE0EA0C433D}" dt="2026-08-11T15:06:45.850" v="23918" actId="20577"/>
          <ac:spMkLst>
            <pc:docMk/>
            <pc:sldMk cId="1695626667" sldId="771"/>
            <ac:spMk id="3" creationId="{E5702DF2-6D74-C0A3-CB27-0C6508D9A4B2}"/>
          </ac:spMkLst>
        </pc:spChg>
        <pc:spChg chg="mod">
          <ac:chgData name="Helen Wilkinson" userId="9b09d86a-45ae-4697-9114-787598eea4ab" providerId="ADAL" clId="{0706AB93-7EE2-461F-925D-ADE0EA0C433D}" dt="2026-08-03T11:20:44.198" v="7516" actId="207"/>
          <ac:spMkLst>
            <pc:docMk/>
            <pc:sldMk cId="1695626667" sldId="771"/>
            <ac:spMk id="8" creationId="{763A5BF0-5E60-3D11-0D90-4C6E13EFFC56}"/>
          </ac:spMkLst>
        </pc:spChg>
        <pc:graphicFrameChg chg="mod ord modGraphic">
          <ac:chgData name="Helen Wilkinson" userId="9b09d86a-45ae-4697-9114-787598eea4ab" providerId="ADAL" clId="{0706AB93-7EE2-461F-925D-ADE0EA0C433D}" dt="2026-08-12T16:10:05.248" v="25036" actId="13244"/>
          <ac:graphicFrameMkLst>
            <pc:docMk/>
            <pc:sldMk cId="1695626667" sldId="771"/>
            <ac:graphicFrameMk id="6" creationId="{B09DDAB4-06CF-A9E5-C89D-7392111C64E4}"/>
          </ac:graphicFrameMkLst>
        </pc:graphicFrameChg>
      </pc:sldChg>
      <pc:sldChg chg="addSp delSp modSp mod modClrScheme chgLayout">
        <pc:chgData name="Helen Wilkinson" userId="9b09d86a-45ae-4697-9114-787598eea4ab" providerId="ADAL" clId="{0706AB93-7EE2-461F-925D-ADE0EA0C433D}" dt="2026-08-21T10:22:55.153" v="27085" actId="20577"/>
        <pc:sldMkLst>
          <pc:docMk/>
          <pc:sldMk cId="2872711640" sldId="794"/>
        </pc:sldMkLst>
        <pc:spChg chg="mod ord">
          <ac:chgData name="Helen Wilkinson" userId="9b09d86a-45ae-4697-9114-787598eea4ab" providerId="ADAL" clId="{0706AB93-7EE2-461F-925D-ADE0EA0C433D}" dt="2026-08-21T10:22:55.153" v="27085" actId="20577"/>
          <ac:spMkLst>
            <pc:docMk/>
            <pc:sldMk cId="2872711640" sldId="794"/>
            <ac:spMk id="2" creationId="{1D712F16-9ED5-2735-4C8B-50D479166503}"/>
          </ac:spMkLst>
        </pc:spChg>
        <pc:spChg chg="mod">
          <ac:chgData name="Helen Wilkinson" userId="9b09d86a-45ae-4697-9114-787598eea4ab" providerId="ADAL" clId="{0706AB93-7EE2-461F-925D-ADE0EA0C433D}" dt="2026-08-03T15:36:54.127" v="7892" actId="1076"/>
          <ac:spMkLst>
            <pc:docMk/>
            <pc:sldMk cId="2872711640" sldId="794"/>
            <ac:spMk id="3" creationId="{9490B982-D055-A2A0-29DF-E24382FC8612}"/>
          </ac:spMkLst>
        </pc:spChg>
        <pc:spChg chg="add mod ord">
          <ac:chgData name="Helen Wilkinson" userId="9b09d86a-45ae-4697-9114-787598eea4ab" providerId="ADAL" clId="{0706AB93-7EE2-461F-925D-ADE0EA0C433D}" dt="2026-08-12T16:10:20.072" v="25037" actId="13244"/>
          <ac:spMkLst>
            <pc:docMk/>
            <pc:sldMk cId="2872711640" sldId="794"/>
            <ac:spMk id="9" creationId="{6BC75883-08B7-A619-1863-ECE664404059}"/>
          </ac:spMkLst>
        </pc:spChg>
        <pc:graphicFrameChg chg="add del mod modGraphic">
          <ac:chgData name="Helen Wilkinson" userId="9b09d86a-45ae-4697-9114-787598eea4ab" providerId="ADAL" clId="{0706AB93-7EE2-461F-925D-ADE0EA0C433D}" dt="2026-08-17T10:05:42.064" v="25135"/>
          <ac:graphicFrameMkLst>
            <pc:docMk/>
            <pc:sldMk cId="2872711640" sldId="794"/>
            <ac:graphicFrameMk id="7" creationId="{C92E864A-2647-8A0E-8189-342BDC632C25}"/>
          </ac:graphicFrameMkLst>
        </pc:graphicFrameChg>
      </pc:sldChg>
      <pc:sldChg chg="addSp delSp modSp mod">
        <pc:chgData name="Helen Wilkinson" userId="9b09d86a-45ae-4697-9114-787598eea4ab" providerId="ADAL" clId="{0706AB93-7EE2-461F-925D-ADE0EA0C433D}" dt="2026-08-21T10:52:10.271" v="27193" actId="20577"/>
        <pc:sldMkLst>
          <pc:docMk/>
          <pc:sldMk cId="694097222" sldId="801"/>
        </pc:sldMkLst>
        <pc:spChg chg="mod">
          <ac:chgData name="Helen Wilkinson" userId="9b09d86a-45ae-4697-9114-787598eea4ab" providerId="ADAL" clId="{0706AB93-7EE2-461F-925D-ADE0EA0C433D}" dt="2026-08-04T12:03:04.364" v="10406" actId="20577"/>
          <ac:spMkLst>
            <pc:docMk/>
            <pc:sldMk cId="694097222" sldId="801"/>
            <ac:spMk id="2" creationId="{D109A3DA-EF82-CA90-247C-CFE6D27EBCD8}"/>
          </ac:spMkLst>
        </pc:spChg>
        <pc:spChg chg="mod ord">
          <ac:chgData name="Helen Wilkinson" userId="9b09d86a-45ae-4697-9114-787598eea4ab" providerId="ADAL" clId="{0706AB93-7EE2-461F-925D-ADE0EA0C433D}" dt="2026-08-21T10:50:30.768" v="27159" actId="14100"/>
          <ac:spMkLst>
            <pc:docMk/>
            <pc:sldMk cId="694097222" sldId="801"/>
            <ac:spMk id="3" creationId="{C776220F-B70F-AC3B-3017-3734F41B3B25}"/>
          </ac:spMkLst>
        </pc:spChg>
        <pc:spChg chg="add mod ord">
          <ac:chgData name="Helen Wilkinson" userId="9b09d86a-45ae-4697-9114-787598eea4ab" providerId="ADAL" clId="{0706AB93-7EE2-461F-925D-ADE0EA0C433D}" dt="2026-08-21T10:50:53.216" v="27167" actId="1035"/>
          <ac:spMkLst>
            <pc:docMk/>
            <pc:sldMk cId="694097222" sldId="801"/>
            <ac:spMk id="6" creationId="{49318797-8EAE-09BF-E9CB-4C806B6FE38A}"/>
          </ac:spMkLst>
        </pc:spChg>
        <pc:spChg chg="mod ord">
          <ac:chgData name="Helen Wilkinson" userId="9b09d86a-45ae-4697-9114-787598eea4ab" providerId="ADAL" clId="{0706AB93-7EE2-461F-925D-ADE0EA0C433D}" dt="2026-08-21T10:51:46.448" v="27175" actId="1036"/>
          <ac:spMkLst>
            <pc:docMk/>
            <pc:sldMk cId="694097222" sldId="801"/>
            <ac:spMk id="8" creationId="{0E624B33-68C0-1870-C75A-238BF3BC99F9}"/>
          </ac:spMkLst>
        </pc:spChg>
        <pc:graphicFrameChg chg="add mod ord modGraphic">
          <ac:chgData name="Helen Wilkinson" userId="9b09d86a-45ae-4697-9114-787598eea4ab" providerId="ADAL" clId="{0706AB93-7EE2-461F-925D-ADE0EA0C433D}" dt="2026-08-21T10:52:10.271" v="27193" actId="20577"/>
          <ac:graphicFrameMkLst>
            <pc:docMk/>
            <pc:sldMk cId="694097222" sldId="801"/>
            <ac:graphicFrameMk id="4" creationId="{A58962D0-9DA5-B9A3-483E-3DD25AB98541}"/>
          </ac:graphicFrameMkLst>
        </pc:graphicFrameChg>
        <pc:graphicFrameChg chg="add mod ord modGraphic">
          <ac:chgData name="Helen Wilkinson" userId="9b09d86a-45ae-4697-9114-787598eea4ab" providerId="ADAL" clId="{0706AB93-7EE2-461F-925D-ADE0EA0C433D}" dt="2026-08-21T10:51:39.129" v="27171" actId="166"/>
          <ac:graphicFrameMkLst>
            <pc:docMk/>
            <pc:sldMk cId="694097222" sldId="801"/>
            <ac:graphicFrameMk id="11" creationId="{00A14B44-4675-3939-E5D2-D68369E42183}"/>
          </ac:graphicFrameMkLst>
        </pc:graphicFrameChg>
        <pc:graphicFrameChg chg="add mod ord modGraphic">
          <ac:chgData name="Helen Wilkinson" userId="9b09d86a-45ae-4697-9114-787598eea4ab" providerId="ADAL" clId="{0706AB93-7EE2-461F-925D-ADE0EA0C433D}" dt="2026-08-21T10:50:53.216" v="27167" actId="1035"/>
          <ac:graphicFrameMkLst>
            <pc:docMk/>
            <pc:sldMk cId="694097222" sldId="801"/>
            <ac:graphicFrameMk id="14" creationId="{C1C78D3B-470A-58BA-C565-6CED28D28E9E}"/>
          </ac:graphicFrameMkLst>
        </pc:graphicFrameChg>
      </pc:sldChg>
      <pc:sldChg chg="addSp delSp modSp mod">
        <pc:chgData name="Helen Wilkinson" userId="9b09d86a-45ae-4697-9114-787598eea4ab" providerId="ADAL" clId="{0706AB93-7EE2-461F-925D-ADE0EA0C433D}" dt="2026-08-21T10:50:24.043" v="27158" actId="14100"/>
        <pc:sldMkLst>
          <pc:docMk/>
          <pc:sldMk cId="3181774582" sldId="802"/>
        </pc:sldMkLst>
        <pc:spChg chg="mod">
          <ac:chgData name="Helen Wilkinson" userId="9b09d86a-45ae-4697-9114-787598eea4ab" providerId="ADAL" clId="{0706AB93-7EE2-461F-925D-ADE0EA0C433D}" dt="2026-08-04T13:09:19.191" v="10757" actId="20577"/>
          <ac:spMkLst>
            <pc:docMk/>
            <pc:sldMk cId="3181774582" sldId="802"/>
            <ac:spMk id="2" creationId="{D109A3DA-EF82-CA90-247C-CFE6D27EBCD8}"/>
          </ac:spMkLst>
        </pc:spChg>
        <pc:spChg chg="add del mod ord">
          <ac:chgData name="Helen Wilkinson" userId="9b09d86a-45ae-4697-9114-787598eea4ab" providerId="ADAL" clId="{0706AB93-7EE2-461F-925D-ADE0EA0C433D}" dt="2026-08-21T10:50:24.043" v="27158" actId="14100"/>
          <ac:spMkLst>
            <pc:docMk/>
            <pc:sldMk cId="3181774582" sldId="802"/>
            <ac:spMk id="6" creationId="{0E49C59F-F3C2-3FF9-8FBB-90FD7DF2A43E}"/>
          </ac:spMkLst>
        </pc:spChg>
        <pc:spChg chg="mod ord">
          <ac:chgData name="Helen Wilkinson" userId="9b09d86a-45ae-4697-9114-787598eea4ab" providerId="ADAL" clId="{0706AB93-7EE2-461F-925D-ADE0EA0C433D}" dt="2026-08-12T16:18:04.051" v="25081" actId="13244"/>
          <ac:spMkLst>
            <pc:docMk/>
            <pc:sldMk cId="3181774582" sldId="802"/>
            <ac:spMk id="10" creationId="{B8302B5D-F63B-CCB1-FB2E-413DC17C6215}"/>
          </ac:spMkLst>
        </pc:spChg>
        <pc:spChg chg="add mod ord">
          <ac:chgData name="Helen Wilkinson" userId="9b09d86a-45ae-4697-9114-787598eea4ab" providerId="ADAL" clId="{0706AB93-7EE2-461F-925D-ADE0EA0C433D}" dt="2026-08-12T16:18:00.828" v="25080" actId="13244"/>
          <ac:spMkLst>
            <pc:docMk/>
            <pc:sldMk cId="3181774582" sldId="802"/>
            <ac:spMk id="12" creationId="{77187A25-76D1-8B65-9A8A-15336B985FC0}"/>
          </ac:spMkLst>
        </pc:spChg>
        <pc:graphicFrameChg chg="add mod modGraphic">
          <ac:chgData name="Helen Wilkinson" userId="9b09d86a-45ae-4697-9114-787598eea4ab" providerId="ADAL" clId="{0706AB93-7EE2-461F-925D-ADE0EA0C433D}" dt="2026-08-17T10:06:33.410" v="25142"/>
          <ac:graphicFrameMkLst>
            <pc:docMk/>
            <pc:sldMk cId="3181774582" sldId="802"/>
            <ac:graphicFrameMk id="9" creationId="{DAD82153-D9DC-DBA5-D0A6-591C795EC373}"/>
          </ac:graphicFrameMkLst>
        </pc:graphicFrameChg>
        <pc:graphicFrameChg chg="add mod modGraphic">
          <ac:chgData name="Helen Wilkinson" userId="9b09d86a-45ae-4697-9114-787598eea4ab" providerId="ADAL" clId="{0706AB93-7EE2-461F-925D-ADE0EA0C433D}" dt="2026-08-17T10:07:50.274" v="25150" actId="1076"/>
          <ac:graphicFrameMkLst>
            <pc:docMk/>
            <pc:sldMk cId="3181774582" sldId="802"/>
            <ac:graphicFrameMk id="13" creationId="{64F5BA18-6AC6-90F3-1C73-5A7B5D2F8054}"/>
          </ac:graphicFrameMkLst>
        </pc:graphicFrameChg>
      </pc:sldChg>
      <pc:sldChg chg="delSp modSp add del mod">
        <pc:chgData name="Helen Wilkinson" userId="9b09d86a-45ae-4697-9114-787598eea4ab" providerId="ADAL" clId="{0706AB93-7EE2-461F-925D-ADE0EA0C433D}" dt="2026-08-21T10:21:40.537" v="27027" actId="6549"/>
        <pc:sldMkLst>
          <pc:docMk/>
          <pc:sldMk cId="1224971709" sldId="813"/>
        </pc:sldMkLst>
        <pc:graphicFrameChg chg="modGraphic">
          <ac:chgData name="Helen Wilkinson" userId="9b09d86a-45ae-4697-9114-787598eea4ab" providerId="ADAL" clId="{0706AB93-7EE2-461F-925D-ADE0EA0C433D}" dt="2026-08-21T10:21:40.537" v="27027" actId="6549"/>
          <ac:graphicFrameMkLst>
            <pc:docMk/>
            <pc:sldMk cId="1224971709" sldId="813"/>
            <ac:graphicFrameMk id="11" creationId="{DBAA1F3A-8480-F7A0-E154-22BC64416CD4}"/>
          </ac:graphicFrameMkLst>
        </pc:graphicFrameChg>
      </pc:sldChg>
      <pc:sldChg chg="delSp add del mod">
        <pc:chgData name="Helen Wilkinson" userId="9b09d86a-45ae-4697-9114-787598eea4ab" providerId="ADAL" clId="{0706AB93-7EE2-461F-925D-ADE0EA0C433D}" dt="2026-08-17T10:30:26.730" v="25468" actId="478"/>
        <pc:sldMkLst>
          <pc:docMk/>
          <pc:sldMk cId="2451404110" sldId="814"/>
        </pc:sldMkLst>
      </pc:sldChg>
      <pc:sldChg chg="delSp add del mod">
        <pc:chgData name="Helen Wilkinson" userId="9b09d86a-45ae-4697-9114-787598eea4ab" providerId="ADAL" clId="{0706AB93-7EE2-461F-925D-ADE0EA0C433D}" dt="2026-08-17T10:30:28.513" v="25469" actId="478"/>
        <pc:sldMkLst>
          <pc:docMk/>
          <pc:sldMk cId="857594874" sldId="815"/>
        </pc:sldMkLst>
      </pc:sldChg>
      <pc:sldChg chg="addSp delSp modSp mod modClrScheme modCm chgLayout">
        <pc:chgData name="Helen Wilkinson" userId="9b09d86a-45ae-4697-9114-787598eea4ab" providerId="ADAL" clId="{0706AB93-7EE2-461F-925D-ADE0EA0C433D}" dt="2026-08-12T16:11:15.962" v="25048" actId="13244"/>
        <pc:sldMkLst>
          <pc:docMk/>
          <pc:sldMk cId="1709515470" sldId="819"/>
        </pc:sldMkLst>
        <pc:spChg chg="mod ord">
          <ac:chgData name="Helen Wilkinson" userId="9b09d86a-45ae-4697-9114-787598eea4ab" providerId="ADAL" clId="{0706AB93-7EE2-461F-925D-ADE0EA0C433D}" dt="2026-08-07T09:58:49.063" v="21795" actId="700"/>
          <ac:spMkLst>
            <pc:docMk/>
            <pc:sldMk cId="1709515470" sldId="819"/>
            <ac:spMk id="2" creationId="{692E78BD-CFC1-DD2D-B8E6-9165734D5CA1}"/>
          </ac:spMkLst>
        </pc:spChg>
        <pc:spChg chg="mod ord">
          <ac:chgData name="Helen Wilkinson" userId="9b09d86a-45ae-4697-9114-787598eea4ab" providerId="ADAL" clId="{0706AB93-7EE2-461F-925D-ADE0EA0C433D}" dt="2026-08-11T15:17:49.186" v="24266" actId="1036"/>
          <ac:spMkLst>
            <pc:docMk/>
            <pc:sldMk cId="1709515470" sldId="819"/>
            <ac:spMk id="4" creationId="{FD48D922-6094-77FD-B896-81E9CC0A9535}"/>
          </ac:spMkLst>
        </pc:spChg>
        <pc:spChg chg="mod ord">
          <ac:chgData name="Helen Wilkinson" userId="9b09d86a-45ae-4697-9114-787598eea4ab" providerId="ADAL" clId="{0706AB93-7EE2-461F-925D-ADE0EA0C433D}" dt="2026-08-12T16:11:15.962" v="25048" actId="13244"/>
          <ac:spMkLst>
            <pc:docMk/>
            <pc:sldMk cId="1709515470" sldId="819"/>
            <ac:spMk id="7" creationId="{AABEF999-B337-E899-A690-BEBE8C6D31D3}"/>
          </ac:spMkLst>
        </pc:spChg>
        <pc:spChg chg="add mod ord">
          <ac:chgData name="Helen Wilkinson" userId="9b09d86a-45ae-4697-9114-787598eea4ab" providerId="ADAL" clId="{0706AB93-7EE2-461F-925D-ADE0EA0C433D}" dt="2026-08-12T16:10:54.334" v="25047" actId="20577"/>
          <ac:spMkLst>
            <pc:docMk/>
            <pc:sldMk cId="1709515470" sldId="819"/>
            <ac:spMk id="11" creationId="{27B59CCC-42BB-2BC3-22B9-3A48D2A8DC22}"/>
          </ac:spMkLst>
        </pc:spChg>
        <pc:extLst>
          <p:ext xmlns:p="http://schemas.openxmlformats.org/presentationml/2006/main" uri="{D6D511B9-2390-475A-947B-AFAB55BFBCF1}">
            <pc226:cmChg xmlns:pc226="http://schemas.microsoft.com/office/powerpoint/2022/06/main/command" chg="mod">
              <pc226:chgData name="Helen Wilkinson" userId="9b09d86a-45ae-4697-9114-787598eea4ab" providerId="ADAL" clId="{0706AB93-7EE2-461F-925D-ADE0EA0C433D}" dt="2026-08-12T16:10:54.334" v="25047" actId="20577"/>
              <pc2:cmMkLst xmlns:pc2="http://schemas.microsoft.com/office/powerpoint/2019/9/main/command">
                <pc:docMk/>
                <pc:sldMk cId="1709515470" sldId="819"/>
                <pc2:cmMk id="{E9BCCC1F-F2EF-4472-83F3-7DFD0C17FE9C}"/>
              </pc2:cmMkLst>
            </pc226:cmChg>
            <pc226:cmChg xmlns:pc226="http://schemas.microsoft.com/office/powerpoint/2022/06/main/command" chg="mod">
              <pc226:chgData name="Helen Wilkinson" userId="9b09d86a-45ae-4697-9114-787598eea4ab" providerId="ADAL" clId="{0706AB93-7EE2-461F-925D-ADE0EA0C433D}" dt="2026-08-11T15:17:36.136" v="24260" actId="20577"/>
              <pc2:cmMkLst xmlns:pc2="http://schemas.microsoft.com/office/powerpoint/2019/9/main/command">
                <pc:docMk/>
                <pc:sldMk cId="1709515470" sldId="819"/>
                <pc2:cmMk id="{F738FE38-A7C4-4739-B81E-40619DC81B63}"/>
              </pc2:cmMkLst>
            </pc226:cmChg>
            <pc226:cmChg xmlns:pc226="http://schemas.microsoft.com/office/powerpoint/2022/06/main/command" chg="mod">
              <pc226:chgData name="Helen Wilkinson" userId="9b09d86a-45ae-4697-9114-787598eea4ab" providerId="ADAL" clId="{0706AB93-7EE2-461F-925D-ADE0EA0C433D}" dt="2026-08-11T15:17:36.136" v="24260" actId="20577"/>
              <pc2:cmMkLst xmlns:pc2="http://schemas.microsoft.com/office/powerpoint/2019/9/main/command">
                <pc:docMk/>
                <pc:sldMk cId="1709515470" sldId="819"/>
                <pc2:cmMk id="{7F53C793-830A-4587-BC92-11E226296DB0}"/>
              </pc2:cmMkLst>
            </pc226:cmChg>
            <pc226:cmChg xmlns:pc226="http://schemas.microsoft.com/office/powerpoint/2022/06/main/command" chg="mod">
              <pc226:chgData name="Helen Wilkinson" userId="9b09d86a-45ae-4697-9114-787598eea4ab" providerId="ADAL" clId="{0706AB93-7EE2-461F-925D-ADE0EA0C433D}" dt="2026-08-11T15:17:36.136" v="24260" actId="20577"/>
              <pc2:cmMkLst xmlns:pc2="http://schemas.microsoft.com/office/powerpoint/2019/9/main/command">
                <pc:docMk/>
                <pc:sldMk cId="1709515470" sldId="819"/>
                <pc2:cmMk id="{9CE112ED-B6FC-49A0-B3A1-3E6CEFDFDBC2}"/>
              </pc2:cmMkLst>
            </pc226:cmChg>
          </p:ext>
        </pc:extLst>
      </pc:sldChg>
      <pc:sldChg chg="modSp add mod">
        <pc:chgData name="Helen Wilkinson" userId="9b09d86a-45ae-4697-9114-787598eea4ab" providerId="ADAL" clId="{0706AB93-7EE2-461F-925D-ADE0EA0C433D}" dt="2026-08-21T10:37:47.794" v="27125" actId="20577"/>
        <pc:sldMkLst>
          <pc:docMk/>
          <pc:sldMk cId="949597132" sldId="823"/>
        </pc:sldMkLst>
        <pc:spChg chg="mod">
          <ac:chgData name="Helen Wilkinson" userId="9b09d86a-45ae-4697-9114-787598eea4ab" providerId="ADAL" clId="{0706AB93-7EE2-461F-925D-ADE0EA0C433D}" dt="2026-08-21T10:37:47.794" v="27125" actId="20577"/>
          <ac:spMkLst>
            <pc:docMk/>
            <pc:sldMk cId="949597132" sldId="823"/>
            <ac:spMk id="9" creationId="{D9520FE5-9A34-43D3-9B1D-E14BE23CD988}"/>
          </ac:spMkLst>
        </pc:spChg>
      </pc:sldChg>
      <pc:sldChg chg="addSp delSp modSp add mod ord">
        <pc:chgData name="Helen Wilkinson" userId="9b09d86a-45ae-4697-9114-787598eea4ab" providerId="ADAL" clId="{0706AB93-7EE2-461F-925D-ADE0EA0C433D}" dt="2026-08-19T13:58:38.132" v="25991" actId="6549"/>
        <pc:sldMkLst>
          <pc:docMk/>
          <pc:sldMk cId="350168861" sldId="845"/>
        </pc:sldMkLst>
        <pc:spChg chg="mod ord">
          <ac:chgData name="Helen Wilkinson" userId="9b09d86a-45ae-4697-9114-787598eea4ab" providerId="ADAL" clId="{0706AB93-7EE2-461F-925D-ADE0EA0C433D}" dt="2026-08-19T13:58:38.132" v="25991" actId="6549"/>
          <ac:spMkLst>
            <pc:docMk/>
            <pc:sldMk cId="350168861" sldId="845"/>
            <ac:spMk id="3" creationId="{6B11BA2B-BF3C-A130-F6A4-32E563AE3297}"/>
          </ac:spMkLst>
        </pc:spChg>
        <pc:spChg chg="mod ord">
          <ac:chgData name="Helen Wilkinson" userId="9b09d86a-45ae-4697-9114-787598eea4ab" providerId="ADAL" clId="{0706AB93-7EE2-461F-925D-ADE0EA0C433D}" dt="2026-08-12T15:22:36.524" v="24851" actId="13244"/>
          <ac:spMkLst>
            <pc:docMk/>
            <pc:sldMk cId="350168861" sldId="845"/>
            <ac:spMk id="4" creationId="{5AF6C479-21AF-9EDD-46F6-A98517FC0FDA}"/>
          </ac:spMkLst>
        </pc:spChg>
        <pc:spChg chg="ord">
          <ac:chgData name="Helen Wilkinson" userId="9b09d86a-45ae-4697-9114-787598eea4ab" providerId="ADAL" clId="{0706AB93-7EE2-461F-925D-ADE0EA0C433D}" dt="2026-08-12T15:22:23.308" v="24848" actId="13244"/>
          <ac:spMkLst>
            <pc:docMk/>
            <pc:sldMk cId="350168861" sldId="845"/>
            <ac:spMk id="9" creationId="{4346C166-C51D-6D07-E504-71C56AA640CB}"/>
          </ac:spMkLst>
        </pc:spChg>
        <pc:spChg chg="add mod ord">
          <ac:chgData name="Helen Wilkinson" userId="9b09d86a-45ae-4697-9114-787598eea4ab" providerId="ADAL" clId="{0706AB93-7EE2-461F-925D-ADE0EA0C433D}" dt="2026-08-12T15:22:27.880" v="24849" actId="13244"/>
          <ac:spMkLst>
            <pc:docMk/>
            <pc:sldMk cId="350168861" sldId="845"/>
            <ac:spMk id="10" creationId="{F9614DF8-2743-F296-9C19-4363540B0BA6}"/>
          </ac:spMkLst>
        </pc:spChg>
        <pc:picChg chg="mod ord">
          <ac:chgData name="Helen Wilkinson" userId="9b09d86a-45ae-4697-9114-787598eea4ab" providerId="ADAL" clId="{0706AB93-7EE2-461F-925D-ADE0EA0C433D}" dt="2026-08-12T15:22:38.539" v="24852" actId="13244"/>
          <ac:picMkLst>
            <pc:docMk/>
            <pc:sldMk cId="350168861" sldId="845"/>
            <ac:picMk id="8" creationId="{5904B38C-74D1-2697-A1C9-1F2DD1477E4D}"/>
          </ac:picMkLst>
        </pc:picChg>
      </pc:sldChg>
      <pc:sldChg chg="modSp add mod ord">
        <pc:chgData name="Helen Wilkinson" userId="9b09d86a-45ae-4697-9114-787598eea4ab" providerId="ADAL" clId="{0706AB93-7EE2-461F-925D-ADE0EA0C433D}" dt="2026-08-04T13:03:09.363" v="10513" actId="20577"/>
        <pc:sldMkLst>
          <pc:docMk/>
          <pc:sldMk cId="3970476809" sldId="852"/>
        </pc:sldMkLst>
        <pc:spChg chg="mod">
          <ac:chgData name="Helen Wilkinson" userId="9b09d86a-45ae-4697-9114-787598eea4ab" providerId="ADAL" clId="{0706AB93-7EE2-461F-925D-ADE0EA0C433D}" dt="2026-08-04T13:03:09.363" v="10513" actId="20577"/>
          <ac:spMkLst>
            <pc:docMk/>
            <pc:sldMk cId="3970476809" sldId="852"/>
            <ac:spMk id="4" creationId="{8036BEB1-E422-82CE-5BFD-9B129A09A378}"/>
          </ac:spMkLst>
        </pc:spChg>
      </pc:sldChg>
      <pc:sldChg chg="addSp delSp modSp add mod ord modClrScheme chgLayout">
        <pc:chgData name="Helen Wilkinson" userId="9b09d86a-45ae-4697-9114-787598eea4ab" providerId="ADAL" clId="{0706AB93-7EE2-461F-925D-ADE0EA0C433D}" dt="2026-08-21T10:53:14.257" v="27197" actId="13244"/>
        <pc:sldMkLst>
          <pc:docMk/>
          <pc:sldMk cId="2243007970" sldId="853"/>
        </pc:sldMkLst>
        <pc:spChg chg="mod ord">
          <ac:chgData name="Helen Wilkinson" userId="9b09d86a-45ae-4697-9114-787598eea4ab" providerId="ADAL" clId="{0706AB93-7EE2-461F-925D-ADE0EA0C433D}" dt="2026-08-07T09:57:54.211" v="21783" actId="700"/>
          <ac:spMkLst>
            <pc:docMk/>
            <pc:sldMk cId="2243007970" sldId="853"/>
            <ac:spMk id="2" creationId="{8D26C547-25F7-ACA3-A4DD-B904D6CD275A}"/>
          </ac:spMkLst>
        </pc:spChg>
        <pc:spChg chg="mod">
          <ac:chgData name="Helen Wilkinson" userId="9b09d86a-45ae-4697-9114-787598eea4ab" providerId="ADAL" clId="{0706AB93-7EE2-461F-925D-ADE0EA0C433D}" dt="2026-08-20T09:38:59.644" v="26804" actId="113"/>
          <ac:spMkLst>
            <pc:docMk/>
            <pc:sldMk cId="2243007970" sldId="853"/>
            <ac:spMk id="4" creationId="{3E1E5FC4-EC9D-BE94-46C9-1F5F48085C60}"/>
          </ac:spMkLst>
        </pc:spChg>
        <pc:spChg chg="add mod ord">
          <ac:chgData name="Helen Wilkinson" userId="9b09d86a-45ae-4697-9114-787598eea4ab" providerId="ADAL" clId="{0706AB93-7EE2-461F-925D-ADE0EA0C433D}" dt="2026-08-21T10:53:09.974" v="27194" actId="13244"/>
          <ac:spMkLst>
            <pc:docMk/>
            <pc:sldMk cId="2243007970" sldId="853"/>
            <ac:spMk id="5" creationId="{D2FAC9D0-3C9D-1F3F-433E-3897D1750610}"/>
          </ac:spMkLst>
        </pc:spChg>
        <pc:spChg chg="mod ord">
          <ac:chgData name="Helen Wilkinson" userId="9b09d86a-45ae-4697-9114-787598eea4ab" providerId="ADAL" clId="{0706AB93-7EE2-461F-925D-ADE0EA0C433D}" dt="2026-08-21T09:59:19.460" v="26806" actId="14100"/>
          <ac:spMkLst>
            <pc:docMk/>
            <pc:sldMk cId="2243007970" sldId="853"/>
            <ac:spMk id="8" creationId="{1A4C02F0-D784-4CF7-FEB2-22655C53FD81}"/>
          </ac:spMkLst>
        </pc:spChg>
        <pc:spChg chg="add mod ord">
          <ac:chgData name="Helen Wilkinson" userId="9b09d86a-45ae-4697-9114-787598eea4ab" providerId="ADAL" clId="{0706AB93-7EE2-461F-925D-ADE0EA0C433D}" dt="2026-08-21T10:53:12.882" v="27196" actId="13244"/>
          <ac:spMkLst>
            <pc:docMk/>
            <pc:sldMk cId="2243007970" sldId="853"/>
            <ac:spMk id="13" creationId="{D7CF1F16-23B1-055A-8BD7-FDFA0C16D523}"/>
          </ac:spMkLst>
        </pc:spChg>
        <pc:spChg chg="mod ord">
          <ac:chgData name="Helen Wilkinson" userId="9b09d86a-45ae-4697-9114-787598eea4ab" providerId="ADAL" clId="{0706AB93-7EE2-461F-925D-ADE0EA0C433D}" dt="2026-08-21T09:59:19.460" v="26806" actId="14100"/>
          <ac:spMkLst>
            <pc:docMk/>
            <pc:sldMk cId="2243007970" sldId="853"/>
            <ac:spMk id="21" creationId="{7953BCCA-0ECA-F593-29BF-A281710F024A}"/>
          </ac:spMkLst>
        </pc:spChg>
        <pc:graphicFrameChg chg="add mod ord modGraphic">
          <ac:chgData name="Helen Wilkinson" userId="9b09d86a-45ae-4697-9114-787598eea4ab" providerId="ADAL" clId="{0706AB93-7EE2-461F-925D-ADE0EA0C433D}" dt="2026-08-21T10:44:01.262" v="27128" actId="2711"/>
          <ac:graphicFrameMkLst>
            <pc:docMk/>
            <pc:sldMk cId="2243007970" sldId="853"/>
            <ac:graphicFrameMk id="6" creationId="{E5B0C42E-7925-31D5-C4D8-50CC8F6A309B}"/>
          </ac:graphicFrameMkLst>
        </pc:graphicFrameChg>
        <pc:graphicFrameChg chg="add mod ord modGraphic">
          <ac:chgData name="Helen Wilkinson" userId="9b09d86a-45ae-4697-9114-787598eea4ab" providerId="ADAL" clId="{0706AB93-7EE2-461F-925D-ADE0EA0C433D}" dt="2026-08-21T10:44:07.168" v="27129" actId="2711"/>
          <ac:graphicFrameMkLst>
            <pc:docMk/>
            <pc:sldMk cId="2243007970" sldId="853"/>
            <ac:graphicFrameMk id="10" creationId="{C2BBA3A8-A11B-409C-BEC7-BA012137B6E1}"/>
          </ac:graphicFrameMkLst>
        </pc:graphicFrameChg>
        <pc:graphicFrameChg chg="add mod ord modGraphic">
          <ac:chgData name="Helen Wilkinson" userId="9b09d86a-45ae-4697-9114-787598eea4ab" providerId="ADAL" clId="{0706AB93-7EE2-461F-925D-ADE0EA0C433D}" dt="2026-08-21T10:53:11.234" v="27195" actId="13244"/>
          <ac:graphicFrameMkLst>
            <pc:docMk/>
            <pc:sldMk cId="2243007970" sldId="853"/>
            <ac:graphicFrameMk id="11" creationId="{5C53DA5B-138D-90EB-5609-1DEAB8213ADA}"/>
          </ac:graphicFrameMkLst>
        </pc:graphicFrameChg>
        <pc:graphicFrameChg chg="add mod ord modGraphic">
          <ac:chgData name="Helen Wilkinson" userId="9b09d86a-45ae-4697-9114-787598eea4ab" providerId="ADAL" clId="{0706AB93-7EE2-461F-925D-ADE0EA0C433D}" dt="2026-08-21T10:53:14.257" v="27197" actId="13244"/>
          <ac:graphicFrameMkLst>
            <pc:docMk/>
            <pc:sldMk cId="2243007970" sldId="853"/>
            <ac:graphicFrameMk id="15" creationId="{3C083F1A-85CA-7CFF-09DA-56DB7CAE68D6}"/>
          </ac:graphicFrameMkLst>
        </pc:graphicFrameChg>
      </pc:sldChg>
      <pc:sldChg chg="addSp delSp modSp add mod ord modCm">
        <pc:chgData name="Helen Wilkinson" userId="9b09d86a-45ae-4697-9114-787598eea4ab" providerId="ADAL" clId="{0706AB93-7EE2-461F-925D-ADE0EA0C433D}" dt="2026-08-19T13:59:34.420" v="26015" actId="20577"/>
        <pc:sldMkLst>
          <pc:docMk/>
          <pc:sldMk cId="3073692145" sldId="854"/>
        </pc:sldMkLst>
        <pc:spChg chg="mod">
          <ac:chgData name="Helen Wilkinson" userId="9b09d86a-45ae-4697-9114-787598eea4ab" providerId="ADAL" clId="{0706AB93-7EE2-461F-925D-ADE0EA0C433D}" dt="2026-08-19T13:59:34.420" v="26015" actId="20577"/>
          <ac:spMkLst>
            <pc:docMk/>
            <pc:sldMk cId="3073692145" sldId="854"/>
            <ac:spMk id="3" creationId="{046263FC-33BE-36C5-2E9E-F337D4421CB4}"/>
          </ac:spMkLst>
        </pc:spChg>
        <pc:spChg chg="mod ord">
          <ac:chgData name="Helen Wilkinson" userId="9b09d86a-45ae-4697-9114-787598eea4ab" providerId="ADAL" clId="{0706AB93-7EE2-461F-925D-ADE0EA0C433D}" dt="2026-08-12T15:23:45.551" v="24858" actId="13244"/>
          <ac:spMkLst>
            <pc:docMk/>
            <pc:sldMk cId="3073692145" sldId="854"/>
            <ac:spMk id="4" creationId="{57D5EC5E-75B2-2AFC-C56C-98909CD97EC6}"/>
          </ac:spMkLst>
        </pc:spChg>
        <pc:spChg chg="add mod ord">
          <ac:chgData name="Helen Wilkinson" userId="9b09d86a-45ae-4697-9114-787598eea4ab" providerId="ADAL" clId="{0706AB93-7EE2-461F-925D-ADE0EA0C433D}" dt="2026-08-12T15:23:15.543" v="24856" actId="13244"/>
          <ac:spMkLst>
            <pc:docMk/>
            <pc:sldMk cId="3073692145" sldId="854"/>
            <ac:spMk id="10" creationId="{E77ACF86-9721-4BB9-4398-5AA3641CBCEE}"/>
          </ac:spMkLst>
        </pc:spChg>
        <pc:picChg chg="mod ord">
          <ac:chgData name="Helen Wilkinson" userId="9b09d86a-45ae-4697-9114-787598eea4ab" providerId="ADAL" clId="{0706AB93-7EE2-461F-925D-ADE0EA0C433D}" dt="2026-08-12T15:23:39.712" v="24857" actId="13244"/>
          <ac:picMkLst>
            <pc:docMk/>
            <pc:sldMk cId="3073692145" sldId="854"/>
            <ac:picMk id="6" creationId="{89BD9BA6-1D87-E8C0-5D3C-72EBFFF54AA3}"/>
          </ac:picMkLst>
        </pc:picChg>
        <pc:extLst>
          <p:ext xmlns:p="http://schemas.openxmlformats.org/presentationml/2006/main" uri="{D6D511B9-2390-475A-947B-AFAB55BFBCF1}">
            <pc226:cmChg xmlns:pc226="http://schemas.microsoft.com/office/powerpoint/2022/06/main/command" chg="mod">
              <pc226:chgData name="Helen Wilkinson" userId="9b09d86a-45ae-4697-9114-787598eea4ab" providerId="ADAL" clId="{0706AB93-7EE2-461F-925D-ADE0EA0C433D}" dt="2026-08-12T15:23:01.773" v="24855" actId="20577"/>
              <pc2:cmMkLst xmlns:pc2="http://schemas.microsoft.com/office/powerpoint/2019/9/main/command">
                <pc:docMk/>
                <pc:sldMk cId="3073692145" sldId="854"/>
                <pc2:cmMk id="{B325B8AB-6551-4112-9A0F-5F7563F8032F}"/>
              </pc2:cmMkLst>
            </pc226:cmChg>
          </p:ext>
        </pc:extLst>
      </pc:sldChg>
      <pc:sldChg chg="add">
        <pc:chgData name="Helen Wilkinson" userId="9b09d86a-45ae-4697-9114-787598eea4ab" providerId="ADAL" clId="{0706AB93-7EE2-461F-925D-ADE0EA0C433D}" dt="2026-08-04T13:00:03.003" v="10508"/>
        <pc:sldMkLst>
          <pc:docMk/>
          <pc:sldMk cId="349432579" sldId="855"/>
        </pc:sldMkLst>
      </pc:sldChg>
      <pc:sldChg chg="modSp add mod">
        <pc:chgData name="Helen Wilkinson" userId="9b09d86a-45ae-4697-9114-787598eea4ab" providerId="ADAL" clId="{0706AB93-7EE2-461F-925D-ADE0EA0C433D}" dt="2026-08-19T13:54:34.828" v="25902" actId="20577"/>
        <pc:sldMkLst>
          <pc:docMk/>
          <pc:sldMk cId="770919112" sldId="858"/>
        </pc:sldMkLst>
        <pc:spChg chg="mod">
          <ac:chgData name="Helen Wilkinson" userId="9b09d86a-45ae-4697-9114-787598eea4ab" providerId="ADAL" clId="{0706AB93-7EE2-461F-925D-ADE0EA0C433D}" dt="2026-08-19T13:54:34.828" v="25902" actId="20577"/>
          <ac:spMkLst>
            <pc:docMk/>
            <pc:sldMk cId="770919112" sldId="858"/>
            <ac:spMk id="3" creationId="{E3AA2290-C313-9DC4-02BC-BD7C081E9C9E}"/>
          </ac:spMkLst>
        </pc:spChg>
      </pc:sldChg>
      <pc:sldChg chg="modSp add mod">
        <pc:chgData name="Helen Wilkinson" userId="9b09d86a-45ae-4697-9114-787598eea4ab" providerId="ADAL" clId="{0706AB93-7EE2-461F-925D-ADE0EA0C433D}" dt="2026-08-21T10:19:43.932" v="27014" actId="115"/>
        <pc:sldMkLst>
          <pc:docMk/>
          <pc:sldMk cId="631386378" sldId="859"/>
        </pc:sldMkLst>
        <pc:spChg chg="mod">
          <ac:chgData name="Helen Wilkinson" userId="9b09d86a-45ae-4697-9114-787598eea4ab" providerId="ADAL" clId="{0706AB93-7EE2-461F-925D-ADE0EA0C433D}" dt="2026-08-21T10:19:43.932" v="27014" actId="115"/>
          <ac:spMkLst>
            <pc:docMk/>
            <pc:sldMk cId="631386378" sldId="859"/>
            <ac:spMk id="9" creationId="{D9520FE5-9A34-43D3-9B1D-E14BE23CD988}"/>
          </ac:spMkLst>
        </pc:spChg>
      </pc:sldChg>
      <pc:sldChg chg="addSp delSp modSp add mod">
        <pc:chgData name="Helen Wilkinson" userId="9b09d86a-45ae-4697-9114-787598eea4ab" providerId="ADAL" clId="{0706AB93-7EE2-461F-925D-ADE0EA0C433D}" dt="2026-08-21T10:50:20.196" v="27157" actId="14100"/>
        <pc:sldMkLst>
          <pc:docMk/>
          <pc:sldMk cId="3213831541" sldId="860"/>
        </pc:sldMkLst>
        <pc:spChg chg="mod">
          <ac:chgData name="Helen Wilkinson" userId="9b09d86a-45ae-4697-9114-787598eea4ab" providerId="ADAL" clId="{0706AB93-7EE2-461F-925D-ADE0EA0C433D}" dt="2026-08-06T14:41:12.197" v="17590" actId="255"/>
          <ac:spMkLst>
            <pc:docMk/>
            <pc:sldMk cId="3213831541" sldId="860"/>
            <ac:spMk id="2" creationId="{587EA5CE-F936-4A5A-86C2-2040C6D05BBA}"/>
          </ac:spMkLst>
        </pc:spChg>
        <pc:spChg chg="mod ord">
          <ac:chgData name="Helen Wilkinson" userId="9b09d86a-45ae-4697-9114-787598eea4ab" providerId="ADAL" clId="{0706AB93-7EE2-461F-925D-ADE0EA0C433D}" dt="2026-08-12T15:17:15.390" v="24819" actId="164"/>
          <ac:spMkLst>
            <pc:docMk/>
            <pc:sldMk cId="3213831541" sldId="860"/>
            <ac:spMk id="4" creationId="{6373298B-0649-E12D-1B02-430B4739B67E}"/>
          </ac:spMkLst>
        </pc:spChg>
        <pc:spChg chg="add mod">
          <ac:chgData name="Helen Wilkinson" userId="9b09d86a-45ae-4697-9114-787598eea4ab" providerId="ADAL" clId="{0706AB93-7EE2-461F-925D-ADE0EA0C433D}" dt="2026-08-12T15:17:15.390" v="24819" actId="164"/>
          <ac:spMkLst>
            <pc:docMk/>
            <pc:sldMk cId="3213831541" sldId="860"/>
            <ac:spMk id="6" creationId="{F62A70CA-72F7-906C-B22E-7B5573CB9581}"/>
          </ac:spMkLst>
        </pc:spChg>
        <pc:spChg chg="add mod">
          <ac:chgData name="Helen Wilkinson" userId="9b09d86a-45ae-4697-9114-787598eea4ab" providerId="ADAL" clId="{0706AB93-7EE2-461F-925D-ADE0EA0C433D}" dt="2026-08-21T10:50:20.196" v="27157" actId="14100"/>
          <ac:spMkLst>
            <pc:docMk/>
            <pc:sldMk cId="3213831541" sldId="860"/>
            <ac:spMk id="12" creationId="{013BC3EF-C915-9162-CE1C-921D50FAC03E}"/>
          </ac:spMkLst>
        </pc:spChg>
        <pc:spChg chg="mod">
          <ac:chgData name="Helen Wilkinson" userId="9b09d86a-45ae-4697-9114-787598eea4ab" providerId="ADAL" clId="{0706AB93-7EE2-461F-925D-ADE0EA0C433D}" dt="2026-08-04T13:53:58.146" v="11051"/>
          <ac:spMkLst>
            <pc:docMk/>
            <pc:sldMk cId="3213831541" sldId="860"/>
            <ac:spMk id="73" creationId="{D8E32E78-10A6-0A5E-7F83-9BD97645D0DD}"/>
          </ac:spMkLst>
        </pc:spChg>
        <pc:spChg chg="mod">
          <ac:chgData name="Helen Wilkinson" userId="9b09d86a-45ae-4697-9114-787598eea4ab" providerId="ADAL" clId="{0706AB93-7EE2-461F-925D-ADE0EA0C433D}" dt="2026-08-05T11:05:08.907" v="12792" actId="255"/>
          <ac:spMkLst>
            <pc:docMk/>
            <pc:sldMk cId="3213831541" sldId="860"/>
            <ac:spMk id="75" creationId="{DA21DBB7-9DB1-0B8E-78FE-CC6550719528}"/>
          </ac:spMkLst>
        </pc:spChg>
        <pc:spChg chg="mod">
          <ac:chgData name="Helen Wilkinson" userId="9b09d86a-45ae-4697-9114-787598eea4ab" providerId="ADAL" clId="{0706AB93-7EE2-461F-925D-ADE0EA0C433D}" dt="2026-08-04T14:04:32.455" v="11363" actId="207"/>
          <ac:spMkLst>
            <pc:docMk/>
            <pc:sldMk cId="3213831541" sldId="860"/>
            <ac:spMk id="76" creationId="{49A24F72-5FAC-88A2-08A9-665B6DF8BBCE}"/>
          </ac:spMkLst>
        </pc:spChg>
        <pc:spChg chg="mod">
          <ac:chgData name="Helen Wilkinson" userId="9b09d86a-45ae-4697-9114-787598eea4ab" providerId="ADAL" clId="{0706AB93-7EE2-461F-925D-ADE0EA0C433D}" dt="2026-08-05T11:05:08.907" v="12792" actId="255"/>
          <ac:spMkLst>
            <pc:docMk/>
            <pc:sldMk cId="3213831541" sldId="860"/>
            <ac:spMk id="83" creationId="{891FCF2E-8BC4-CC66-C1CD-D026360264D8}"/>
          </ac:spMkLst>
        </pc:spChg>
        <pc:spChg chg="mod">
          <ac:chgData name="Helen Wilkinson" userId="9b09d86a-45ae-4697-9114-787598eea4ab" providerId="ADAL" clId="{0706AB93-7EE2-461F-925D-ADE0EA0C433D}" dt="2026-08-04T14:04:32.455" v="11363" actId="207"/>
          <ac:spMkLst>
            <pc:docMk/>
            <pc:sldMk cId="3213831541" sldId="860"/>
            <ac:spMk id="85" creationId="{8010EBC2-62DC-5652-9717-CE1296DA0CF9}"/>
          </ac:spMkLst>
        </pc:spChg>
        <pc:spChg chg="mod">
          <ac:chgData name="Helen Wilkinson" userId="9b09d86a-45ae-4697-9114-787598eea4ab" providerId="ADAL" clId="{0706AB93-7EE2-461F-925D-ADE0EA0C433D}" dt="2026-08-04T14:04:32.455" v="11363" actId="207"/>
          <ac:spMkLst>
            <pc:docMk/>
            <pc:sldMk cId="3213831541" sldId="860"/>
            <ac:spMk id="86" creationId="{107B7EA8-825F-7F44-D814-88E7EBAE49B4}"/>
          </ac:spMkLst>
        </pc:spChg>
        <pc:spChg chg="mod">
          <ac:chgData name="Helen Wilkinson" userId="9b09d86a-45ae-4697-9114-787598eea4ab" providerId="ADAL" clId="{0706AB93-7EE2-461F-925D-ADE0EA0C433D}" dt="2026-08-05T11:05:08.907" v="12792" actId="255"/>
          <ac:spMkLst>
            <pc:docMk/>
            <pc:sldMk cId="3213831541" sldId="860"/>
            <ac:spMk id="89" creationId="{A293340B-20C3-30FA-7A9F-EF1A8CCDF60C}"/>
          </ac:spMkLst>
        </pc:spChg>
        <pc:spChg chg="mod">
          <ac:chgData name="Helen Wilkinson" userId="9b09d86a-45ae-4697-9114-787598eea4ab" providerId="ADAL" clId="{0706AB93-7EE2-461F-925D-ADE0EA0C433D}" dt="2026-08-04T14:04:32.455" v="11363" actId="207"/>
          <ac:spMkLst>
            <pc:docMk/>
            <pc:sldMk cId="3213831541" sldId="860"/>
            <ac:spMk id="90" creationId="{62AF1C02-BCD6-4AD3-37D5-71F5F5D7866D}"/>
          </ac:spMkLst>
        </pc:spChg>
        <pc:spChg chg="mod">
          <ac:chgData name="Helen Wilkinson" userId="9b09d86a-45ae-4697-9114-787598eea4ab" providerId="ADAL" clId="{0706AB93-7EE2-461F-925D-ADE0EA0C433D}" dt="2026-08-04T14:04:32.455" v="11363" actId="207"/>
          <ac:spMkLst>
            <pc:docMk/>
            <pc:sldMk cId="3213831541" sldId="860"/>
            <ac:spMk id="94" creationId="{A51C27C4-9C7A-8354-6E96-754FD659CA24}"/>
          </ac:spMkLst>
        </pc:spChg>
        <pc:spChg chg="mod">
          <ac:chgData name="Helen Wilkinson" userId="9b09d86a-45ae-4697-9114-787598eea4ab" providerId="ADAL" clId="{0706AB93-7EE2-461F-925D-ADE0EA0C433D}" dt="2026-08-04T13:53:58.146" v="11051"/>
          <ac:spMkLst>
            <pc:docMk/>
            <pc:sldMk cId="3213831541" sldId="860"/>
            <ac:spMk id="95" creationId="{949DDC6C-D3DC-065D-8E77-8C7EABEFE328}"/>
          </ac:spMkLst>
        </pc:spChg>
        <pc:spChg chg="mod">
          <ac:chgData name="Helen Wilkinson" userId="9b09d86a-45ae-4697-9114-787598eea4ab" providerId="ADAL" clId="{0706AB93-7EE2-461F-925D-ADE0EA0C433D}" dt="2026-08-04T14:04:32.455" v="11363" actId="207"/>
          <ac:spMkLst>
            <pc:docMk/>
            <pc:sldMk cId="3213831541" sldId="860"/>
            <ac:spMk id="97" creationId="{1560DA9B-41A2-8ED0-B127-D30E283B51C0}"/>
          </ac:spMkLst>
        </pc:spChg>
        <pc:spChg chg="mod">
          <ac:chgData name="Helen Wilkinson" userId="9b09d86a-45ae-4697-9114-787598eea4ab" providerId="ADAL" clId="{0706AB93-7EE2-461F-925D-ADE0EA0C433D}" dt="2026-08-04T14:04:32.455" v="11363" actId="207"/>
          <ac:spMkLst>
            <pc:docMk/>
            <pc:sldMk cId="3213831541" sldId="860"/>
            <ac:spMk id="100" creationId="{4ADE79B2-18E0-2FE6-FD71-6EA79A343423}"/>
          </ac:spMkLst>
        </pc:spChg>
        <pc:spChg chg="mod">
          <ac:chgData name="Helen Wilkinson" userId="9b09d86a-45ae-4697-9114-787598eea4ab" providerId="ADAL" clId="{0706AB93-7EE2-461F-925D-ADE0EA0C433D}" dt="2026-08-05T11:05:08.907" v="12792" actId="255"/>
          <ac:spMkLst>
            <pc:docMk/>
            <pc:sldMk cId="3213831541" sldId="860"/>
            <ac:spMk id="102" creationId="{DB22B864-CF24-0CCE-8FF1-A48DA8080BAB}"/>
          </ac:spMkLst>
        </pc:spChg>
        <pc:spChg chg="mod">
          <ac:chgData name="Helen Wilkinson" userId="9b09d86a-45ae-4697-9114-787598eea4ab" providerId="ADAL" clId="{0706AB93-7EE2-461F-925D-ADE0EA0C433D}" dt="2026-08-04T14:04:32.455" v="11363" actId="207"/>
          <ac:spMkLst>
            <pc:docMk/>
            <pc:sldMk cId="3213831541" sldId="860"/>
            <ac:spMk id="105" creationId="{B7E70B89-747C-301C-9C3C-72D970091786}"/>
          </ac:spMkLst>
        </pc:spChg>
        <pc:spChg chg="mod">
          <ac:chgData name="Helen Wilkinson" userId="9b09d86a-45ae-4697-9114-787598eea4ab" providerId="ADAL" clId="{0706AB93-7EE2-461F-925D-ADE0EA0C433D}" dt="2026-08-04T14:04:32.455" v="11363" actId="207"/>
          <ac:spMkLst>
            <pc:docMk/>
            <pc:sldMk cId="3213831541" sldId="860"/>
            <ac:spMk id="106" creationId="{EDD4BB83-7246-7D64-A026-CD5972218F7F}"/>
          </ac:spMkLst>
        </pc:spChg>
        <pc:spChg chg="mod">
          <ac:chgData name="Helen Wilkinson" userId="9b09d86a-45ae-4697-9114-787598eea4ab" providerId="ADAL" clId="{0706AB93-7EE2-461F-925D-ADE0EA0C433D}" dt="2026-08-04T14:04:32.455" v="11363" actId="207"/>
          <ac:spMkLst>
            <pc:docMk/>
            <pc:sldMk cId="3213831541" sldId="860"/>
            <ac:spMk id="110" creationId="{1CEAC1F6-B20E-D394-B989-CABF72FBBC08}"/>
          </ac:spMkLst>
        </pc:spChg>
        <pc:spChg chg="mod">
          <ac:chgData name="Helen Wilkinson" userId="9b09d86a-45ae-4697-9114-787598eea4ab" providerId="ADAL" clId="{0706AB93-7EE2-461F-925D-ADE0EA0C433D}" dt="2026-08-12T15:17:15.390" v="24819" actId="164"/>
          <ac:spMkLst>
            <pc:docMk/>
            <pc:sldMk cId="3213831541" sldId="860"/>
            <ac:spMk id="111" creationId="{970E672E-7685-DE8A-329B-2AE4BD118241}"/>
          </ac:spMkLst>
        </pc:spChg>
        <pc:spChg chg="mod">
          <ac:chgData name="Helen Wilkinson" userId="9b09d86a-45ae-4697-9114-787598eea4ab" providerId="ADAL" clId="{0706AB93-7EE2-461F-925D-ADE0EA0C433D}" dt="2026-08-05T10:56:44.080" v="12596" actId="108"/>
          <ac:spMkLst>
            <pc:docMk/>
            <pc:sldMk cId="3213831541" sldId="860"/>
            <ac:spMk id="112" creationId="{BB58C914-7C3E-DEF9-D10E-DA7D8EB43185}"/>
          </ac:spMkLst>
        </pc:spChg>
        <pc:spChg chg="mod">
          <ac:chgData name="Helen Wilkinson" userId="9b09d86a-45ae-4697-9114-787598eea4ab" providerId="ADAL" clId="{0706AB93-7EE2-461F-925D-ADE0EA0C433D}" dt="2026-08-12T15:17:15.390" v="24819" actId="164"/>
          <ac:spMkLst>
            <pc:docMk/>
            <pc:sldMk cId="3213831541" sldId="860"/>
            <ac:spMk id="113" creationId="{DF00DD6C-68DC-EC2F-49E3-9B527587A274}"/>
          </ac:spMkLst>
        </pc:spChg>
        <pc:spChg chg="mod">
          <ac:chgData name="Helen Wilkinson" userId="9b09d86a-45ae-4697-9114-787598eea4ab" providerId="ADAL" clId="{0706AB93-7EE2-461F-925D-ADE0EA0C433D}" dt="2026-08-12T15:17:15.390" v="24819" actId="164"/>
          <ac:spMkLst>
            <pc:docMk/>
            <pc:sldMk cId="3213831541" sldId="860"/>
            <ac:spMk id="114" creationId="{F789F737-C9CF-FC59-97E6-B315CABEE067}"/>
          </ac:spMkLst>
        </pc:spChg>
        <pc:spChg chg="mod">
          <ac:chgData name="Helen Wilkinson" userId="9b09d86a-45ae-4697-9114-787598eea4ab" providerId="ADAL" clId="{0706AB93-7EE2-461F-925D-ADE0EA0C433D}" dt="2026-08-12T15:17:15.390" v="24819" actId="164"/>
          <ac:spMkLst>
            <pc:docMk/>
            <pc:sldMk cId="3213831541" sldId="860"/>
            <ac:spMk id="119" creationId="{DA882B60-FAC7-EC54-5FD5-2D10C906B3F0}"/>
          </ac:spMkLst>
        </pc:spChg>
        <pc:spChg chg="mod">
          <ac:chgData name="Helen Wilkinson" userId="9b09d86a-45ae-4697-9114-787598eea4ab" providerId="ADAL" clId="{0706AB93-7EE2-461F-925D-ADE0EA0C433D}" dt="2026-08-05T11:16:51.085" v="13183" actId="208"/>
          <ac:spMkLst>
            <pc:docMk/>
            <pc:sldMk cId="3213831541" sldId="860"/>
            <ac:spMk id="121" creationId="{F4F7C904-3375-E339-0ABC-B67A8A6C0CD4}"/>
          </ac:spMkLst>
        </pc:spChg>
        <pc:spChg chg="mod">
          <ac:chgData name="Helen Wilkinson" userId="9b09d86a-45ae-4697-9114-787598eea4ab" providerId="ADAL" clId="{0706AB93-7EE2-461F-925D-ADE0EA0C433D}" dt="2026-08-05T11:16:51.085" v="13183" actId="208"/>
          <ac:spMkLst>
            <pc:docMk/>
            <pc:sldMk cId="3213831541" sldId="860"/>
            <ac:spMk id="122" creationId="{0F0A92E2-A9E7-A364-E3D9-249CB83065C0}"/>
          </ac:spMkLst>
        </pc:spChg>
        <pc:spChg chg="mod">
          <ac:chgData name="Helen Wilkinson" userId="9b09d86a-45ae-4697-9114-787598eea4ab" providerId="ADAL" clId="{0706AB93-7EE2-461F-925D-ADE0EA0C433D}" dt="2026-08-05T11:16:51.085" v="13183" actId="208"/>
          <ac:spMkLst>
            <pc:docMk/>
            <pc:sldMk cId="3213831541" sldId="860"/>
            <ac:spMk id="123" creationId="{686407D2-2511-619B-BC56-986B4E521E2F}"/>
          </ac:spMkLst>
        </pc:spChg>
        <pc:spChg chg="mod">
          <ac:chgData name="Helen Wilkinson" userId="9b09d86a-45ae-4697-9114-787598eea4ab" providerId="ADAL" clId="{0706AB93-7EE2-461F-925D-ADE0EA0C433D}" dt="2026-08-05T11:16:51.085" v="13183" actId="208"/>
          <ac:spMkLst>
            <pc:docMk/>
            <pc:sldMk cId="3213831541" sldId="860"/>
            <ac:spMk id="124" creationId="{FD82BAEA-CBF5-3CE9-6E00-62C5A923F2F6}"/>
          </ac:spMkLst>
        </pc:spChg>
        <pc:spChg chg="mod">
          <ac:chgData name="Helen Wilkinson" userId="9b09d86a-45ae-4697-9114-787598eea4ab" providerId="ADAL" clId="{0706AB93-7EE2-461F-925D-ADE0EA0C433D}" dt="2026-08-05T11:16:51.085" v="13183" actId="208"/>
          <ac:spMkLst>
            <pc:docMk/>
            <pc:sldMk cId="3213831541" sldId="860"/>
            <ac:spMk id="125" creationId="{1B2627DF-5987-872F-4DB1-7973A182EFAD}"/>
          </ac:spMkLst>
        </pc:spChg>
        <pc:spChg chg="mod">
          <ac:chgData name="Helen Wilkinson" userId="9b09d86a-45ae-4697-9114-787598eea4ab" providerId="ADAL" clId="{0706AB93-7EE2-461F-925D-ADE0EA0C433D}" dt="2026-08-05T11:16:51.085" v="13183" actId="208"/>
          <ac:spMkLst>
            <pc:docMk/>
            <pc:sldMk cId="3213831541" sldId="860"/>
            <ac:spMk id="126" creationId="{4EA32D48-35F2-0F1D-C9A1-E94F6A723292}"/>
          </ac:spMkLst>
        </pc:spChg>
        <pc:spChg chg="mod">
          <ac:chgData name="Helen Wilkinson" userId="9b09d86a-45ae-4697-9114-787598eea4ab" providerId="ADAL" clId="{0706AB93-7EE2-461F-925D-ADE0EA0C433D}" dt="2026-08-05T11:16:51.085" v="13183" actId="208"/>
          <ac:spMkLst>
            <pc:docMk/>
            <pc:sldMk cId="3213831541" sldId="860"/>
            <ac:spMk id="127" creationId="{85248D87-72F4-7323-E2B2-EFEC4D82B043}"/>
          </ac:spMkLst>
        </pc:spChg>
        <pc:spChg chg="mod">
          <ac:chgData name="Helen Wilkinson" userId="9b09d86a-45ae-4697-9114-787598eea4ab" providerId="ADAL" clId="{0706AB93-7EE2-461F-925D-ADE0EA0C433D}" dt="2026-08-05T11:16:51.085" v="13183" actId="208"/>
          <ac:spMkLst>
            <pc:docMk/>
            <pc:sldMk cId="3213831541" sldId="860"/>
            <ac:spMk id="128" creationId="{597926EF-6DD7-4324-2103-A939266488E1}"/>
          </ac:spMkLst>
        </pc:spChg>
        <pc:spChg chg="mod">
          <ac:chgData name="Helen Wilkinson" userId="9b09d86a-45ae-4697-9114-787598eea4ab" providerId="ADAL" clId="{0706AB93-7EE2-461F-925D-ADE0EA0C433D}" dt="2026-08-05T13:39:06.907" v="13327" actId="1038"/>
          <ac:spMkLst>
            <pc:docMk/>
            <pc:sldMk cId="3213831541" sldId="860"/>
            <ac:spMk id="129" creationId="{132B357D-A8E0-CF3B-BD50-4B84733136EF}"/>
          </ac:spMkLst>
        </pc:spChg>
        <pc:spChg chg="add mod">
          <ac:chgData name="Helen Wilkinson" userId="9b09d86a-45ae-4697-9114-787598eea4ab" providerId="ADAL" clId="{0706AB93-7EE2-461F-925D-ADE0EA0C433D}" dt="2026-08-12T15:17:15.390" v="24819" actId="164"/>
          <ac:spMkLst>
            <pc:docMk/>
            <pc:sldMk cId="3213831541" sldId="860"/>
            <ac:spMk id="130" creationId="{70D5A1F6-44DC-0921-D8F7-8F2DABDB527F}"/>
          </ac:spMkLst>
        </pc:spChg>
        <pc:spChg chg="mod">
          <ac:chgData name="Helen Wilkinson" userId="9b09d86a-45ae-4697-9114-787598eea4ab" providerId="ADAL" clId="{0706AB93-7EE2-461F-925D-ADE0EA0C433D}" dt="2026-08-05T13:39:06.907" v="13327" actId="1038"/>
          <ac:spMkLst>
            <pc:docMk/>
            <pc:sldMk cId="3213831541" sldId="860"/>
            <ac:spMk id="131" creationId="{5C8B02B0-2CDA-19AA-E57A-EA8D75F46D2B}"/>
          </ac:spMkLst>
        </pc:spChg>
        <pc:spChg chg="mod">
          <ac:chgData name="Helen Wilkinson" userId="9b09d86a-45ae-4697-9114-787598eea4ab" providerId="ADAL" clId="{0706AB93-7EE2-461F-925D-ADE0EA0C433D}" dt="2026-08-12T15:17:15.390" v="24819" actId="164"/>
          <ac:spMkLst>
            <pc:docMk/>
            <pc:sldMk cId="3213831541" sldId="860"/>
            <ac:spMk id="132" creationId="{2E415C2C-06AA-8479-91FD-61CD47E6E320}"/>
          </ac:spMkLst>
        </pc:spChg>
        <pc:spChg chg="mod">
          <ac:chgData name="Helen Wilkinson" userId="9b09d86a-45ae-4697-9114-787598eea4ab" providerId="ADAL" clId="{0706AB93-7EE2-461F-925D-ADE0EA0C433D}" dt="2026-08-04T14:33:44.459" v="11395" actId="1038"/>
          <ac:spMkLst>
            <pc:docMk/>
            <pc:sldMk cId="3213831541" sldId="860"/>
            <ac:spMk id="133" creationId="{DC0FB7B3-8484-5CE1-080E-2F2708072C8C}"/>
          </ac:spMkLst>
        </pc:spChg>
        <pc:spChg chg="mod">
          <ac:chgData name="Helen Wilkinson" userId="9b09d86a-45ae-4697-9114-787598eea4ab" providerId="ADAL" clId="{0706AB93-7EE2-461F-925D-ADE0EA0C433D}" dt="2026-08-04T14:33:44.459" v="11395" actId="1038"/>
          <ac:spMkLst>
            <pc:docMk/>
            <pc:sldMk cId="3213831541" sldId="860"/>
            <ac:spMk id="134" creationId="{5EDDD2B3-BB4A-D3FD-CA54-C0F8A4F4CA6F}"/>
          </ac:spMkLst>
        </pc:spChg>
        <pc:spChg chg="mod">
          <ac:chgData name="Helen Wilkinson" userId="9b09d86a-45ae-4697-9114-787598eea4ab" providerId="ADAL" clId="{0706AB93-7EE2-461F-925D-ADE0EA0C433D}" dt="2026-08-12T15:17:15.390" v="24819" actId="164"/>
          <ac:spMkLst>
            <pc:docMk/>
            <pc:sldMk cId="3213831541" sldId="860"/>
            <ac:spMk id="136" creationId="{9199E0FA-8FFC-B7E7-B07C-5506D6D8FE64}"/>
          </ac:spMkLst>
        </pc:spChg>
        <pc:spChg chg="mod">
          <ac:chgData name="Helen Wilkinson" userId="9b09d86a-45ae-4697-9114-787598eea4ab" providerId="ADAL" clId="{0706AB93-7EE2-461F-925D-ADE0EA0C433D}" dt="2026-08-05T13:39:06.907" v="13327" actId="1038"/>
          <ac:spMkLst>
            <pc:docMk/>
            <pc:sldMk cId="3213831541" sldId="860"/>
            <ac:spMk id="137" creationId="{9ACA1B79-5456-1834-598A-BBE8D342575B}"/>
          </ac:spMkLst>
        </pc:spChg>
        <pc:spChg chg="mod">
          <ac:chgData name="Helen Wilkinson" userId="9b09d86a-45ae-4697-9114-787598eea4ab" providerId="ADAL" clId="{0706AB93-7EE2-461F-925D-ADE0EA0C433D}" dt="2026-08-12T15:17:15.390" v="24819" actId="164"/>
          <ac:spMkLst>
            <pc:docMk/>
            <pc:sldMk cId="3213831541" sldId="860"/>
            <ac:spMk id="140" creationId="{AA499994-3803-8AEF-A320-6CA56C465680}"/>
          </ac:spMkLst>
        </pc:spChg>
        <pc:spChg chg="add del mod">
          <ac:chgData name="Helen Wilkinson" userId="9b09d86a-45ae-4697-9114-787598eea4ab" providerId="ADAL" clId="{0706AB93-7EE2-461F-925D-ADE0EA0C433D}" dt="2026-08-05T10:48:58.658" v="12485" actId="478"/>
          <ac:spMkLst>
            <pc:docMk/>
            <pc:sldMk cId="3213831541" sldId="860"/>
            <ac:spMk id="153" creationId="{DFF7D7A9-876B-280F-9052-4D479D56C658}"/>
          </ac:spMkLst>
        </pc:spChg>
        <pc:spChg chg="mod">
          <ac:chgData name="Helen Wilkinson" userId="9b09d86a-45ae-4697-9114-787598eea4ab" providerId="ADAL" clId="{0706AB93-7EE2-461F-925D-ADE0EA0C433D}" dt="2026-08-12T16:21:40.445" v="25111" actId="164"/>
          <ac:spMkLst>
            <pc:docMk/>
            <pc:sldMk cId="3213831541" sldId="860"/>
            <ac:spMk id="154" creationId="{F6EC6FE2-0410-9578-AAAE-82CE5E07CDD0}"/>
          </ac:spMkLst>
        </pc:spChg>
        <pc:spChg chg="mod">
          <ac:chgData name="Helen Wilkinson" userId="9b09d86a-45ae-4697-9114-787598eea4ab" providerId="ADAL" clId="{0706AB93-7EE2-461F-925D-ADE0EA0C433D}" dt="2026-08-12T16:21:40.445" v="25111" actId="164"/>
          <ac:spMkLst>
            <pc:docMk/>
            <pc:sldMk cId="3213831541" sldId="860"/>
            <ac:spMk id="157" creationId="{6B257D13-758C-EC6A-09EC-34D3D5BF6DD6}"/>
          </ac:spMkLst>
        </pc:spChg>
        <pc:spChg chg="mod">
          <ac:chgData name="Helen Wilkinson" userId="9b09d86a-45ae-4697-9114-787598eea4ab" providerId="ADAL" clId="{0706AB93-7EE2-461F-925D-ADE0EA0C433D}" dt="2026-08-12T16:21:40.445" v="25111" actId="164"/>
          <ac:spMkLst>
            <pc:docMk/>
            <pc:sldMk cId="3213831541" sldId="860"/>
            <ac:spMk id="160" creationId="{DEF6FEC2-F853-499C-103C-618ED533208E}"/>
          </ac:spMkLst>
        </pc:spChg>
        <pc:spChg chg="mod">
          <ac:chgData name="Helen Wilkinson" userId="9b09d86a-45ae-4697-9114-787598eea4ab" providerId="ADAL" clId="{0706AB93-7EE2-461F-925D-ADE0EA0C433D}" dt="2026-08-12T16:21:40.445" v="25111" actId="164"/>
          <ac:spMkLst>
            <pc:docMk/>
            <pc:sldMk cId="3213831541" sldId="860"/>
            <ac:spMk id="163" creationId="{F5F7679B-183F-4183-7CD8-7EDCF4E0ADB7}"/>
          </ac:spMkLst>
        </pc:spChg>
        <pc:spChg chg="mod">
          <ac:chgData name="Helen Wilkinson" userId="9b09d86a-45ae-4697-9114-787598eea4ab" providerId="ADAL" clId="{0706AB93-7EE2-461F-925D-ADE0EA0C433D}" dt="2026-08-12T16:21:40.445" v="25111" actId="164"/>
          <ac:spMkLst>
            <pc:docMk/>
            <pc:sldMk cId="3213831541" sldId="860"/>
            <ac:spMk id="166" creationId="{2115658F-288E-1A10-FDFA-D064CFFCD69B}"/>
          </ac:spMkLst>
        </pc:spChg>
        <pc:spChg chg="mod">
          <ac:chgData name="Helen Wilkinson" userId="9b09d86a-45ae-4697-9114-787598eea4ab" providerId="ADAL" clId="{0706AB93-7EE2-461F-925D-ADE0EA0C433D}" dt="2026-08-12T16:21:40.445" v="25111" actId="164"/>
          <ac:spMkLst>
            <pc:docMk/>
            <pc:sldMk cId="3213831541" sldId="860"/>
            <ac:spMk id="169" creationId="{4268BD02-CF94-71B3-E783-8DA9DD25714A}"/>
          </ac:spMkLst>
        </pc:spChg>
        <pc:spChg chg="mod">
          <ac:chgData name="Helen Wilkinson" userId="9b09d86a-45ae-4697-9114-787598eea4ab" providerId="ADAL" clId="{0706AB93-7EE2-461F-925D-ADE0EA0C433D}" dt="2026-08-12T16:21:40.445" v="25111" actId="164"/>
          <ac:spMkLst>
            <pc:docMk/>
            <pc:sldMk cId="3213831541" sldId="860"/>
            <ac:spMk id="172" creationId="{1338E92E-9B25-5979-FF82-A5029D358D37}"/>
          </ac:spMkLst>
        </pc:spChg>
        <pc:spChg chg="mod">
          <ac:chgData name="Helen Wilkinson" userId="9b09d86a-45ae-4697-9114-787598eea4ab" providerId="ADAL" clId="{0706AB93-7EE2-461F-925D-ADE0EA0C433D}" dt="2026-08-05T10:56:48.701" v="12598" actId="108"/>
          <ac:spMkLst>
            <pc:docMk/>
            <pc:sldMk cId="3213831541" sldId="860"/>
            <ac:spMk id="174" creationId="{274D8C2C-241F-D0F0-E316-D57E788B48C7}"/>
          </ac:spMkLst>
        </pc:spChg>
        <pc:spChg chg="mod">
          <ac:chgData name="Helen Wilkinson" userId="9b09d86a-45ae-4697-9114-787598eea4ab" providerId="ADAL" clId="{0706AB93-7EE2-461F-925D-ADE0EA0C433D}" dt="2026-08-05T10:56:48.701" v="12598" actId="108"/>
          <ac:spMkLst>
            <pc:docMk/>
            <pc:sldMk cId="3213831541" sldId="860"/>
            <ac:spMk id="176" creationId="{4306E04B-3865-64F4-B217-3F726E4E44CB}"/>
          </ac:spMkLst>
        </pc:spChg>
        <pc:spChg chg="mod">
          <ac:chgData name="Helen Wilkinson" userId="9b09d86a-45ae-4697-9114-787598eea4ab" providerId="ADAL" clId="{0706AB93-7EE2-461F-925D-ADE0EA0C433D}" dt="2026-08-05T14:47:35.036" v="13380" actId="1037"/>
          <ac:spMkLst>
            <pc:docMk/>
            <pc:sldMk cId="3213831541" sldId="860"/>
            <ac:spMk id="177" creationId="{AAA73BC3-F5C3-C97A-7202-7D78B8D1BCE4}"/>
          </ac:spMkLst>
        </pc:spChg>
        <pc:spChg chg="mod">
          <ac:chgData name="Helen Wilkinson" userId="9b09d86a-45ae-4697-9114-787598eea4ab" providerId="ADAL" clId="{0706AB93-7EE2-461F-925D-ADE0EA0C433D}" dt="2026-08-05T10:56:48.701" v="12598" actId="108"/>
          <ac:spMkLst>
            <pc:docMk/>
            <pc:sldMk cId="3213831541" sldId="860"/>
            <ac:spMk id="178" creationId="{28A67F21-E016-A6A8-B4A4-01A41401B3AE}"/>
          </ac:spMkLst>
        </pc:spChg>
        <pc:spChg chg="mod">
          <ac:chgData name="Helen Wilkinson" userId="9b09d86a-45ae-4697-9114-787598eea4ab" providerId="ADAL" clId="{0706AB93-7EE2-461F-925D-ADE0EA0C433D}" dt="2026-08-05T11:05:20.893" v="12795" actId="1076"/>
          <ac:spMkLst>
            <pc:docMk/>
            <pc:sldMk cId="3213831541" sldId="860"/>
            <ac:spMk id="179" creationId="{76326A71-7BCD-C44B-0628-A840A284D3A5}"/>
          </ac:spMkLst>
        </pc:spChg>
        <pc:spChg chg="add mod">
          <ac:chgData name="Helen Wilkinson" userId="9b09d86a-45ae-4697-9114-787598eea4ab" providerId="ADAL" clId="{0706AB93-7EE2-461F-925D-ADE0EA0C433D}" dt="2026-08-12T16:19:06.822" v="25088" actId="14100"/>
          <ac:spMkLst>
            <pc:docMk/>
            <pc:sldMk cId="3213831541" sldId="860"/>
            <ac:spMk id="181" creationId="{1E606D2D-6083-B217-1BD4-48E9E85BE327}"/>
          </ac:spMkLst>
        </pc:spChg>
        <pc:grpChg chg="mod ord">
          <ac:chgData name="Helen Wilkinson" userId="9b09d86a-45ae-4697-9114-787598eea4ab" providerId="ADAL" clId="{0706AB93-7EE2-461F-925D-ADE0EA0C433D}" dt="2026-08-12T16:21:40.445" v="25111" actId="164"/>
          <ac:grpSpMkLst>
            <pc:docMk/>
            <pc:sldMk cId="3213831541" sldId="860"/>
            <ac:grpSpMk id="3" creationId="{9FC0F715-E62F-ABB5-C101-86039B5AAE8B}"/>
          </ac:grpSpMkLst>
        </pc:grpChg>
        <pc:grpChg chg="add mod">
          <ac:chgData name="Helen Wilkinson" userId="9b09d86a-45ae-4697-9114-787598eea4ab" providerId="ADAL" clId="{0706AB93-7EE2-461F-925D-ADE0EA0C433D}" dt="2026-08-12T16:21:42.373" v="25112" actId="962"/>
          <ac:grpSpMkLst>
            <pc:docMk/>
            <pc:sldMk cId="3213831541" sldId="860"/>
            <ac:grpSpMk id="5" creationId="{0DA5B519-65BB-7AE3-F9D2-2CB23D9580F4}"/>
          </ac:grpSpMkLst>
        </pc:grpChg>
        <pc:grpChg chg="mod">
          <ac:chgData name="Helen Wilkinson" userId="9b09d86a-45ae-4697-9114-787598eea4ab" providerId="ADAL" clId="{0706AB93-7EE2-461F-925D-ADE0EA0C433D}" dt="2026-08-05T11:16:47.302" v="13182" actId="207"/>
          <ac:grpSpMkLst>
            <pc:docMk/>
            <pc:sldMk cId="3213831541" sldId="860"/>
            <ac:grpSpMk id="120" creationId="{261DDB1E-28C4-D783-9617-79F0E493E912}"/>
          </ac:grpSpMkLst>
        </pc:grpChg>
        <pc:grpChg chg="add mod">
          <ac:chgData name="Helen Wilkinson" userId="9b09d86a-45ae-4697-9114-787598eea4ab" providerId="ADAL" clId="{0706AB93-7EE2-461F-925D-ADE0EA0C433D}" dt="2026-08-04T14:02:51.123" v="11341"/>
          <ac:grpSpMkLst>
            <pc:docMk/>
            <pc:sldMk cId="3213831541" sldId="860"/>
            <ac:grpSpMk id="173" creationId="{440D665C-0BE6-17DB-4531-93710C82CE12}"/>
          </ac:grpSpMkLst>
        </pc:grpChg>
      </pc:sldChg>
      <pc:sldChg chg="addSp delSp modSp add mod">
        <pc:chgData name="Helen Wilkinson" userId="9b09d86a-45ae-4697-9114-787598eea4ab" providerId="ADAL" clId="{0706AB93-7EE2-461F-925D-ADE0EA0C433D}" dt="2026-08-21T10:49:36.482" v="27153" actId="6549"/>
        <pc:sldMkLst>
          <pc:docMk/>
          <pc:sldMk cId="2565129408" sldId="861"/>
        </pc:sldMkLst>
        <pc:spChg chg="mod">
          <ac:chgData name="Helen Wilkinson" userId="9b09d86a-45ae-4697-9114-787598eea4ab" providerId="ADAL" clId="{0706AB93-7EE2-461F-925D-ADE0EA0C433D}" dt="2026-08-06T14:37:55.874" v="17509" actId="108"/>
          <ac:spMkLst>
            <pc:docMk/>
            <pc:sldMk cId="2565129408" sldId="861"/>
            <ac:spMk id="2" creationId="{4F010D1C-736E-525F-16FF-7409A11BAF6F}"/>
          </ac:spMkLst>
        </pc:spChg>
        <pc:spChg chg="add mod ord">
          <ac:chgData name="Helen Wilkinson" userId="9b09d86a-45ae-4697-9114-787598eea4ab" providerId="ADAL" clId="{0706AB93-7EE2-461F-925D-ADE0EA0C433D}" dt="2026-08-21T10:49:36.482" v="27153" actId="6549"/>
          <ac:spMkLst>
            <pc:docMk/>
            <pc:sldMk cId="2565129408" sldId="861"/>
            <ac:spMk id="8" creationId="{84A8DA71-1362-66A4-D458-DCDED4B41418}"/>
          </ac:spMkLst>
        </pc:spChg>
        <pc:spChg chg="mod">
          <ac:chgData name="Helen Wilkinson" userId="9b09d86a-45ae-4697-9114-787598eea4ab" providerId="ADAL" clId="{0706AB93-7EE2-461F-925D-ADE0EA0C433D}" dt="2026-08-07T09:03:23.739" v="19863" actId="20577"/>
          <ac:spMkLst>
            <pc:docMk/>
            <pc:sldMk cId="2565129408" sldId="861"/>
            <ac:spMk id="13" creationId="{AF359065-C170-2E55-AE85-50C49C9D74ED}"/>
          </ac:spMkLst>
        </pc:spChg>
        <pc:graphicFrameChg chg="add mod modGraphic">
          <ac:chgData name="Helen Wilkinson" userId="9b09d86a-45ae-4697-9114-787598eea4ab" providerId="ADAL" clId="{0706AB93-7EE2-461F-925D-ADE0EA0C433D}" dt="2026-08-17T10:07:20.237" v="25148"/>
          <ac:graphicFrameMkLst>
            <pc:docMk/>
            <pc:sldMk cId="2565129408" sldId="861"/>
            <ac:graphicFrameMk id="5" creationId="{2CFBFE1B-327F-BE1B-7C3C-A3098C64AF43}"/>
          </ac:graphicFrameMkLst>
        </pc:graphicFrameChg>
      </pc:sldChg>
      <pc:sldChg chg="addSp delSp modSp add mod modCm">
        <pc:chgData name="Helen Wilkinson" userId="9b09d86a-45ae-4697-9114-787598eea4ab" providerId="ADAL" clId="{0706AB93-7EE2-461F-925D-ADE0EA0C433D}" dt="2026-08-21T10:49:46.746" v="27155" actId="6549"/>
        <pc:sldMkLst>
          <pc:docMk/>
          <pc:sldMk cId="3080831083" sldId="862"/>
        </pc:sldMkLst>
        <pc:spChg chg="mod">
          <ac:chgData name="Helen Wilkinson" userId="9b09d86a-45ae-4697-9114-787598eea4ab" providerId="ADAL" clId="{0706AB93-7EE2-461F-925D-ADE0EA0C433D}" dt="2026-08-07T08:48:09.212" v="19353" actId="20577"/>
          <ac:spMkLst>
            <pc:docMk/>
            <pc:sldMk cId="3080831083" sldId="862"/>
            <ac:spMk id="2" creationId="{2165BDF4-40CB-C3F3-A9F4-10E847980583}"/>
          </ac:spMkLst>
        </pc:spChg>
        <pc:spChg chg="add mod ord">
          <ac:chgData name="Helen Wilkinson" userId="9b09d86a-45ae-4697-9114-787598eea4ab" providerId="ADAL" clId="{0706AB93-7EE2-461F-925D-ADE0EA0C433D}" dt="2026-08-21T10:49:46.746" v="27155" actId="6549"/>
          <ac:spMkLst>
            <pc:docMk/>
            <pc:sldMk cId="3080831083" sldId="862"/>
            <ac:spMk id="8" creationId="{BEDCC60D-3176-260B-EC1B-7EEA5185AFD8}"/>
          </ac:spMkLst>
        </pc:spChg>
        <pc:spChg chg="add mod">
          <ac:chgData name="Helen Wilkinson" userId="9b09d86a-45ae-4697-9114-787598eea4ab" providerId="ADAL" clId="{0706AB93-7EE2-461F-925D-ADE0EA0C433D}" dt="2026-08-12T16:20:28.186" v="25108" actId="20577"/>
          <ac:spMkLst>
            <pc:docMk/>
            <pc:sldMk cId="3080831083" sldId="862"/>
            <ac:spMk id="10" creationId="{3F536968-A41C-E228-94D1-0A0255831B43}"/>
          </ac:spMkLst>
        </pc:spChg>
        <pc:spChg chg="mod">
          <ac:chgData name="Helen Wilkinson" userId="9b09d86a-45ae-4697-9114-787598eea4ab" providerId="ADAL" clId="{0706AB93-7EE2-461F-925D-ADE0EA0C433D}" dt="2026-08-05T16:15:23.700" v="14582" actId="6549"/>
          <ac:spMkLst>
            <pc:docMk/>
            <pc:sldMk cId="3080831083" sldId="862"/>
            <ac:spMk id="13" creationId="{AF767BE0-5787-85C6-2073-161D8C47F4AD}"/>
          </ac:spMkLst>
        </pc:spChg>
        <pc:graphicFrameChg chg="add mod ord modGraphic">
          <ac:chgData name="Helen Wilkinson" userId="9b09d86a-45ae-4697-9114-787598eea4ab" providerId="ADAL" clId="{0706AB93-7EE2-461F-925D-ADE0EA0C433D}" dt="2026-08-17T10:07:27.267" v="25149"/>
          <ac:graphicFrameMkLst>
            <pc:docMk/>
            <pc:sldMk cId="3080831083" sldId="862"/>
            <ac:graphicFrameMk id="14" creationId="{1839F277-805D-4CEF-7334-31F89F32A4A6}"/>
          </ac:graphicFrameMkLst>
        </pc:graphicFrameChg>
        <pc:extLst>
          <p:ext xmlns:p="http://schemas.openxmlformats.org/presentationml/2006/main" uri="{D6D511B9-2390-475A-947B-AFAB55BFBCF1}">
            <pc226:cmChg xmlns:pc226="http://schemas.microsoft.com/office/powerpoint/2022/06/main/command" chg="mod">
              <pc226:chgData name="Helen Wilkinson" userId="9b09d86a-45ae-4697-9114-787598eea4ab" providerId="ADAL" clId="{0706AB93-7EE2-461F-925D-ADE0EA0C433D}" dt="2026-08-12T16:20:28.186" v="25108" actId="20577"/>
              <pc2:cmMkLst xmlns:pc2="http://schemas.microsoft.com/office/powerpoint/2019/9/main/command">
                <pc:docMk/>
                <pc:sldMk cId="3080831083" sldId="862"/>
                <pc2:cmMk id="{7C58BC99-6A94-4C48-AFDA-08AE9CE3F660}"/>
              </pc2:cmMkLst>
            </pc226:cmChg>
          </p:ext>
        </pc:extLst>
      </pc:sldChg>
      <pc:sldChg chg="addSp delSp modSp add mod modCm">
        <pc:chgData name="Helen Wilkinson" userId="9b09d86a-45ae-4697-9114-787598eea4ab" providerId="ADAL" clId="{0706AB93-7EE2-461F-925D-ADE0EA0C433D}" dt="2026-08-21T10:49:26.372" v="27151" actId="6549"/>
        <pc:sldMkLst>
          <pc:docMk/>
          <pc:sldMk cId="316662534" sldId="864"/>
        </pc:sldMkLst>
        <pc:spChg chg="mod">
          <ac:chgData name="Helen Wilkinson" userId="9b09d86a-45ae-4697-9114-787598eea4ab" providerId="ADAL" clId="{0706AB93-7EE2-461F-925D-ADE0EA0C433D}" dt="2026-08-06T14:53:19.535" v="18378" actId="20577"/>
          <ac:spMkLst>
            <pc:docMk/>
            <pc:sldMk cId="316662534" sldId="864"/>
            <ac:spMk id="2" creationId="{0AF1B692-E243-1BD4-0506-6F04EB298DF0}"/>
          </ac:spMkLst>
        </pc:spChg>
        <pc:spChg chg="add mod">
          <ac:chgData name="Helen Wilkinson" userId="9b09d86a-45ae-4697-9114-787598eea4ab" providerId="ADAL" clId="{0706AB93-7EE2-461F-925D-ADE0EA0C433D}" dt="2026-08-21T10:49:26.372" v="27151" actId="6549"/>
          <ac:spMkLst>
            <pc:docMk/>
            <pc:sldMk cId="316662534" sldId="864"/>
            <ac:spMk id="8" creationId="{8D19A4B1-34CF-25D7-7B94-3141C9A2DE0E}"/>
          </ac:spMkLst>
        </pc:spChg>
        <pc:spChg chg="mod">
          <ac:chgData name="Helen Wilkinson" userId="9b09d86a-45ae-4697-9114-787598eea4ab" providerId="ADAL" clId="{0706AB93-7EE2-461F-925D-ADE0EA0C433D}" dt="2026-08-12T16:22:24.069" v="25126" actId="20577"/>
          <ac:spMkLst>
            <pc:docMk/>
            <pc:sldMk cId="316662534" sldId="864"/>
            <ac:spMk id="10" creationId="{FD447739-E77A-C0D6-B2F5-E47C46E34543}"/>
          </ac:spMkLst>
        </pc:spChg>
        <pc:spChg chg="mod">
          <ac:chgData name="Helen Wilkinson" userId="9b09d86a-45ae-4697-9114-787598eea4ab" providerId="ADAL" clId="{0706AB93-7EE2-461F-925D-ADE0EA0C433D}" dt="2026-08-21T10:17:01.991" v="27001" actId="20577"/>
          <ac:spMkLst>
            <pc:docMk/>
            <pc:sldMk cId="316662534" sldId="864"/>
            <ac:spMk id="12" creationId="{E244B582-59AB-F4E6-AEEB-58CB6D3FD714}"/>
          </ac:spMkLst>
        </pc:spChg>
        <pc:graphicFrameChg chg="add mod modGraphic">
          <ac:chgData name="Helen Wilkinson" userId="9b09d86a-45ae-4697-9114-787598eea4ab" providerId="ADAL" clId="{0706AB93-7EE2-461F-925D-ADE0EA0C433D}" dt="2026-08-12T14:50:43.200" v="24611" actId="13238"/>
          <ac:graphicFrameMkLst>
            <pc:docMk/>
            <pc:sldMk cId="316662534" sldId="864"/>
            <ac:graphicFrameMk id="3" creationId="{E8DA3DDE-E297-F844-4166-0E99E46B55A7}"/>
          </ac:graphicFrameMkLst>
        </pc:graphicFrameChg>
        <pc:graphicFrameChg chg="add mod modGraphic">
          <ac:chgData name="Helen Wilkinson" userId="9b09d86a-45ae-4697-9114-787598eea4ab" providerId="ADAL" clId="{0706AB93-7EE2-461F-925D-ADE0EA0C433D}" dt="2026-08-12T14:50:44.240" v="24612" actId="13238"/>
          <ac:graphicFrameMkLst>
            <pc:docMk/>
            <pc:sldMk cId="316662534" sldId="864"/>
            <ac:graphicFrameMk id="4" creationId="{AF8650FC-C814-6EE9-0367-A414585970FA}"/>
          </ac:graphicFrameMkLst>
        </pc:graphicFrameChg>
        <pc:extLst>
          <p:ext xmlns:p="http://schemas.openxmlformats.org/presentationml/2006/main" uri="{D6D511B9-2390-475A-947B-AFAB55BFBCF1}">
            <pc226:cmChg xmlns:pc226="http://schemas.microsoft.com/office/powerpoint/2022/06/main/command" chg="mod">
              <pc226:chgData name="Helen Wilkinson" userId="9b09d86a-45ae-4697-9114-787598eea4ab" providerId="ADAL" clId="{0706AB93-7EE2-461F-925D-ADE0EA0C433D}" dt="2026-08-11T16:03:33.191" v="24488" actId="20577"/>
              <pc2:cmMkLst xmlns:pc2="http://schemas.microsoft.com/office/powerpoint/2019/9/main/command">
                <pc:docMk/>
                <pc:sldMk cId="316662534" sldId="864"/>
                <pc2:cmMk id="{681F0328-300F-451E-86C9-EC8A8FDE5CC2}"/>
              </pc2:cmMkLst>
            </pc226:cmChg>
            <pc226:cmChg xmlns:pc226="http://schemas.microsoft.com/office/powerpoint/2022/06/main/command" chg="mod">
              <pc226:chgData name="Helen Wilkinson" userId="9b09d86a-45ae-4697-9114-787598eea4ab" providerId="ADAL" clId="{0706AB93-7EE2-461F-925D-ADE0EA0C433D}" dt="2026-08-12T16:22:24.069" v="25126" actId="20577"/>
              <pc2:cmMkLst xmlns:pc2="http://schemas.microsoft.com/office/powerpoint/2019/9/main/command">
                <pc:docMk/>
                <pc:sldMk cId="316662534" sldId="864"/>
                <pc2:cmMk id="{16620869-36C7-4CDA-B96B-C6D66CBDAEEA}"/>
              </pc2:cmMkLst>
            </pc226:cmChg>
          </p:ext>
        </pc:extLst>
      </pc:sldChg>
      <pc:sldChg chg="addSp delSp modSp add mod modCm">
        <pc:chgData name="Helen Wilkinson" userId="9b09d86a-45ae-4697-9114-787598eea4ab" providerId="ADAL" clId="{0706AB93-7EE2-461F-925D-ADE0EA0C433D}" dt="2026-08-21T10:49:17.781" v="27149" actId="6549"/>
        <pc:sldMkLst>
          <pc:docMk/>
          <pc:sldMk cId="312160626" sldId="865"/>
        </pc:sldMkLst>
        <pc:spChg chg="mod">
          <ac:chgData name="Helen Wilkinson" userId="9b09d86a-45ae-4697-9114-787598eea4ab" providerId="ADAL" clId="{0706AB93-7EE2-461F-925D-ADE0EA0C433D}" dt="2026-08-07T09:43:38.851" v="21432" actId="20577"/>
          <ac:spMkLst>
            <pc:docMk/>
            <pc:sldMk cId="312160626" sldId="865"/>
            <ac:spMk id="2" creationId="{BEC2FEBB-C33C-0B03-FF57-93FCF04EF637}"/>
          </ac:spMkLst>
        </pc:spChg>
        <pc:spChg chg="mod">
          <ac:chgData name="Helen Wilkinson" userId="9b09d86a-45ae-4697-9114-787598eea4ab" providerId="ADAL" clId="{0706AB93-7EE2-461F-925D-ADE0EA0C433D}" dt="2026-08-21T10:24:28.593" v="27095" actId="20577"/>
          <ac:spMkLst>
            <pc:docMk/>
            <pc:sldMk cId="312160626" sldId="865"/>
            <ac:spMk id="8" creationId="{E58AD626-2DF9-B4DF-0794-16929739821A}"/>
          </ac:spMkLst>
        </pc:spChg>
        <pc:spChg chg="mod">
          <ac:chgData name="Helen Wilkinson" userId="9b09d86a-45ae-4697-9114-787598eea4ab" providerId="ADAL" clId="{0706AB93-7EE2-461F-925D-ADE0EA0C433D}" dt="2026-08-17T15:53:45.388" v="25569" actId="1035"/>
          <ac:spMkLst>
            <pc:docMk/>
            <pc:sldMk cId="312160626" sldId="865"/>
            <ac:spMk id="12" creationId="{43F920BA-E002-2A4A-B194-BDB86D99E689}"/>
          </ac:spMkLst>
        </pc:spChg>
        <pc:spChg chg="add mod">
          <ac:chgData name="Helen Wilkinson" userId="9b09d86a-45ae-4697-9114-787598eea4ab" providerId="ADAL" clId="{0706AB93-7EE2-461F-925D-ADE0EA0C433D}" dt="2026-08-21T10:49:17.781" v="27149" actId="6549"/>
          <ac:spMkLst>
            <pc:docMk/>
            <pc:sldMk cId="312160626" sldId="865"/>
            <ac:spMk id="14" creationId="{ED0E165D-65BA-28B2-3E1B-1BCDC3E38002}"/>
          </ac:spMkLst>
        </pc:spChg>
        <pc:graphicFrameChg chg="add mod modGraphic">
          <ac:chgData name="Helen Wilkinson" userId="9b09d86a-45ae-4697-9114-787598eea4ab" providerId="ADAL" clId="{0706AB93-7EE2-461F-925D-ADE0EA0C433D}" dt="2026-08-17T15:53:45.388" v="25569" actId="1035"/>
          <ac:graphicFrameMkLst>
            <pc:docMk/>
            <pc:sldMk cId="312160626" sldId="865"/>
            <ac:graphicFrameMk id="4" creationId="{9886E41F-9E6D-929A-3690-6FABF92A7005}"/>
          </ac:graphicFrameMkLst>
        </pc:graphicFrameChg>
        <pc:graphicFrameChg chg="add mod modGraphic">
          <ac:chgData name="Helen Wilkinson" userId="9b09d86a-45ae-4697-9114-787598eea4ab" providerId="ADAL" clId="{0706AB93-7EE2-461F-925D-ADE0EA0C433D}" dt="2026-08-17T15:53:45.388" v="25569" actId="1035"/>
          <ac:graphicFrameMkLst>
            <pc:docMk/>
            <pc:sldMk cId="312160626" sldId="865"/>
            <ac:graphicFrameMk id="6" creationId="{390D9FB5-6C9F-CE42-AC40-815A7227C9B9}"/>
          </ac:graphicFrameMkLst>
        </pc:graphicFrameChg>
        <pc:graphicFrameChg chg="add mod modGraphic">
          <ac:chgData name="Helen Wilkinson" userId="9b09d86a-45ae-4697-9114-787598eea4ab" providerId="ADAL" clId="{0706AB93-7EE2-461F-925D-ADE0EA0C433D}" dt="2026-08-17T15:53:45.388" v="25569" actId="1035"/>
          <ac:graphicFrameMkLst>
            <pc:docMk/>
            <pc:sldMk cId="312160626" sldId="865"/>
            <ac:graphicFrameMk id="7" creationId="{459DBFFE-40E0-565F-DA9B-5144D4DED34D}"/>
          </ac:graphicFrameMkLst>
        </pc:graphicFrameChg>
        <pc:extLst>
          <p:ext xmlns:p="http://schemas.openxmlformats.org/presentationml/2006/main" uri="{D6D511B9-2390-475A-947B-AFAB55BFBCF1}">
            <pc226:cmChg xmlns:pc226="http://schemas.microsoft.com/office/powerpoint/2022/06/main/command" chg="mod">
              <pc226:chgData name="Helen Wilkinson" userId="9b09d86a-45ae-4697-9114-787598eea4ab" providerId="ADAL" clId="{0706AB93-7EE2-461F-925D-ADE0EA0C433D}" dt="2026-08-11T15:45:38.977" v="24477" actId="6549"/>
              <pc2:cmMkLst xmlns:pc2="http://schemas.microsoft.com/office/powerpoint/2019/9/main/command">
                <pc:docMk/>
                <pc:sldMk cId="312160626" sldId="865"/>
                <pc2:cmMk id="{D5F35515-4E04-46E1-A38F-1899A28CB0B4}"/>
              </pc2:cmMkLst>
            </pc226:cmChg>
          </p:ext>
        </pc:extLst>
      </pc:sldChg>
      <pc:sldChg chg="addSp delSp modSp add mod modClrScheme chgLayout">
        <pc:chgData name="Helen Wilkinson" userId="9b09d86a-45ae-4697-9114-787598eea4ab" providerId="ADAL" clId="{0706AB93-7EE2-461F-925D-ADE0EA0C433D}" dt="2026-08-12T16:01:05.959" v="24973" actId="962"/>
        <pc:sldMkLst>
          <pc:docMk/>
          <pc:sldMk cId="2588950300" sldId="866"/>
        </pc:sldMkLst>
        <pc:spChg chg="mod ord">
          <ac:chgData name="Helen Wilkinson" userId="9b09d86a-45ae-4697-9114-787598eea4ab" providerId="ADAL" clId="{0706AB93-7EE2-461F-925D-ADE0EA0C433D}" dt="2026-08-07T09:57:17.236" v="21772" actId="700"/>
          <ac:spMkLst>
            <pc:docMk/>
            <pc:sldMk cId="2588950300" sldId="866"/>
            <ac:spMk id="2" creationId="{2DFEF76C-7354-C25B-2A3E-89FCDBECF231}"/>
          </ac:spMkLst>
        </pc:spChg>
        <pc:spChg chg="mod">
          <ac:chgData name="Helen Wilkinson" userId="9b09d86a-45ae-4697-9114-787598eea4ab" providerId="ADAL" clId="{0706AB93-7EE2-461F-925D-ADE0EA0C433D}" dt="2026-08-06T14:28:21.816" v="17267" actId="6549"/>
          <ac:spMkLst>
            <pc:docMk/>
            <pc:sldMk cId="2588950300" sldId="866"/>
            <ac:spMk id="8" creationId="{CF87043A-8CDA-B07E-10CF-25E01153FA1E}"/>
          </ac:spMkLst>
        </pc:spChg>
        <pc:spChg chg="add del mod">
          <ac:chgData name="Helen Wilkinson" userId="9b09d86a-45ae-4697-9114-787598eea4ab" providerId="ADAL" clId="{0706AB93-7EE2-461F-925D-ADE0EA0C433D}" dt="2026-08-12T16:01:04.434" v="24972" actId="962"/>
          <ac:spMkLst>
            <pc:docMk/>
            <pc:sldMk cId="2588950300" sldId="866"/>
            <ac:spMk id="10" creationId="{72665BBA-0479-5A08-380F-B83DC381AA1A}"/>
          </ac:spMkLst>
        </pc:spChg>
        <pc:spChg chg="mod">
          <ac:chgData name="Helen Wilkinson" userId="9b09d86a-45ae-4697-9114-787598eea4ab" providerId="ADAL" clId="{0706AB93-7EE2-461F-925D-ADE0EA0C433D}" dt="2026-08-12T16:01:05.959" v="24973" actId="962"/>
          <ac:spMkLst>
            <pc:docMk/>
            <pc:sldMk cId="2588950300" sldId="866"/>
            <ac:spMk id="11" creationId="{6088D98E-38D6-E2A7-CDA4-FBD6C73986B7}"/>
          </ac:spMkLst>
        </pc:spChg>
        <pc:picChg chg="mod">
          <ac:chgData name="Helen Wilkinson" userId="9b09d86a-45ae-4697-9114-787598eea4ab" providerId="ADAL" clId="{0706AB93-7EE2-461F-925D-ADE0EA0C433D}" dt="2026-08-12T15:20:33.780" v="24831" actId="962"/>
          <ac:picMkLst>
            <pc:docMk/>
            <pc:sldMk cId="2588950300" sldId="866"/>
            <ac:picMk id="5" creationId="{9886C3EE-BCE2-2BC2-CE41-046EC9032C33}"/>
          </ac:picMkLst>
        </pc:picChg>
        <pc:picChg chg="add del mod">
          <ac:chgData name="Helen Wilkinson" userId="9b09d86a-45ae-4697-9114-787598eea4ab" providerId="ADAL" clId="{0706AB93-7EE2-461F-925D-ADE0EA0C433D}" dt="2026-08-12T15:20:35.493" v="24832" actId="962"/>
          <ac:picMkLst>
            <pc:docMk/>
            <pc:sldMk cId="2588950300" sldId="866"/>
            <ac:picMk id="13" creationId="{0CC1303D-B527-B617-A73F-D42E8FFA2856}"/>
          </ac:picMkLst>
        </pc:picChg>
      </pc:sldChg>
      <pc:sldMasterChg chg="modSldLayout">
        <pc:chgData name="Helen Wilkinson" userId="9b09d86a-45ae-4697-9114-787598eea4ab" providerId="ADAL" clId="{0706AB93-7EE2-461F-925D-ADE0EA0C433D}" dt="2026-08-11T16:13:41.306" v="24493" actId="2"/>
        <pc:sldMasterMkLst>
          <pc:docMk/>
          <pc:sldMasterMk cId="4057213164" sldId="2147483754"/>
        </pc:sldMasterMkLst>
        <pc:sldLayoutChg chg="modSp mod">
          <pc:chgData name="Helen Wilkinson" userId="9b09d86a-45ae-4697-9114-787598eea4ab" providerId="ADAL" clId="{0706AB93-7EE2-461F-925D-ADE0EA0C433D}" dt="2026-08-11T16:13:41.306" v="24493" actId="2"/>
          <pc:sldLayoutMkLst>
            <pc:docMk/>
            <pc:sldMasterMk cId="4057213164" sldId="2147483754"/>
            <pc:sldLayoutMk cId="3294473879" sldId="2147483877"/>
          </pc:sldLayoutMkLst>
          <pc:spChg chg="mod">
            <ac:chgData name="Helen Wilkinson" userId="9b09d86a-45ae-4697-9114-787598eea4ab" providerId="ADAL" clId="{0706AB93-7EE2-461F-925D-ADE0EA0C433D}" dt="2026-08-11T16:13:41.306" v="24493" actId="2"/>
            <ac:spMkLst>
              <pc:docMk/>
              <pc:sldMasterMk cId="4057213164" sldId="2147483754"/>
              <pc:sldLayoutMk cId="3294473879" sldId="2147483877"/>
              <ac:spMk id="8" creationId="{9613A1A9-F97F-4D22-AACA-BAB43A58D979}"/>
            </ac:spMkLst>
          </pc:spChg>
        </pc:sldLayoutChg>
      </pc:sldMasterChg>
    </pc:docChg>
  </pc:docChgLst>
  <pc:docChgLst>
    <pc:chgData name="Alfie Winter" userId="91e3e498-213f-4522-b430-c97d58fdbad1" providerId="ADAL" clId="{AC476B6A-97AC-4BCE-AA8A-178D2104CD3B}"/>
    <pc:docChg chg="modSld">
      <pc:chgData name="Alfie Winter" userId="91e3e498-213f-4522-b430-c97d58fdbad1" providerId="ADAL" clId="{AC476B6A-97AC-4BCE-AA8A-178D2104CD3B}" dt="2026-08-11T12:34:15.746" v="3" actId="20577"/>
      <pc:docMkLst>
        <pc:docMk/>
      </pc:docMkLst>
      <pc:sldChg chg="modSp mod modCm">
        <pc:chgData name="Alfie Winter" userId="91e3e498-213f-4522-b430-c97d58fdbad1" providerId="ADAL" clId="{AC476B6A-97AC-4BCE-AA8A-178D2104CD3B}" dt="2026-08-11T12:34:15.746" v="3" actId="20577"/>
        <pc:sldMkLst>
          <pc:docMk/>
          <pc:sldMk cId="3080831083" sldId="862"/>
        </pc:sldMkLst>
        <pc:spChg chg="mod">
          <ac:chgData name="Alfie Winter" userId="91e3e498-213f-4522-b430-c97d58fdbad1" providerId="ADAL" clId="{AC476B6A-97AC-4BCE-AA8A-178D2104CD3B}" dt="2026-08-11T12:34:15.746" v="3" actId="20577"/>
          <ac:spMkLst>
            <pc:docMk/>
            <pc:sldMk cId="3080831083" sldId="862"/>
            <ac:spMk id="10" creationId="{3F536968-A41C-E228-94D1-0A0255831B43}"/>
          </ac:spMkLst>
        </pc:spChg>
        <pc:extLst>
          <p:ext xmlns:p="http://schemas.openxmlformats.org/presentationml/2006/main" uri="{D6D511B9-2390-475A-947B-AFAB55BFBCF1}">
            <pc226:cmChg xmlns:pc226="http://schemas.microsoft.com/office/powerpoint/2022/06/main/command" chg="mod">
              <pc226:chgData name="Alfie Winter" userId="91e3e498-213f-4522-b430-c97d58fdbad1" providerId="ADAL" clId="{AC476B6A-97AC-4BCE-AA8A-178D2104CD3B}" dt="2026-08-11T12:34:15.746" v="3" actId="20577"/>
              <pc2:cmMkLst xmlns:pc2="http://schemas.microsoft.com/office/powerpoint/2019/9/main/command">
                <pc:docMk/>
                <pc:sldMk cId="3080831083" sldId="862"/>
                <pc2:cmMk id="{4DC49B4F-8A40-4C36-90AD-17A95F78B8B6}"/>
              </pc2:cmMkLst>
            </pc226:cmChg>
          </p:ext>
        </pc:extLst>
      </pc:sldChg>
      <pc:sldChg chg="modSp mod">
        <pc:chgData name="Alfie Winter" userId="91e3e498-213f-4522-b430-c97d58fdbad1" providerId="ADAL" clId="{AC476B6A-97AC-4BCE-AA8A-178D2104CD3B}" dt="2026-08-10T15:01:50.809" v="0" actId="20577"/>
        <pc:sldMkLst>
          <pc:docMk/>
          <pc:sldMk cId="312160626" sldId="865"/>
        </pc:sldMkLst>
        <pc:spChg chg="mod">
          <ac:chgData name="Alfie Winter" userId="91e3e498-213f-4522-b430-c97d58fdbad1" providerId="ADAL" clId="{AC476B6A-97AC-4BCE-AA8A-178D2104CD3B}" dt="2026-08-10T15:01:50.809" v="0" actId="20577"/>
          <ac:spMkLst>
            <pc:docMk/>
            <pc:sldMk cId="312160626" sldId="865"/>
            <ac:spMk id="8" creationId="{E58AD626-2DF9-B4DF-0794-16929739821A}"/>
          </ac:spMkLst>
        </pc:spChg>
      </pc:sldChg>
    </pc:docChg>
  </pc:docChgLst>
  <pc:docChgLst>
    <pc:chgData name="Richard Nicholls" userId="47e6ad94-d25b-4235-9200-62c465ddf291" providerId="ADAL" clId="{39C570AD-8A30-47F1-9533-9A3D3BE09712}"/>
    <pc:docChg chg="modSld">
      <pc:chgData name="Richard Nicholls" userId="47e6ad94-d25b-4235-9200-62c465ddf291" providerId="ADAL" clId="{39C570AD-8A30-47F1-9533-9A3D3BE09712}" dt="2026-08-19T10:55:02.485" v="0" actId="20577"/>
      <pc:docMkLst>
        <pc:docMk/>
      </pc:docMkLst>
      <pc:sldChg chg="modSp mod">
        <pc:chgData name="Richard Nicholls" userId="47e6ad94-d25b-4235-9200-62c465ddf291" providerId="ADAL" clId="{39C570AD-8A30-47F1-9533-9A3D3BE09712}" dt="2026-08-19T10:55:02.485" v="0" actId="20577"/>
        <pc:sldMkLst>
          <pc:docMk/>
          <pc:sldMk cId="2588950300" sldId="866"/>
        </pc:sldMkLst>
        <pc:spChg chg="mod">
          <ac:chgData name="Richard Nicholls" userId="47e6ad94-d25b-4235-9200-62c465ddf291" providerId="ADAL" clId="{39C570AD-8A30-47F1-9533-9A3D3BE09712}" dt="2026-08-19T10:55:02.485" v="0" actId="20577"/>
          <ac:spMkLst>
            <pc:docMk/>
            <pc:sldMk cId="2588950300" sldId="866"/>
            <ac:spMk id="8" creationId="{CF87043A-8CDA-B07E-10CF-25E01153FA1E}"/>
          </ac:spMkLst>
        </pc:spChg>
      </pc:sldChg>
    </pc:docChg>
  </pc:docChgLst>
  <pc:docChgLst>
    <pc:chgData name="Helen Wilkinson" userId="S::helen.wilkinson@visitbritain.org::9b09d86a-45ae-4697-9114-787598eea4ab" providerId="AD" clId="Web-{D554031A-ACC1-C5FE-3069-8CD517321259}"/>
    <pc:docChg chg="modSld">
      <pc:chgData name="Helen Wilkinson" userId="S::helen.wilkinson@visitbritain.org::9b09d86a-45ae-4697-9114-787598eea4ab" providerId="AD" clId="Web-{D554031A-ACC1-C5FE-3069-8CD517321259}" dt="2026-08-07T16:11:20.335" v="284"/>
      <pc:docMkLst>
        <pc:docMk/>
      </pc:docMkLst>
      <pc:sldChg chg="addSp modSp">
        <pc:chgData name="Helen Wilkinson" userId="S::helen.wilkinson@visitbritain.org::9b09d86a-45ae-4697-9114-787598eea4ab" providerId="AD" clId="Web-{D554031A-ACC1-C5FE-3069-8CD517321259}" dt="2026-08-07T16:11:20.335" v="284"/>
        <pc:sldMkLst>
          <pc:docMk/>
          <pc:sldMk cId="1236806923" sldId="769"/>
        </pc:sldMkLst>
        <pc:graphicFrameChg chg="add mod modGraphic">
          <ac:chgData name="Helen Wilkinson" userId="S::helen.wilkinson@visitbritain.org::9b09d86a-45ae-4697-9114-787598eea4ab" providerId="AD" clId="Web-{D554031A-ACC1-C5FE-3069-8CD517321259}" dt="2026-08-07T16:11:20.335" v="284"/>
          <ac:graphicFrameMkLst>
            <pc:docMk/>
            <pc:sldMk cId="1236806923" sldId="769"/>
            <ac:graphicFrameMk id="7" creationId="{A04EC8DB-D87D-2F60-A23D-5B475A579F90}"/>
          </ac:graphicFrameMkLst>
        </pc:graphicFrameChg>
      </pc:sldChg>
    </pc:docChg>
  </pc:docChgLst>
  <pc:docChgLst>
    <pc:chgData name="Helen Wilkinson" userId="S::helen.wilkinson@visitbritain.org::9b09d86a-45ae-4697-9114-787598eea4ab" providerId="AD" clId="Web-{BCF0D327-1FD4-9CCF-6339-2146646BBE2C}"/>
    <pc:docChg chg="modSld">
      <pc:chgData name="Helen Wilkinson" userId="S::helen.wilkinson@visitbritain.org::9b09d86a-45ae-4697-9114-787598eea4ab" providerId="AD" clId="Web-{BCF0D327-1FD4-9CCF-6339-2146646BBE2C}" dt="2026-08-11T16:11:55.821" v="69" actId="20577"/>
      <pc:docMkLst>
        <pc:docMk/>
      </pc:docMkLst>
      <pc:sldChg chg="modSp modCm">
        <pc:chgData name="Helen Wilkinson" userId="S::helen.wilkinson@visitbritain.org::9b09d86a-45ae-4697-9114-787598eea4ab" providerId="AD" clId="Web-{BCF0D327-1FD4-9CCF-6339-2146646BBE2C}" dt="2026-08-11T16:11:55.821" v="69" actId="20577"/>
        <pc:sldMkLst>
          <pc:docMk/>
          <pc:sldMk cId="3080831083" sldId="862"/>
        </pc:sldMkLst>
        <pc:spChg chg="mod">
          <ac:chgData name="Helen Wilkinson" userId="S::helen.wilkinson@visitbritain.org::9b09d86a-45ae-4697-9114-787598eea4ab" providerId="AD" clId="Web-{BCF0D327-1FD4-9CCF-6339-2146646BBE2C}" dt="2026-08-11T16:11:55.821" v="69" actId="20577"/>
          <ac:spMkLst>
            <pc:docMk/>
            <pc:sldMk cId="3080831083" sldId="862"/>
            <ac:spMk id="10" creationId="{3F536968-A41C-E228-94D1-0A0255831B43}"/>
          </ac:spMkLst>
        </pc:spChg>
        <pc:extLst>
          <p:ext xmlns:p="http://schemas.openxmlformats.org/presentationml/2006/main" uri="{D6D511B9-2390-475A-947B-AFAB55BFBCF1}">
            <pc226:cmChg xmlns:pc226="http://schemas.microsoft.com/office/powerpoint/2022/06/main/command" chg="mod">
              <pc226:chgData name="Helen Wilkinson" userId="S::helen.wilkinson@visitbritain.org::9b09d86a-45ae-4697-9114-787598eea4ab" providerId="AD" clId="Web-{BCF0D327-1FD4-9CCF-6339-2146646BBE2C}" dt="2026-08-11T16:11:37.023" v="68" actId="20577"/>
              <pc2:cmMkLst xmlns:pc2="http://schemas.microsoft.com/office/powerpoint/2019/9/main/command">
                <pc:docMk/>
                <pc:sldMk cId="3080831083" sldId="862"/>
                <pc2:cmMk id="{4DC49B4F-8A40-4C36-90AD-17A95F78B8B6}"/>
              </pc2:cmMkLst>
            </pc226:cmChg>
          </p:ext>
        </pc:extLst>
      </pc:sldChg>
    </pc:docChg>
  </pc:docChgLst>
  <pc:docChgLst>
    <pc:chgData name="Helen Wilkinson" userId="S::helen.wilkinson@visitbritain.org::9b09d86a-45ae-4697-9114-787598eea4ab" providerId="AD" clId="Web-{36A0A924-0BC2-6410-9458-FDCF8BCFF3C4}"/>
    <pc:docChg chg="mod">
      <pc:chgData name="Helen Wilkinson" userId="S::helen.wilkinson@visitbritain.org::9b09d86a-45ae-4697-9114-787598eea4ab" providerId="AD" clId="Web-{36A0A924-0BC2-6410-9458-FDCF8BCFF3C4}" dt="2026-08-07T16:05:42.460" v="0"/>
      <pc:docMkLst>
        <pc:docMk/>
      </pc:docMkLst>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kumimoji="0" lang="en-GB" sz="1400" b="1" i="0" u="none" strike="noStrike" kern="1200" cap="none" spc="0" normalizeH="0" baseline="0" dirty="0" smtClean="0">
                <a:ln>
                  <a:noFill/>
                </a:ln>
                <a:solidFill>
                  <a:srgbClr val="11044A"/>
                </a:solidFill>
                <a:effectLst/>
                <a:uLnTx/>
                <a:uFillTx/>
                <a:latin typeface="Arial" panose="020B0604020202020204" pitchFamily="34" charset="0"/>
                <a:ea typeface="+mn-ea"/>
                <a:cs typeface="Arial" panose="020B0604020202020204" pitchFamily="34" charset="0"/>
              </a:defRPr>
            </a:pPr>
            <a:r>
              <a:rPr kumimoji="0" lang="en-GB" sz="1400" b="1" i="0" u="none" strike="noStrike" kern="1200" cap="none" spc="0" normalizeH="0" baseline="0" dirty="0">
                <a:ln>
                  <a:noFill/>
                </a:ln>
                <a:solidFill>
                  <a:srgbClr val="11044A"/>
                </a:solidFill>
                <a:effectLst/>
                <a:uLnTx/>
                <a:uFillTx/>
                <a:latin typeface="Arial" panose="020B0604020202020204" pitchFamily="34" charset="0"/>
                <a:ea typeface="+mn-ea"/>
                <a:cs typeface="Arial" panose="020B0604020202020204" pitchFamily="34" charset="0"/>
              </a:rPr>
              <a:t>Seasonal spread: Spend</a:t>
            </a:r>
          </a:p>
        </c:rich>
      </c:tx>
      <c:overlay val="0"/>
      <c:spPr>
        <a:noFill/>
        <a:ln>
          <a:noFill/>
        </a:ln>
        <a:effectLst/>
      </c:spPr>
      <c:txPr>
        <a:bodyPr rot="0" spcFirstLastPara="1" vertOverflow="ellipsis" vert="horz" wrap="square" anchor="ctr" anchorCtr="1"/>
        <a:lstStyle/>
        <a:p>
          <a:pPr>
            <a:defRPr kumimoji="0" lang="en-GB" sz="1400" b="1" i="0" u="none" strike="noStrike" kern="1200" cap="none" spc="0" normalizeH="0" baseline="0" dirty="0" smtClean="0">
              <a:ln>
                <a:noFill/>
              </a:ln>
              <a:solidFill>
                <a:srgbClr val="11044A"/>
              </a:solidFill>
              <a:effectLst/>
              <a:uLnTx/>
              <a:uFillTx/>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3.1220130525622298E-2"/>
          <c:y val="4.7123000814280058E-2"/>
          <c:w val="0.96877986947437766"/>
          <c:h val="0.85135577292178122"/>
        </c:manualLayout>
      </c:layout>
      <c:barChart>
        <c:barDir val="col"/>
        <c:grouping val="stacked"/>
        <c:varyColors val="0"/>
        <c:ser>
          <c:idx val="0"/>
          <c:order val="0"/>
          <c:tx>
            <c:strRef>
              <c:f>Sheet1!$B$1</c:f>
              <c:strCache>
                <c:ptCount val="1"/>
                <c:pt idx="0">
                  <c:v>Market Access</c:v>
                </c:pt>
              </c:strCache>
            </c:strRef>
          </c:tx>
          <c:spPr>
            <a:solidFill>
              <a:schemeClr val="accent1"/>
            </a:solidFill>
            <a:ln>
              <a:noFill/>
            </a:ln>
            <a:effectLst/>
          </c:spPr>
          <c:invertIfNegative val="0"/>
          <c:dPt>
            <c:idx val="0"/>
            <c:invertIfNegative val="0"/>
            <c:bubble3D val="0"/>
            <c:spPr>
              <a:solidFill>
                <a:srgbClr val="FFE623"/>
              </a:solidFill>
              <a:ln>
                <a:noFill/>
              </a:ln>
              <a:effectLst/>
            </c:spPr>
            <c:extLst>
              <c:ext xmlns:c16="http://schemas.microsoft.com/office/drawing/2014/chart" uri="{C3380CC4-5D6E-409C-BE32-E72D297353CC}">
                <c16:uniqueId val="{00000001-6605-4F55-A222-EA7FEE9063AC}"/>
              </c:ext>
            </c:extLst>
          </c:dPt>
          <c:dPt>
            <c:idx val="1"/>
            <c:invertIfNegative val="0"/>
            <c:bubble3D val="0"/>
            <c:spPr>
              <a:solidFill>
                <a:srgbClr val="EE6C6C"/>
              </a:solidFill>
              <a:ln>
                <a:noFill/>
              </a:ln>
              <a:effectLst/>
            </c:spPr>
            <c:extLst>
              <c:ext xmlns:c16="http://schemas.microsoft.com/office/drawing/2014/chart" uri="{C3380CC4-5D6E-409C-BE32-E72D297353CC}">
                <c16:uniqueId val="{00000003-6605-4F55-A222-EA7FEE9063AC}"/>
              </c:ext>
            </c:extLst>
          </c:dPt>
          <c:dPt>
            <c:idx val="2"/>
            <c:invertIfNegative val="0"/>
            <c:bubble3D val="0"/>
            <c:spPr>
              <a:solidFill>
                <a:srgbClr val="94CFC6"/>
              </a:solidFill>
              <a:ln>
                <a:noFill/>
              </a:ln>
              <a:effectLst/>
            </c:spPr>
            <c:extLst>
              <c:ext xmlns:c16="http://schemas.microsoft.com/office/drawing/2014/chart" uri="{C3380CC4-5D6E-409C-BE32-E72D297353CC}">
                <c16:uniqueId val="{00000005-6605-4F55-A222-EA7FEE9063AC}"/>
              </c:ext>
            </c:extLst>
          </c:dPt>
          <c:dPt>
            <c:idx val="3"/>
            <c:invertIfNegative val="0"/>
            <c:bubble3D val="0"/>
            <c:spPr>
              <a:solidFill>
                <a:srgbClr val="1F7763"/>
              </a:solidFill>
              <a:ln>
                <a:noFill/>
              </a:ln>
              <a:effectLst/>
            </c:spPr>
            <c:extLst>
              <c:ext xmlns:c16="http://schemas.microsoft.com/office/drawing/2014/chart" uri="{C3380CC4-5D6E-409C-BE32-E72D297353CC}">
                <c16:uniqueId val="{00000007-6605-4F55-A222-EA7FEE9063AC}"/>
              </c:ext>
            </c:extLst>
          </c:dPt>
          <c:dLbls>
            <c:dLbl>
              <c:idx val="0"/>
              <c:layout>
                <c:manualLayout>
                  <c:x val="0"/>
                  <c:y val="-7.7177668187452197E-2"/>
                </c:manualLayout>
              </c:layout>
              <c:spPr>
                <a:noFill/>
                <a:ln>
                  <a:noFill/>
                </a:ln>
                <a:effectLst/>
              </c:spPr>
              <c:txPr>
                <a:bodyPr rot="0" spcFirstLastPara="1" vertOverflow="overflow" horzOverflow="overflow" vert="horz" wrap="square" lIns="39600" tIns="19050" rIns="36000" bIns="19050" anchor="t" anchorCtr="0">
                  <a:spAutoFit/>
                </a:bodyPr>
                <a:lstStyle/>
                <a:p>
                  <a:pPr>
                    <a:defRPr sz="1200" b="1" i="0" u="none" strike="noStrike" kern="1200" baseline="0">
                      <a:solidFill>
                        <a:srgbClr val="11044A"/>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1-6605-4F55-A222-EA7FEE9063AC}"/>
                </c:ext>
              </c:extLst>
            </c:dLbl>
            <c:dLbl>
              <c:idx val="1"/>
              <c:spPr>
                <a:noFill/>
                <a:ln>
                  <a:noFill/>
                </a:ln>
                <a:effectLst/>
              </c:spPr>
              <c:txPr>
                <a:bodyPr rot="0" spcFirstLastPara="1" vertOverflow="overflow" horzOverflow="overflow" vert="horz" wrap="square" lIns="39600" tIns="19050" rIns="36000" bIns="19050" anchor="t" anchorCtr="0">
                  <a:spAutoFit/>
                </a:bodyPr>
                <a:lstStyle/>
                <a:p>
                  <a:pPr>
                    <a:defRPr sz="1200" b="1" i="0" u="none" strike="noStrike" kern="1200" baseline="0">
                      <a:solidFill>
                        <a:srgbClr val="11044A"/>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3-6605-4F55-A222-EA7FEE9063AC}"/>
                </c:ext>
              </c:extLst>
            </c:dLbl>
            <c:dLbl>
              <c:idx val="2"/>
              <c:spPr>
                <a:noFill/>
                <a:ln>
                  <a:noFill/>
                </a:ln>
                <a:effectLst/>
              </c:spPr>
              <c:txPr>
                <a:bodyPr rot="0" spcFirstLastPara="1" vertOverflow="overflow" horzOverflow="overflow" vert="horz" wrap="square" lIns="39600" tIns="19050" rIns="36000" bIns="19050" anchor="t" anchorCtr="0">
                  <a:spAutoFit/>
                </a:bodyPr>
                <a:lstStyle/>
                <a:p>
                  <a:pPr>
                    <a:defRPr sz="1200" b="1" i="0" u="none" strike="noStrike" kern="1200" baseline="0">
                      <a:solidFill>
                        <a:srgbClr val="11044A"/>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5-6605-4F55-A222-EA7FEE9063AC}"/>
                </c:ext>
              </c:extLst>
            </c:dLbl>
            <c:spPr>
              <a:noFill/>
              <a:ln>
                <a:noFill/>
              </a:ln>
              <a:effectLst/>
            </c:spPr>
            <c:txPr>
              <a:bodyPr rot="0" spcFirstLastPara="1" vertOverflow="overflow" horzOverflow="overflow" vert="horz" wrap="square" lIns="39600" tIns="19050" rIns="36000" bIns="19050" anchor="t" anchorCtr="0">
                <a:spAutoFit/>
              </a:bodyPr>
              <a:lstStyle/>
              <a:p>
                <a:pPr>
                  <a:defRPr sz="12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a:noFill/>
                  <a:ln>
                    <a:noFill/>
                  </a:ln>
                </c15:spPr>
                <c15:showLeaderLines val="0"/>
              </c:ext>
            </c:extLst>
          </c:dLbls>
          <c:cat>
            <c:strRef>
              <c:f>Sheet1!$A$2:$A$5</c:f>
              <c:strCache>
                <c:ptCount val="4"/>
                <c:pt idx="0">
                  <c:v>Jan-Mar</c:v>
                </c:pt>
                <c:pt idx="1">
                  <c:v>Apr-Jun</c:v>
                </c:pt>
                <c:pt idx="2">
                  <c:v>Jul-Sep</c:v>
                </c:pt>
                <c:pt idx="3">
                  <c:v>Oct-Dec</c:v>
                </c:pt>
              </c:strCache>
            </c:strRef>
          </c:cat>
          <c:val>
            <c:numRef>
              <c:f>Sheet1!$B$2:$B$5</c:f>
              <c:numCache>
                <c:formatCode>0%</c:formatCode>
                <c:ptCount val="4"/>
                <c:pt idx="0">
                  <c:v>0.16</c:v>
                </c:pt>
                <c:pt idx="1">
                  <c:v>0.25337070658863448</c:v>
                </c:pt>
                <c:pt idx="2">
                  <c:v>0.33</c:v>
                </c:pt>
                <c:pt idx="3">
                  <c:v>0.26167148881473457</c:v>
                </c:pt>
              </c:numCache>
            </c:numRef>
          </c:val>
          <c:extLst>
            <c:ext xmlns:c16="http://schemas.microsoft.com/office/drawing/2014/chart" uri="{C3380CC4-5D6E-409C-BE32-E72D297353CC}">
              <c16:uniqueId val="{00000008-6605-4F55-A222-EA7FEE9063AC}"/>
            </c:ext>
          </c:extLst>
        </c:ser>
        <c:dLbls>
          <c:showLegendKey val="0"/>
          <c:showVal val="1"/>
          <c:showCatName val="0"/>
          <c:showSerName val="0"/>
          <c:showPercent val="0"/>
          <c:showBubbleSize val="0"/>
        </c:dLbls>
        <c:gapWidth val="0"/>
        <c:overlap val="100"/>
        <c:axId val="981651567"/>
        <c:axId val="982301951"/>
      </c:barChart>
      <c:catAx>
        <c:axId val="981651567"/>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accent1"/>
                </a:solidFill>
                <a:latin typeface="+mn-lt"/>
                <a:ea typeface="+mn-ea"/>
                <a:cs typeface="+mn-cs"/>
              </a:defRPr>
            </a:pPr>
            <a:endParaRPr lang="en-US"/>
          </a:p>
        </c:txPr>
        <c:crossAx val="982301951"/>
        <c:crosses val="autoZero"/>
        <c:auto val="1"/>
        <c:lblAlgn val="ctr"/>
        <c:lblOffset val="100"/>
        <c:noMultiLvlLbl val="0"/>
      </c:catAx>
      <c:valAx>
        <c:axId val="982301951"/>
        <c:scaling>
          <c:orientation val="minMax"/>
        </c:scaling>
        <c:delete val="1"/>
        <c:axPos val="l"/>
        <c:numFmt formatCode="0%" sourceLinked="1"/>
        <c:majorTickMark val="out"/>
        <c:minorTickMark val="none"/>
        <c:tickLblPos val="nextTo"/>
        <c:crossAx val="9816515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cmpd="sng">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438910895657164E-2"/>
          <c:y val="4.9998198984227095E-3"/>
          <c:w val="0.99"/>
          <c:h val="0.98750000000000004"/>
        </c:manualLayout>
      </c:layout>
      <c:pieChart>
        <c:varyColors val="1"/>
        <c:ser>
          <c:idx val="0"/>
          <c:order val="0"/>
          <c:tx>
            <c:strRef>
              <c:f>Sheet1!$A$2</c:f>
              <c:strCache>
                <c:ptCount val="1"/>
                <c:pt idx="0">
                  <c:v>Region 1</c:v>
                </c:pt>
              </c:strCache>
            </c:strRef>
          </c:tx>
          <c:spPr>
            <a:solidFill>
              <a:schemeClr val="accent1"/>
            </a:solidFill>
            <a:ln w="9525" cap="flat">
              <a:solidFill>
                <a:srgbClr val="F1EFF1"/>
              </a:solidFill>
              <a:prstDash val="solid"/>
              <a:round/>
            </a:ln>
            <a:effectLst/>
          </c:spPr>
          <c:dPt>
            <c:idx val="0"/>
            <c:bubble3D val="0"/>
            <c:spPr>
              <a:solidFill>
                <a:srgbClr val="1F7763"/>
              </a:solidFill>
              <a:ln w="9525" cap="flat">
                <a:noFill/>
                <a:prstDash val="solid"/>
                <a:round/>
              </a:ln>
              <a:effectLst/>
            </c:spPr>
            <c:extLst>
              <c:ext xmlns:c16="http://schemas.microsoft.com/office/drawing/2014/chart" uri="{C3380CC4-5D6E-409C-BE32-E72D297353CC}">
                <c16:uniqueId val="{00000001-9470-4E0C-B9CB-EB81DEBA093F}"/>
              </c:ext>
            </c:extLst>
          </c:dPt>
          <c:dPt>
            <c:idx val="1"/>
            <c:bubble3D val="0"/>
            <c:spPr>
              <a:solidFill>
                <a:srgbClr val="94CFC6"/>
              </a:solidFill>
              <a:ln w="9525" cap="flat">
                <a:noFill/>
                <a:prstDash val="solid"/>
                <a:round/>
              </a:ln>
              <a:effectLst/>
            </c:spPr>
            <c:extLst>
              <c:ext xmlns:c16="http://schemas.microsoft.com/office/drawing/2014/chart" uri="{C3380CC4-5D6E-409C-BE32-E72D297353CC}">
                <c16:uniqueId val="{00000003-9470-4E0C-B9CB-EB81DEBA093F}"/>
              </c:ext>
            </c:extLst>
          </c:dPt>
          <c:cat>
            <c:strRef>
              <c:f>Sheet1!$B$1:$C$1</c:f>
              <c:strCache>
                <c:ptCount val="2"/>
                <c:pt idx="0">
                  <c:v>Quarter</c:v>
                </c:pt>
                <c:pt idx="1">
                  <c:v>Blank</c:v>
                </c:pt>
              </c:strCache>
            </c:strRef>
          </c:cat>
          <c:val>
            <c:numRef>
              <c:f>Sheet1!$B$2:$C$2</c:f>
              <c:numCache>
                <c:formatCode>0%</c:formatCode>
                <c:ptCount val="2"/>
                <c:pt idx="0">
                  <c:v>0.09</c:v>
                </c:pt>
                <c:pt idx="1">
                  <c:v>0.91</c:v>
                </c:pt>
              </c:numCache>
            </c:numRef>
          </c:val>
          <c:extLst>
            <c:ext xmlns:c16="http://schemas.microsoft.com/office/drawing/2014/chart" uri="{C3380CC4-5D6E-409C-BE32-E72D297353CC}">
              <c16:uniqueId val="{00000004-9470-4E0C-B9CB-EB81DEBA093F}"/>
            </c:ext>
          </c:extLst>
        </c:ser>
        <c:dLbls>
          <c:showLegendKey val="0"/>
          <c:showVal val="0"/>
          <c:showCatName val="0"/>
          <c:showSerName val="0"/>
          <c:showPercent val="0"/>
          <c:showBubbleSize val="0"/>
          <c:showLeaderLines val="1"/>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438910895657164E-2"/>
          <c:y val="4.9998198984227095E-3"/>
          <c:w val="0.99"/>
          <c:h val="0.98750000000000004"/>
        </c:manualLayout>
      </c:layout>
      <c:pieChart>
        <c:varyColors val="1"/>
        <c:ser>
          <c:idx val="0"/>
          <c:order val="0"/>
          <c:tx>
            <c:strRef>
              <c:f>Sheet1!$A$2</c:f>
              <c:strCache>
                <c:ptCount val="1"/>
                <c:pt idx="0">
                  <c:v>Region 1</c:v>
                </c:pt>
              </c:strCache>
            </c:strRef>
          </c:tx>
          <c:spPr>
            <a:solidFill>
              <a:schemeClr val="accent1"/>
            </a:solidFill>
            <a:ln w="9525" cap="flat">
              <a:solidFill>
                <a:srgbClr val="F1EFF1"/>
              </a:solidFill>
              <a:prstDash val="solid"/>
              <a:round/>
            </a:ln>
            <a:effectLst/>
          </c:spPr>
          <c:dPt>
            <c:idx val="0"/>
            <c:bubble3D val="0"/>
            <c:spPr>
              <a:solidFill>
                <a:srgbClr val="1F7763"/>
              </a:solidFill>
              <a:ln w="9525" cap="flat">
                <a:noFill/>
                <a:prstDash val="solid"/>
                <a:round/>
              </a:ln>
              <a:effectLst/>
            </c:spPr>
            <c:extLst>
              <c:ext xmlns:c16="http://schemas.microsoft.com/office/drawing/2014/chart" uri="{C3380CC4-5D6E-409C-BE32-E72D297353CC}">
                <c16:uniqueId val="{00000001-E8F9-40ED-8C09-2FEFC4BD9F44}"/>
              </c:ext>
            </c:extLst>
          </c:dPt>
          <c:dPt>
            <c:idx val="1"/>
            <c:bubble3D val="0"/>
            <c:spPr>
              <a:solidFill>
                <a:srgbClr val="94CFC6"/>
              </a:solidFill>
              <a:ln w="9525" cap="flat">
                <a:noFill/>
                <a:prstDash val="solid"/>
                <a:round/>
              </a:ln>
              <a:effectLst/>
            </c:spPr>
            <c:extLst>
              <c:ext xmlns:c16="http://schemas.microsoft.com/office/drawing/2014/chart" uri="{C3380CC4-5D6E-409C-BE32-E72D297353CC}">
                <c16:uniqueId val="{00000003-E8F9-40ED-8C09-2FEFC4BD9F44}"/>
              </c:ext>
            </c:extLst>
          </c:dPt>
          <c:cat>
            <c:strRef>
              <c:f>Sheet1!$B$1:$C$1</c:f>
              <c:strCache>
                <c:ptCount val="2"/>
                <c:pt idx="0">
                  <c:v>Quarter</c:v>
                </c:pt>
                <c:pt idx="1">
                  <c:v>Blank</c:v>
                </c:pt>
              </c:strCache>
            </c:strRef>
          </c:cat>
          <c:val>
            <c:numRef>
              <c:f>Sheet1!$B$2:$C$2</c:f>
              <c:numCache>
                <c:formatCode>0%</c:formatCode>
                <c:ptCount val="2"/>
                <c:pt idx="0">
                  <c:v>0.05</c:v>
                </c:pt>
                <c:pt idx="1">
                  <c:v>0.95</c:v>
                </c:pt>
              </c:numCache>
            </c:numRef>
          </c:val>
          <c:extLst>
            <c:ext xmlns:c16="http://schemas.microsoft.com/office/drawing/2014/chart" uri="{C3380CC4-5D6E-409C-BE32-E72D297353CC}">
              <c16:uniqueId val="{00000004-E8F9-40ED-8C09-2FEFC4BD9F44}"/>
            </c:ext>
          </c:extLst>
        </c:ser>
        <c:dLbls>
          <c:showLegendKey val="0"/>
          <c:showVal val="0"/>
          <c:showCatName val="0"/>
          <c:showSerName val="0"/>
          <c:showPercent val="0"/>
          <c:showBubbleSize val="0"/>
          <c:showLeaderLines val="1"/>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438910895657164E-2"/>
          <c:y val="4.9998198984227095E-3"/>
          <c:w val="0.99"/>
          <c:h val="0.98750000000000004"/>
        </c:manualLayout>
      </c:layout>
      <c:pieChart>
        <c:varyColors val="1"/>
        <c:ser>
          <c:idx val="0"/>
          <c:order val="0"/>
          <c:tx>
            <c:strRef>
              <c:f>Sheet1!$A$2</c:f>
              <c:strCache>
                <c:ptCount val="1"/>
                <c:pt idx="0">
                  <c:v>Region 1</c:v>
                </c:pt>
              </c:strCache>
            </c:strRef>
          </c:tx>
          <c:spPr>
            <a:solidFill>
              <a:schemeClr val="accent1"/>
            </a:solidFill>
            <a:ln w="9525" cap="flat">
              <a:solidFill>
                <a:srgbClr val="F1EFF1"/>
              </a:solidFill>
              <a:prstDash val="solid"/>
              <a:round/>
            </a:ln>
            <a:effectLst/>
          </c:spPr>
          <c:dPt>
            <c:idx val="0"/>
            <c:bubble3D val="0"/>
            <c:spPr>
              <a:solidFill>
                <a:srgbClr val="1F7763"/>
              </a:solidFill>
              <a:ln w="9525" cap="flat">
                <a:noFill/>
                <a:prstDash val="solid"/>
                <a:round/>
              </a:ln>
              <a:effectLst/>
            </c:spPr>
            <c:extLst>
              <c:ext xmlns:c16="http://schemas.microsoft.com/office/drawing/2014/chart" uri="{C3380CC4-5D6E-409C-BE32-E72D297353CC}">
                <c16:uniqueId val="{00000001-5FE8-46DB-A304-C3B4832FCA3C}"/>
              </c:ext>
            </c:extLst>
          </c:dPt>
          <c:dPt>
            <c:idx val="1"/>
            <c:bubble3D val="0"/>
            <c:spPr>
              <a:solidFill>
                <a:srgbClr val="94CFC6"/>
              </a:solidFill>
              <a:ln w="9525" cap="flat">
                <a:noFill/>
                <a:prstDash val="solid"/>
                <a:round/>
              </a:ln>
              <a:effectLst/>
            </c:spPr>
            <c:extLst>
              <c:ext xmlns:c16="http://schemas.microsoft.com/office/drawing/2014/chart" uri="{C3380CC4-5D6E-409C-BE32-E72D297353CC}">
                <c16:uniqueId val="{00000003-5FE8-46DB-A304-C3B4832FCA3C}"/>
              </c:ext>
            </c:extLst>
          </c:dPt>
          <c:cat>
            <c:strRef>
              <c:f>Sheet1!$B$1:$C$1</c:f>
              <c:strCache>
                <c:ptCount val="2"/>
                <c:pt idx="0">
                  <c:v>Quarter</c:v>
                </c:pt>
                <c:pt idx="1">
                  <c:v>Blank</c:v>
                </c:pt>
              </c:strCache>
            </c:strRef>
          </c:cat>
          <c:val>
            <c:numRef>
              <c:f>Sheet1!$B$2:$C$2</c:f>
              <c:numCache>
                <c:formatCode>0%</c:formatCode>
                <c:ptCount val="2"/>
                <c:pt idx="0">
                  <c:v>0.02</c:v>
                </c:pt>
                <c:pt idx="1">
                  <c:v>0.98</c:v>
                </c:pt>
              </c:numCache>
            </c:numRef>
          </c:val>
          <c:extLst>
            <c:ext xmlns:c16="http://schemas.microsoft.com/office/drawing/2014/chart" uri="{C3380CC4-5D6E-409C-BE32-E72D297353CC}">
              <c16:uniqueId val="{00000004-5FE8-46DB-A304-C3B4832FCA3C}"/>
            </c:ext>
          </c:extLst>
        </c:ser>
        <c:dLbls>
          <c:showLegendKey val="0"/>
          <c:showVal val="0"/>
          <c:showCatName val="0"/>
          <c:showSerName val="0"/>
          <c:showPercent val="0"/>
          <c:showBubbleSize val="0"/>
          <c:showLeaderLines val="1"/>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438910895657164E-2"/>
          <c:y val="4.9998198984227095E-3"/>
          <c:w val="0.99"/>
          <c:h val="0.98750000000000004"/>
        </c:manualLayout>
      </c:layout>
      <c:pieChart>
        <c:varyColors val="1"/>
        <c:ser>
          <c:idx val="0"/>
          <c:order val="0"/>
          <c:tx>
            <c:strRef>
              <c:f>Sheet1!$A$2</c:f>
              <c:strCache>
                <c:ptCount val="1"/>
                <c:pt idx="0">
                  <c:v>Region 1</c:v>
                </c:pt>
              </c:strCache>
            </c:strRef>
          </c:tx>
          <c:spPr>
            <a:solidFill>
              <a:schemeClr val="accent1"/>
            </a:solidFill>
            <a:ln w="9525" cap="flat">
              <a:solidFill>
                <a:srgbClr val="F1EFF1"/>
              </a:solidFill>
              <a:prstDash val="solid"/>
              <a:round/>
            </a:ln>
            <a:effectLst/>
          </c:spPr>
          <c:dPt>
            <c:idx val="0"/>
            <c:bubble3D val="0"/>
            <c:spPr>
              <a:solidFill>
                <a:srgbClr val="1F7763"/>
              </a:solidFill>
              <a:ln w="9525" cap="flat">
                <a:noFill/>
                <a:prstDash val="solid"/>
                <a:round/>
              </a:ln>
              <a:effectLst/>
            </c:spPr>
            <c:extLst>
              <c:ext xmlns:c16="http://schemas.microsoft.com/office/drawing/2014/chart" uri="{C3380CC4-5D6E-409C-BE32-E72D297353CC}">
                <c16:uniqueId val="{00000001-C30B-4F7B-8643-D8EB53B73431}"/>
              </c:ext>
            </c:extLst>
          </c:dPt>
          <c:dPt>
            <c:idx val="1"/>
            <c:bubble3D val="0"/>
            <c:spPr>
              <a:solidFill>
                <a:srgbClr val="94CFC6"/>
              </a:solidFill>
              <a:ln w="9525" cap="flat">
                <a:noFill/>
                <a:prstDash val="solid"/>
                <a:round/>
              </a:ln>
              <a:effectLst/>
            </c:spPr>
            <c:extLst>
              <c:ext xmlns:c16="http://schemas.microsoft.com/office/drawing/2014/chart" uri="{C3380CC4-5D6E-409C-BE32-E72D297353CC}">
                <c16:uniqueId val="{00000003-C30B-4F7B-8643-D8EB53B73431}"/>
              </c:ext>
            </c:extLst>
          </c:dPt>
          <c:cat>
            <c:strRef>
              <c:f>Sheet1!$B$1:$C$1</c:f>
              <c:strCache>
                <c:ptCount val="2"/>
                <c:pt idx="0">
                  <c:v>Quarter</c:v>
                </c:pt>
                <c:pt idx="1">
                  <c:v>Blank</c:v>
                </c:pt>
              </c:strCache>
            </c:strRef>
          </c:cat>
          <c:val>
            <c:numRef>
              <c:f>Sheet1!$B$2:$C$2</c:f>
              <c:numCache>
                <c:formatCode>0%</c:formatCode>
                <c:ptCount val="2"/>
                <c:pt idx="0">
                  <c:v>0.17</c:v>
                </c:pt>
                <c:pt idx="1">
                  <c:v>0.83</c:v>
                </c:pt>
              </c:numCache>
            </c:numRef>
          </c:val>
          <c:extLst>
            <c:ext xmlns:c16="http://schemas.microsoft.com/office/drawing/2014/chart" uri="{C3380CC4-5D6E-409C-BE32-E72D297353CC}">
              <c16:uniqueId val="{00000004-C30B-4F7B-8643-D8EB53B73431}"/>
            </c:ext>
          </c:extLst>
        </c:ser>
        <c:dLbls>
          <c:showLegendKey val="0"/>
          <c:showVal val="0"/>
          <c:showCatName val="0"/>
          <c:showSerName val="0"/>
          <c:showPercent val="0"/>
          <c:showBubbleSize val="0"/>
          <c:showLeaderLines val="1"/>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438910895657164E-2"/>
          <c:y val="4.9998198984227095E-3"/>
          <c:w val="0.99"/>
          <c:h val="0.98750000000000004"/>
        </c:manualLayout>
      </c:layout>
      <c:pieChart>
        <c:varyColors val="1"/>
        <c:ser>
          <c:idx val="0"/>
          <c:order val="0"/>
          <c:tx>
            <c:strRef>
              <c:f>Sheet1!$A$2</c:f>
              <c:strCache>
                <c:ptCount val="1"/>
                <c:pt idx="0">
                  <c:v>Region 1</c:v>
                </c:pt>
              </c:strCache>
            </c:strRef>
          </c:tx>
          <c:spPr>
            <a:solidFill>
              <a:schemeClr val="accent1"/>
            </a:solidFill>
            <a:ln w="9525" cap="flat">
              <a:solidFill>
                <a:srgbClr val="F1EFF1"/>
              </a:solidFill>
              <a:prstDash val="solid"/>
              <a:round/>
            </a:ln>
            <a:effectLst/>
          </c:spPr>
          <c:dPt>
            <c:idx val="0"/>
            <c:bubble3D val="0"/>
            <c:spPr>
              <a:solidFill>
                <a:srgbClr val="1F7763"/>
              </a:solidFill>
              <a:ln w="9525" cap="flat">
                <a:noFill/>
                <a:prstDash val="solid"/>
                <a:round/>
              </a:ln>
              <a:effectLst/>
            </c:spPr>
            <c:extLst>
              <c:ext xmlns:c16="http://schemas.microsoft.com/office/drawing/2014/chart" uri="{C3380CC4-5D6E-409C-BE32-E72D297353CC}">
                <c16:uniqueId val="{00000001-6C5D-4EDA-A202-2C3CC99D2080}"/>
              </c:ext>
            </c:extLst>
          </c:dPt>
          <c:dPt>
            <c:idx val="1"/>
            <c:bubble3D val="0"/>
            <c:spPr>
              <a:solidFill>
                <a:srgbClr val="94CFC6"/>
              </a:solidFill>
              <a:ln w="9525" cap="flat">
                <a:noFill/>
                <a:prstDash val="solid"/>
                <a:round/>
              </a:ln>
              <a:effectLst/>
            </c:spPr>
            <c:extLst>
              <c:ext xmlns:c16="http://schemas.microsoft.com/office/drawing/2014/chart" uri="{C3380CC4-5D6E-409C-BE32-E72D297353CC}">
                <c16:uniqueId val="{00000003-6C5D-4EDA-A202-2C3CC99D2080}"/>
              </c:ext>
            </c:extLst>
          </c:dPt>
          <c:cat>
            <c:strRef>
              <c:f>Sheet1!$B$1:$C$1</c:f>
              <c:strCache>
                <c:ptCount val="2"/>
                <c:pt idx="0">
                  <c:v>Quarter</c:v>
                </c:pt>
                <c:pt idx="1">
                  <c:v>Blank</c:v>
                </c:pt>
              </c:strCache>
            </c:strRef>
          </c:cat>
          <c:val>
            <c:numRef>
              <c:f>Sheet1!$B$2:$C$2</c:f>
              <c:numCache>
                <c:formatCode>0%</c:formatCode>
                <c:ptCount val="2"/>
                <c:pt idx="0">
                  <c:v>0.59</c:v>
                </c:pt>
                <c:pt idx="1">
                  <c:v>0.41</c:v>
                </c:pt>
              </c:numCache>
            </c:numRef>
          </c:val>
          <c:extLst>
            <c:ext xmlns:c16="http://schemas.microsoft.com/office/drawing/2014/chart" uri="{C3380CC4-5D6E-409C-BE32-E72D297353CC}">
              <c16:uniqueId val="{00000004-6C5D-4EDA-A202-2C3CC99D2080}"/>
            </c:ext>
          </c:extLst>
        </c:ser>
        <c:dLbls>
          <c:showLegendKey val="0"/>
          <c:showVal val="0"/>
          <c:showCatName val="0"/>
          <c:showSerName val="0"/>
          <c:showPercent val="0"/>
          <c:showBubbleSize val="0"/>
          <c:showLeaderLines val="1"/>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kumimoji="0" lang="en-GB" sz="1400" b="1" i="0" u="none" strike="noStrike" kern="1200" cap="none" spc="0" normalizeH="0" baseline="0" dirty="0" smtClean="0">
                <a:ln>
                  <a:noFill/>
                </a:ln>
                <a:solidFill>
                  <a:srgbClr val="11044A"/>
                </a:solidFill>
                <a:effectLst/>
                <a:uLnTx/>
                <a:uFillTx/>
                <a:latin typeface="Arial" panose="020B0604020202020204" pitchFamily="34" charset="0"/>
                <a:ea typeface="+mn-ea"/>
                <a:cs typeface="Arial" panose="020B0604020202020204" pitchFamily="34" charset="0"/>
              </a:defRPr>
            </a:pPr>
            <a:r>
              <a:rPr kumimoji="0" lang="en-GB" sz="1400" b="1" i="0" u="none" strike="noStrike" kern="1200" cap="none" spc="0" normalizeH="0" baseline="0" dirty="0">
                <a:ln>
                  <a:noFill/>
                </a:ln>
                <a:solidFill>
                  <a:srgbClr val="11044A"/>
                </a:solidFill>
                <a:effectLst/>
                <a:uLnTx/>
                <a:uFillTx/>
                <a:latin typeface="Arial" panose="020B0604020202020204" pitchFamily="34" charset="0"/>
                <a:ea typeface="+mn-ea"/>
                <a:cs typeface="Arial" panose="020B0604020202020204" pitchFamily="34" charset="0"/>
              </a:rPr>
              <a:t>Seasonal spread: Visits</a:t>
            </a:r>
          </a:p>
        </c:rich>
      </c:tx>
      <c:overlay val="0"/>
      <c:spPr>
        <a:noFill/>
        <a:ln>
          <a:noFill/>
        </a:ln>
        <a:effectLst/>
      </c:spPr>
      <c:txPr>
        <a:bodyPr rot="0" spcFirstLastPara="1" vertOverflow="ellipsis" vert="horz" wrap="square" anchor="ctr" anchorCtr="1"/>
        <a:lstStyle/>
        <a:p>
          <a:pPr>
            <a:defRPr kumimoji="0" lang="en-GB" sz="1400" b="1" i="0" u="none" strike="noStrike" kern="1200" cap="none" spc="0" normalizeH="0" baseline="0" dirty="0" smtClean="0">
              <a:ln>
                <a:noFill/>
              </a:ln>
              <a:solidFill>
                <a:srgbClr val="11044A"/>
              </a:solidFill>
              <a:effectLst/>
              <a:uLnTx/>
              <a:uFillTx/>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3.1220130525622298E-2"/>
          <c:y val="4.7123000814280058E-2"/>
          <c:w val="0.96877986947437766"/>
          <c:h val="0.85135577292178122"/>
        </c:manualLayout>
      </c:layout>
      <c:barChart>
        <c:barDir val="col"/>
        <c:grouping val="stacked"/>
        <c:varyColors val="0"/>
        <c:ser>
          <c:idx val="0"/>
          <c:order val="0"/>
          <c:tx>
            <c:strRef>
              <c:f>Sheet1!$B$1</c:f>
              <c:strCache>
                <c:ptCount val="1"/>
                <c:pt idx="0">
                  <c:v>Market Access</c:v>
                </c:pt>
              </c:strCache>
            </c:strRef>
          </c:tx>
          <c:spPr>
            <a:solidFill>
              <a:schemeClr val="accent1"/>
            </a:solidFill>
            <a:ln>
              <a:noFill/>
            </a:ln>
            <a:effectLst/>
          </c:spPr>
          <c:invertIfNegative val="0"/>
          <c:dPt>
            <c:idx val="0"/>
            <c:invertIfNegative val="0"/>
            <c:bubble3D val="0"/>
            <c:spPr>
              <a:solidFill>
                <a:srgbClr val="FFE623"/>
              </a:solidFill>
              <a:ln>
                <a:noFill/>
              </a:ln>
              <a:effectLst/>
            </c:spPr>
            <c:extLst>
              <c:ext xmlns:c16="http://schemas.microsoft.com/office/drawing/2014/chart" uri="{C3380CC4-5D6E-409C-BE32-E72D297353CC}">
                <c16:uniqueId val="{00000001-C71D-4849-BFEF-1C8C56A839C9}"/>
              </c:ext>
            </c:extLst>
          </c:dPt>
          <c:dPt>
            <c:idx val="1"/>
            <c:invertIfNegative val="0"/>
            <c:bubble3D val="0"/>
            <c:spPr>
              <a:solidFill>
                <a:srgbClr val="EE6C6C"/>
              </a:solidFill>
              <a:ln>
                <a:noFill/>
              </a:ln>
              <a:effectLst/>
            </c:spPr>
            <c:extLst>
              <c:ext xmlns:c16="http://schemas.microsoft.com/office/drawing/2014/chart" uri="{C3380CC4-5D6E-409C-BE32-E72D297353CC}">
                <c16:uniqueId val="{00000003-C71D-4849-BFEF-1C8C56A839C9}"/>
              </c:ext>
            </c:extLst>
          </c:dPt>
          <c:dPt>
            <c:idx val="2"/>
            <c:invertIfNegative val="0"/>
            <c:bubble3D val="0"/>
            <c:spPr>
              <a:solidFill>
                <a:srgbClr val="94CFC6"/>
              </a:solidFill>
              <a:ln>
                <a:noFill/>
              </a:ln>
              <a:effectLst/>
            </c:spPr>
            <c:extLst>
              <c:ext xmlns:c16="http://schemas.microsoft.com/office/drawing/2014/chart" uri="{C3380CC4-5D6E-409C-BE32-E72D297353CC}">
                <c16:uniqueId val="{00000005-C71D-4849-BFEF-1C8C56A839C9}"/>
              </c:ext>
            </c:extLst>
          </c:dPt>
          <c:dPt>
            <c:idx val="3"/>
            <c:invertIfNegative val="0"/>
            <c:bubble3D val="0"/>
            <c:spPr>
              <a:solidFill>
                <a:srgbClr val="1F7763"/>
              </a:solidFill>
              <a:ln>
                <a:noFill/>
              </a:ln>
              <a:effectLst/>
            </c:spPr>
            <c:extLst>
              <c:ext xmlns:c16="http://schemas.microsoft.com/office/drawing/2014/chart" uri="{C3380CC4-5D6E-409C-BE32-E72D297353CC}">
                <c16:uniqueId val="{00000007-C71D-4849-BFEF-1C8C56A839C9}"/>
              </c:ext>
            </c:extLst>
          </c:dPt>
          <c:dLbls>
            <c:dLbl>
              <c:idx val="0"/>
              <c:layout>
                <c:manualLayout>
                  <c:x val="0"/>
                  <c:y val="-7.7177668187452197E-2"/>
                </c:manualLayout>
              </c:layout>
              <c:spPr>
                <a:noFill/>
                <a:ln>
                  <a:noFill/>
                </a:ln>
                <a:effectLst/>
              </c:spPr>
              <c:txPr>
                <a:bodyPr rot="0" spcFirstLastPara="1" vertOverflow="overflow" horzOverflow="overflow" vert="horz" wrap="square" lIns="39600" tIns="19050" rIns="36000" bIns="19050" anchor="t" anchorCtr="0">
                  <a:spAutoFit/>
                </a:bodyPr>
                <a:lstStyle/>
                <a:p>
                  <a:pPr>
                    <a:defRPr sz="1200" b="1" i="0" u="none" strike="noStrike" kern="1200" baseline="0">
                      <a:solidFill>
                        <a:srgbClr val="11044A"/>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1-C71D-4849-BFEF-1C8C56A839C9}"/>
                </c:ext>
              </c:extLst>
            </c:dLbl>
            <c:dLbl>
              <c:idx val="1"/>
              <c:spPr>
                <a:noFill/>
                <a:ln>
                  <a:noFill/>
                </a:ln>
                <a:effectLst/>
              </c:spPr>
              <c:txPr>
                <a:bodyPr rot="0" spcFirstLastPara="1" vertOverflow="overflow" horzOverflow="overflow" vert="horz" wrap="square" lIns="39600" tIns="19050" rIns="36000" bIns="19050" anchor="t" anchorCtr="0">
                  <a:spAutoFit/>
                </a:bodyPr>
                <a:lstStyle/>
                <a:p>
                  <a:pPr>
                    <a:defRPr sz="1200" b="1" i="0" u="none" strike="noStrike" kern="1200" baseline="0">
                      <a:solidFill>
                        <a:srgbClr val="11044A"/>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3-C71D-4849-BFEF-1C8C56A839C9}"/>
                </c:ext>
              </c:extLst>
            </c:dLbl>
            <c:dLbl>
              <c:idx val="2"/>
              <c:spPr>
                <a:noFill/>
                <a:ln>
                  <a:noFill/>
                </a:ln>
                <a:effectLst/>
              </c:spPr>
              <c:txPr>
                <a:bodyPr rot="0" spcFirstLastPara="1" vertOverflow="overflow" horzOverflow="overflow" vert="horz" wrap="square" lIns="39600" tIns="19050" rIns="36000" bIns="19050" anchor="t" anchorCtr="0">
                  <a:spAutoFit/>
                </a:bodyPr>
                <a:lstStyle/>
                <a:p>
                  <a:pPr>
                    <a:defRPr sz="1200" b="1" i="0" u="none" strike="noStrike" kern="1200" baseline="0">
                      <a:solidFill>
                        <a:srgbClr val="11044A"/>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5-C71D-4849-BFEF-1C8C56A839C9}"/>
                </c:ext>
              </c:extLst>
            </c:dLbl>
            <c:spPr>
              <a:noFill/>
              <a:ln>
                <a:noFill/>
              </a:ln>
              <a:effectLst/>
            </c:spPr>
            <c:txPr>
              <a:bodyPr rot="0" spcFirstLastPara="1" vertOverflow="overflow" horzOverflow="overflow" vert="horz" wrap="square" lIns="39600" tIns="19050" rIns="36000" bIns="19050" anchor="t" anchorCtr="0">
                <a:spAutoFit/>
              </a:bodyPr>
              <a:lstStyle/>
              <a:p>
                <a:pPr>
                  <a:defRPr sz="12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a:noFill/>
                  <a:ln>
                    <a:noFill/>
                  </a:ln>
                </c15:spPr>
                <c15:showLeaderLines val="0"/>
              </c:ext>
            </c:extLst>
          </c:dLbls>
          <c:cat>
            <c:strRef>
              <c:f>Sheet1!$A$2:$A$5</c:f>
              <c:strCache>
                <c:ptCount val="4"/>
                <c:pt idx="0">
                  <c:v>Jan-Mar</c:v>
                </c:pt>
                <c:pt idx="1">
                  <c:v>Apr-Jun</c:v>
                </c:pt>
                <c:pt idx="2">
                  <c:v>Jul-Sep</c:v>
                </c:pt>
                <c:pt idx="3">
                  <c:v>Oct-Dec</c:v>
                </c:pt>
              </c:strCache>
            </c:strRef>
          </c:cat>
          <c:val>
            <c:numRef>
              <c:f>Sheet1!$B$2:$B$5</c:f>
              <c:numCache>
                <c:formatCode>0%</c:formatCode>
                <c:ptCount val="4"/>
                <c:pt idx="0">
                  <c:v>0.19</c:v>
                </c:pt>
                <c:pt idx="1">
                  <c:v>0.25</c:v>
                </c:pt>
                <c:pt idx="2">
                  <c:v>0.28999999999999998</c:v>
                </c:pt>
                <c:pt idx="3">
                  <c:v>0.26</c:v>
                </c:pt>
              </c:numCache>
            </c:numRef>
          </c:val>
          <c:extLst>
            <c:ext xmlns:c16="http://schemas.microsoft.com/office/drawing/2014/chart" uri="{C3380CC4-5D6E-409C-BE32-E72D297353CC}">
              <c16:uniqueId val="{00000008-C71D-4849-BFEF-1C8C56A839C9}"/>
            </c:ext>
          </c:extLst>
        </c:ser>
        <c:dLbls>
          <c:showLegendKey val="0"/>
          <c:showVal val="1"/>
          <c:showCatName val="0"/>
          <c:showSerName val="0"/>
          <c:showPercent val="0"/>
          <c:showBubbleSize val="0"/>
        </c:dLbls>
        <c:gapWidth val="0"/>
        <c:overlap val="100"/>
        <c:axId val="981651567"/>
        <c:axId val="982301951"/>
      </c:barChart>
      <c:catAx>
        <c:axId val="981651567"/>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accent1"/>
                </a:solidFill>
                <a:latin typeface="+mn-lt"/>
                <a:ea typeface="+mn-ea"/>
                <a:cs typeface="+mn-cs"/>
              </a:defRPr>
            </a:pPr>
            <a:endParaRPr lang="en-US"/>
          </a:p>
        </c:txPr>
        <c:crossAx val="982301951"/>
        <c:crosses val="autoZero"/>
        <c:auto val="1"/>
        <c:lblAlgn val="ctr"/>
        <c:lblOffset val="100"/>
        <c:noMultiLvlLbl val="0"/>
      </c:catAx>
      <c:valAx>
        <c:axId val="982301951"/>
        <c:scaling>
          <c:orientation val="minMax"/>
        </c:scaling>
        <c:delete val="1"/>
        <c:axPos val="l"/>
        <c:numFmt formatCode="0%" sourceLinked="1"/>
        <c:majorTickMark val="out"/>
        <c:minorTickMark val="none"/>
        <c:tickLblPos val="nextTo"/>
        <c:crossAx val="981651567"/>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cmpd="sng">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200" b="1" dirty="0">
                <a:solidFill>
                  <a:schemeClr val="accent1"/>
                </a:solidFill>
              </a:rPr>
              <a:t>Percentage change</a:t>
            </a:r>
            <a:r>
              <a:rPr lang="en-US" sz="1200" b="1" baseline="0" dirty="0">
                <a:solidFill>
                  <a:schemeClr val="accent1"/>
                </a:solidFill>
              </a:rPr>
              <a:t> in spend (2025 vs. 2024)</a:t>
            </a:r>
            <a:endParaRPr lang="en-US" sz="1200" b="1" dirty="0">
              <a:solidFill>
                <a:schemeClr val="accent1"/>
              </a:solidFill>
            </a:endParaRP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244968553459119E-2"/>
          <c:y val="0.15321103872671604"/>
          <c:w val="0.91617120894479398"/>
          <c:h val="0.70094756641507239"/>
        </c:manualLayout>
      </c:layout>
      <c:barChart>
        <c:barDir val="col"/>
        <c:grouping val="clustered"/>
        <c:varyColors val="0"/>
        <c:ser>
          <c:idx val="0"/>
          <c:order val="0"/>
          <c:tx>
            <c:strRef>
              <c:f>Sheet1!$B$1</c:f>
              <c:strCache>
                <c:ptCount val="1"/>
                <c:pt idx="0">
                  <c:v>Growth vs. 2019</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0%</c:formatCode>
                <c:ptCount val="12"/>
                <c:pt idx="0">
                  <c:v>0.08</c:v>
                </c:pt>
                <c:pt idx="1">
                  <c:v>-0.01</c:v>
                </c:pt>
                <c:pt idx="2">
                  <c:v>-0.04</c:v>
                </c:pt>
                <c:pt idx="3">
                  <c:v>0.05</c:v>
                </c:pt>
                <c:pt idx="4">
                  <c:v>-0.02</c:v>
                </c:pt>
                <c:pt idx="5">
                  <c:v>-0.01</c:v>
                </c:pt>
                <c:pt idx="6">
                  <c:v>0.05</c:v>
                </c:pt>
                <c:pt idx="7">
                  <c:v>0.04</c:v>
                </c:pt>
                <c:pt idx="8">
                  <c:v>0.05</c:v>
                </c:pt>
                <c:pt idx="9">
                  <c:v>0.06</c:v>
                </c:pt>
                <c:pt idx="10">
                  <c:v>0.04</c:v>
                </c:pt>
                <c:pt idx="11">
                  <c:v>0.01</c:v>
                </c:pt>
              </c:numCache>
            </c:numRef>
          </c:val>
          <c:extLst>
            <c:ext xmlns:c16="http://schemas.microsoft.com/office/drawing/2014/chart" uri="{C3380CC4-5D6E-409C-BE32-E72D297353CC}">
              <c16:uniqueId val="{00000000-C7B6-4516-BB76-87F23555599B}"/>
            </c:ext>
          </c:extLst>
        </c:ser>
        <c:dLbls>
          <c:showLegendKey val="0"/>
          <c:showVal val="0"/>
          <c:showCatName val="0"/>
          <c:showSerName val="0"/>
          <c:showPercent val="0"/>
          <c:showBubbleSize val="0"/>
        </c:dLbls>
        <c:gapWidth val="50"/>
        <c:overlap val="-27"/>
        <c:axId val="546548672"/>
        <c:axId val="724345008"/>
      </c:barChart>
      <c:catAx>
        <c:axId val="546548672"/>
        <c:scaling>
          <c:orientation val="minMax"/>
        </c:scaling>
        <c:delete val="0"/>
        <c:axPos val="b"/>
        <c:numFmt formatCode="General" sourceLinked="1"/>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24345008"/>
        <c:crosses val="autoZero"/>
        <c:auto val="1"/>
        <c:lblAlgn val="ctr"/>
        <c:lblOffset val="100"/>
        <c:noMultiLvlLbl val="1"/>
      </c:catAx>
      <c:valAx>
        <c:axId val="724345008"/>
        <c:scaling>
          <c:orientation val="minMax"/>
        </c:scaling>
        <c:delete val="1"/>
        <c:axPos val="l"/>
        <c:numFmt formatCode="0%" sourceLinked="1"/>
        <c:majorTickMark val="out"/>
        <c:minorTickMark val="none"/>
        <c:tickLblPos val="low"/>
        <c:crossAx val="54654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en-GB" sz="1200" b="1" i="0" u="none" strike="noStrike" kern="1200" spc="0" baseline="0">
                <a:solidFill>
                  <a:schemeClr val="accent1"/>
                </a:solidFill>
                <a:latin typeface="+mn-lt"/>
                <a:ea typeface="+mn-ea"/>
                <a:cs typeface="+mn-cs"/>
              </a:defRPr>
            </a:pPr>
            <a:r>
              <a:rPr lang="en-GB" sz="1200" b="1" i="0" u="none" strike="noStrike" kern="1200" spc="0" baseline="0" dirty="0">
                <a:solidFill>
                  <a:schemeClr val="accent1"/>
                </a:solidFill>
                <a:latin typeface="+mn-lt"/>
                <a:ea typeface="+mn-ea"/>
                <a:cs typeface="+mn-cs"/>
              </a:rPr>
              <a:t>Annual spend distribution across months</a:t>
            </a:r>
          </a:p>
        </c:rich>
      </c:tx>
      <c:overlay val="0"/>
      <c:spPr>
        <a:noFill/>
        <a:ln>
          <a:noFill/>
        </a:ln>
        <a:effectLst/>
      </c:spPr>
      <c:txPr>
        <a:bodyPr rot="0" spcFirstLastPara="1" vertOverflow="ellipsis" vert="horz" wrap="square" anchor="ctr" anchorCtr="1"/>
        <a:lstStyle/>
        <a:p>
          <a:pPr algn="ctr" rtl="0">
            <a:defRPr lang="en-GB" sz="1200" b="1" i="0" u="none" strike="noStrike" kern="1200" spc="0" baseline="0">
              <a:solidFill>
                <a:schemeClr val="accent1"/>
              </a:solidFill>
              <a:latin typeface="+mn-lt"/>
              <a:ea typeface="+mn-ea"/>
              <a:cs typeface="+mn-cs"/>
            </a:defRPr>
          </a:pPr>
          <a:endParaRPr lang="en-US"/>
        </a:p>
      </c:txPr>
    </c:title>
    <c:autoTitleDeleted val="0"/>
    <c:plotArea>
      <c:layout>
        <c:manualLayout>
          <c:layoutTarget val="inner"/>
          <c:xMode val="edge"/>
          <c:yMode val="edge"/>
          <c:x val="8.6548343610688444E-2"/>
          <c:y val="0.29418281863645351"/>
          <c:w val="0.88755435282323247"/>
          <c:h val="0.52654691605684745"/>
        </c:manualLayout>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0%</c:formatCode>
                <c:ptCount val="12"/>
                <c:pt idx="0">
                  <c:v>5.281378196724365E-2</c:v>
                </c:pt>
                <c:pt idx="1">
                  <c:v>5.3287809356246524E-2</c:v>
                </c:pt>
                <c:pt idx="2">
                  <c:v>6.1946483878936476E-2</c:v>
                </c:pt>
                <c:pt idx="3">
                  <c:v>6.9729321630113514E-2</c:v>
                </c:pt>
                <c:pt idx="4">
                  <c:v>8.7655770639088401E-2</c:v>
                </c:pt>
                <c:pt idx="5">
                  <c:v>9.727522802167457E-2</c:v>
                </c:pt>
                <c:pt idx="6">
                  <c:v>0.11622077306832521</c:v>
                </c:pt>
                <c:pt idx="7">
                  <c:v>0.10947776588245788</c:v>
                </c:pt>
                <c:pt idx="8">
                  <c:v>9.3856192695492391E-2</c:v>
                </c:pt>
                <c:pt idx="9">
                  <c:v>8.9227137749571778E-2</c:v>
                </c:pt>
                <c:pt idx="10">
                  <c:v>7.9899625349562409E-2</c:v>
                </c:pt>
                <c:pt idx="11">
                  <c:v>8.8610109761287012E-2</c:v>
                </c:pt>
              </c:numCache>
            </c:numRef>
          </c:val>
          <c:extLst>
            <c:ext xmlns:c16="http://schemas.microsoft.com/office/drawing/2014/chart" uri="{C3380CC4-5D6E-409C-BE32-E72D297353CC}">
              <c16:uniqueId val="{00000000-A0F4-44F9-AAE1-1B2EEFB1A72E}"/>
            </c:ext>
          </c:extLst>
        </c:ser>
        <c:ser>
          <c:idx val="1"/>
          <c:order val="1"/>
          <c:tx>
            <c:strRef>
              <c:f>Sheet1!$C$1</c:f>
              <c:strCache>
                <c:ptCount val="1"/>
                <c:pt idx="0">
                  <c:v>2025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0%</c:formatCode>
                <c:ptCount val="12"/>
                <c:pt idx="0">
                  <c:v>5.585719635205523E-2</c:v>
                </c:pt>
                <c:pt idx="1">
                  <c:v>5.1238778019498339E-2</c:v>
                </c:pt>
                <c:pt idx="2">
                  <c:v>5.7945753225045325E-2</c:v>
                </c:pt>
                <c:pt idx="3">
                  <c:v>7.1169634154581232E-2</c:v>
                </c:pt>
                <c:pt idx="4">
                  <c:v>8.3864701037216299E-2</c:v>
                </c:pt>
                <c:pt idx="5">
                  <c:v>9.3424401490567341E-2</c:v>
                </c:pt>
                <c:pt idx="6">
                  <c:v>0.11871451569077322</c:v>
                </c:pt>
                <c:pt idx="7">
                  <c:v>0.1106525073877672</c:v>
                </c:pt>
                <c:pt idx="8">
                  <c:v>9.6367322697321414E-2</c:v>
                </c:pt>
                <c:pt idx="9">
                  <c:v>9.26221914542526E-2</c:v>
                </c:pt>
                <c:pt idx="10">
                  <c:v>8.1104359353908126E-2</c:v>
                </c:pt>
                <c:pt idx="11">
                  <c:v>8.703863913701379E-2</c:v>
                </c:pt>
              </c:numCache>
            </c:numRef>
          </c:val>
          <c:extLst>
            <c:ext xmlns:c16="http://schemas.microsoft.com/office/drawing/2014/chart" uri="{C3380CC4-5D6E-409C-BE32-E72D297353CC}">
              <c16:uniqueId val="{00000001-A0F4-44F9-AAE1-1B2EEFB1A72E}"/>
            </c:ext>
          </c:extLst>
        </c:ser>
        <c:dLbls>
          <c:showLegendKey val="0"/>
          <c:showVal val="0"/>
          <c:showCatName val="0"/>
          <c:showSerName val="0"/>
          <c:showPercent val="0"/>
          <c:showBubbleSize val="0"/>
        </c:dLbls>
        <c:gapWidth val="219"/>
        <c:overlap val="-27"/>
        <c:axId val="420251904"/>
        <c:axId val="616211824"/>
      </c:barChart>
      <c:catAx>
        <c:axId val="420251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616211824"/>
        <c:crosses val="autoZero"/>
        <c:auto val="1"/>
        <c:lblAlgn val="ctr"/>
        <c:lblOffset val="100"/>
        <c:noMultiLvlLbl val="1"/>
      </c:catAx>
      <c:valAx>
        <c:axId val="616211824"/>
        <c:scaling>
          <c:orientation val="minMax"/>
          <c:max val="0.1200000000000000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4202519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200" b="1" dirty="0">
                <a:solidFill>
                  <a:schemeClr val="accent1"/>
                </a:solidFill>
              </a:rPr>
              <a:t>Percentage change</a:t>
            </a:r>
            <a:r>
              <a:rPr lang="en-US" sz="1200" b="1" baseline="0" dirty="0">
                <a:solidFill>
                  <a:schemeClr val="accent1"/>
                </a:solidFill>
              </a:rPr>
              <a:t> in cardholder visits (2025 vs. 2024)</a:t>
            </a:r>
            <a:endParaRPr lang="en-US" sz="1200" b="1" dirty="0">
              <a:solidFill>
                <a:schemeClr val="accent1"/>
              </a:solidFill>
            </a:endParaRPr>
          </a:p>
        </c:rich>
      </c:tx>
      <c:overlay val="1"/>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8012229210342417E-2"/>
          <c:y val="0.25858621933621939"/>
          <c:w val="0.91173375262054523"/>
          <c:h val="0.61749639249639243"/>
        </c:manualLayout>
      </c:layout>
      <c:barChart>
        <c:barDir val="col"/>
        <c:grouping val="clustered"/>
        <c:varyColors val="0"/>
        <c:ser>
          <c:idx val="0"/>
          <c:order val="0"/>
          <c:tx>
            <c:strRef>
              <c:f>Sheet1!$B$1</c:f>
              <c:strCache>
                <c:ptCount val="1"/>
                <c:pt idx="0">
                  <c:v>Growth vs. 2024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0%</c:formatCode>
                <c:ptCount val="12"/>
                <c:pt idx="0">
                  <c:v>4.9443067911238758E-2</c:v>
                </c:pt>
                <c:pt idx="1">
                  <c:v>1.4692941290806116E-2</c:v>
                </c:pt>
                <c:pt idx="2">
                  <c:v>-1.5333946662166476E-2</c:v>
                </c:pt>
                <c:pt idx="3">
                  <c:v>1.6628762131039476E-2</c:v>
                </c:pt>
                <c:pt idx="4">
                  <c:v>1.2202996355543672E-3</c:v>
                </c:pt>
                <c:pt idx="5">
                  <c:v>1.4315185892932014E-2</c:v>
                </c:pt>
                <c:pt idx="6">
                  <c:v>2.5043896445648528E-2</c:v>
                </c:pt>
                <c:pt idx="7">
                  <c:v>1.1427618151056418E-2</c:v>
                </c:pt>
                <c:pt idx="8">
                  <c:v>4.4850775156793254E-2</c:v>
                </c:pt>
                <c:pt idx="9">
                  <c:v>4.9741673584105639E-2</c:v>
                </c:pt>
                <c:pt idx="10">
                  <c:v>3.818155015047231E-2</c:v>
                </c:pt>
                <c:pt idx="11">
                  <c:v>-6.7067456967876415E-3</c:v>
                </c:pt>
              </c:numCache>
            </c:numRef>
          </c:val>
          <c:extLst>
            <c:ext xmlns:c16="http://schemas.microsoft.com/office/drawing/2014/chart" uri="{C3380CC4-5D6E-409C-BE32-E72D297353CC}">
              <c16:uniqueId val="{00000000-C7B6-4516-BB76-87F23555599B}"/>
            </c:ext>
          </c:extLst>
        </c:ser>
        <c:dLbls>
          <c:showLegendKey val="0"/>
          <c:showVal val="0"/>
          <c:showCatName val="0"/>
          <c:showSerName val="0"/>
          <c:showPercent val="0"/>
          <c:showBubbleSize val="0"/>
        </c:dLbls>
        <c:gapWidth val="50"/>
        <c:overlap val="-27"/>
        <c:axId val="546548672"/>
        <c:axId val="724345008"/>
      </c:barChart>
      <c:catAx>
        <c:axId val="546548672"/>
        <c:scaling>
          <c:orientation val="minMax"/>
        </c:scaling>
        <c:delete val="0"/>
        <c:axPos val="b"/>
        <c:numFmt formatCode="General" sourceLinked="1"/>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724345008"/>
        <c:crosses val="autoZero"/>
        <c:auto val="1"/>
        <c:lblAlgn val="ctr"/>
        <c:lblOffset val="100"/>
        <c:noMultiLvlLbl val="1"/>
      </c:catAx>
      <c:valAx>
        <c:axId val="724345008"/>
        <c:scaling>
          <c:orientation val="minMax"/>
          <c:min val="-3.0000000000000006E-2"/>
        </c:scaling>
        <c:delete val="1"/>
        <c:axPos val="l"/>
        <c:numFmt formatCode="0%" sourceLinked="1"/>
        <c:majorTickMark val="out"/>
        <c:minorTickMark val="none"/>
        <c:tickLblPos val="nextTo"/>
        <c:crossAx val="5465486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GB" sz="1200" b="1" i="0" u="none" strike="noStrike" kern="1200" spc="0" baseline="0">
                <a:solidFill>
                  <a:schemeClr val="accent1"/>
                </a:solidFill>
                <a:latin typeface="+mn-lt"/>
                <a:ea typeface="+mn-ea"/>
                <a:cs typeface="+mn-cs"/>
              </a:defRPr>
            </a:pPr>
            <a:r>
              <a:rPr lang="en-GB" sz="1200" b="1" i="0" u="none" strike="noStrike" kern="1200" spc="0" baseline="0" dirty="0">
                <a:solidFill>
                  <a:schemeClr val="accent1"/>
                </a:solidFill>
                <a:latin typeface="+mn-lt"/>
                <a:ea typeface="+mn-ea"/>
                <a:cs typeface="+mn-cs"/>
              </a:rPr>
              <a:t>Annual cardholder visit distribution across months</a:t>
            </a:r>
          </a:p>
        </c:rich>
      </c:tx>
      <c:overlay val="0"/>
      <c:spPr>
        <a:noFill/>
        <a:ln>
          <a:noFill/>
        </a:ln>
        <a:effectLst/>
      </c:spPr>
      <c:txPr>
        <a:bodyPr rot="0" spcFirstLastPara="1" vertOverflow="ellipsis" vert="horz" wrap="square" anchor="ctr" anchorCtr="1"/>
        <a:lstStyle/>
        <a:p>
          <a:pPr>
            <a:defRPr lang="en-GB" sz="1200" b="1" i="0" u="none" strike="noStrike" kern="1200" spc="0" baseline="0">
              <a:solidFill>
                <a:schemeClr val="accent1"/>
              </a:solidFill>
              <a:latin typeface="+mn-lt"/>
              <a:ea typeface="+mn-ea"/>
              <a:cs typeface="+mn-cs"/>
            </a:defRPr>
          </a:pPr>
          <a:endParaRPr lang="en-US"/>
        </a:p>
      </c:txPr>
    </c:title>
    <c:autoTitleDeleted val="0"/>
    <c:plotArea>
      <c:layout>
        <c:manualLayout>
          <c:layoutTarget val="inner"/>
          <c:xMode val="edge"/>
          <c:yMode val="edge"/>
          <c:x val="8.6548343610688444E-2"/>
          <c:y val="0.21078428543738559"/>
          <c:w val="0.88755435282323247"/>
          <c:h val="0.59564462763066639"/>
        </c:manualLayout>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0%</c:formatCode>
                <c:ptCount val="12"/>
                <c:pt idx="0">
                  <c:v>6.14099258825185E-2</c:v>
                </c:pt>
                <c:pt idx="1">
                  <c:v>5.9450299434751906E-2</c:v>
                </c:pt>
                <c:pt idx="2">
                  <c:v>7.2694824123140475E-2</c:v>
                </c:pt>
                <c:pt idx="3">
                  <c:v>7.4752077712946285E-2</c:v>
                </c:pt>
                <c:pt idx="4">
                  <c:v>8.9050318619850591E-2</c:v>
                </c:pt>
                <c:pt idx="5">
                  <c:v>9.366693085750584E-2</c:v>
                </c:pt>
                <c:pt idx="6">
                  <c:v>0.10358386191287781</c:v>
                </c:pt>
                <c:pt idx="7">
                  <c:v>9.70213551359633E-2</c:v>
                </c:pt>
                <c:pt idx="8">
                  <c:v>9.1188895183669613E-2</c:v>
                </c:pt>
                <c:pt idx="9">
                  <c:v>9.0436172902061185E-2</c:v>
                </c:pt>
                <c:pt idx="10">
                  <c:v>8.160687231762799E-2</c:v>
                </c:pt>
                <c:pt idx="11">
                  <c:v>8.51384659170865E-2</c:v>
                </c:pt>
              </c:numCache>
            </c:numRef>
          </c:val>
          <c:extLst>
            <c:ext xmlns:c16="http://schemas.microsoft.com/office/drawing/2014/chart" uri="{C3380CC4-5D6E-409C-BE32-E72D297353CC}">
              <c16:uniqueId val="{00000000-A0F4-44F9-AAE1-1B2EEFB1A72E}"/>
            </c:ext>
          </c:extLst>
        </c:ser>
        <c:ser>
          <c:idx val="1"/>
          <c:order val="1"/>
          <c:tx>
            <c:strRef>
              <c:f>Sheet1!$C$1</c:f>
              <c:strCache>
                <c:ptCount val="1"/>
                <c:pt idx="0">
                  <c:v>2025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0%</c:formatCode>
                <c:ptCount val="12"/>
                <c:pt idx="0">
                  <c:v>6.3162522395894843E-2</c:v>
                </c:pt>
                <c:pt idx="1">
                  <c:v>5.9122214730259276E-2</c:v>
                </c:pt>
                <c:pt idx="2">
                  <c:v>7.0154327326123589E-2</c:v>
                </c:pt>
                <c:pt idx="3">
                  <c:v>7.4481372258702716E-2</c:v>
                </c:pt>
                <c:pt idx="4">
                  <c:v>8.7383036657418395E-2</c:v>
                </c:pt>
                <c:pt idx="5">
                  <c:v>9.3115338543318063E-2</c:v>
                </c:pt>
                <c:pt idx="6">
                  <c:v>0.10406305504925012</c:v>
                </c:pt>
                <c:pt idx="7">
                  <c:v>9.6175433717750544E-2</c:v>
                </c:pt>
                <c:pt idx="8">
                  <c:v>9.3380938002810748E-2</c:v>
                </c:pt>
                <c:pt idx="9">
                  <c:v>9.3043625137856314E-2</c:v>
                </c:pt>
                <c:pt idx="10">
                  <c:v>8.3035164197130806E-2</c:v>
                </c:pt>
                <c:pt idx="11">
                  <c:v>8.2882971983484585E-2</c:v>
                </c:pt>
              </c:numCache>
            </c:numRef>
          </c:val>
          <c:extLst>
            <c:ext xmlns:c16="http://schemas.microsoft.com/office/drawing/2014/chart" uri="{C3380CC4-5D6E-409C-BE32-E72D297353CC}">
              <c16:uniqueId val="{00000001-A0F4-44F9-AAE1-1B2EEFB1A72E}"/>
            </c:ext>
          </c:extLst>
        </c:ser>
        <c:dLbls>
          <c:showLegendKey val="0"/>
          <c:showVal val="0"/>
          <c:showCatName val="0"/>
          <c:showSerName val="0"/>
          <c:showPercent val="0"/>
          <c:showBubbleSize val="0"/>
        </c:dLbls>
        <c:gapWidth val="219"/>
        <c:overlap val="-27"/>
        <c:axId val="420251904"/>
        <c:axId val="616211824"/>
      </c:barChart>
      <c:catAx>
        <c:axId val="420251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616211824"/>
        <c:crosses val="autoZero"/>
        <c:auto val="1"/>
        <c:lblAlgn val="ctr"/>
        <c:lblOffset val="100"/>
        <c:noMultiLvlLbl val="1"/>
      </c:catAx>
      <c:valAx>
        <c:axId val="6162118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4202519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l" defTabSz="914400" rtl="0" eaLnBrk="1" fontAlgn="auto" latinLnBrk="0" hangingPunct="1">
              <a:lnSpc>
                <a:spcPct val="100000"/>
              </a:lnSpc>
              <a:spcBef>
                <a:spcPts val="0"/>
              </a:spcBef>
              <a:spcAft>
                <a:spcPts val="0"/>
              </a:spcAft>
              <a:buClrTx/>
              <a:buSzTx/>
              <a:buFontTx/>
              <a:buNone/>
              <a:tabLst/>
              <a:defRPr kumimoji="0" lang="en-GB" sz="1400" b="1" i="0" u="none" strike="noStrike" kern="1200" cap="none" spc="0" normalizeH="0" baseline="0" dirty="0" smtClean="0">
                <a:ln>
                  <a:noFill/>
                </a:ln>
                <a:solidFill>
                  <a:srgbClr val="1E1541"/>
                </a:solidFill>
                <a:effectLst/>
                <a:uLnTx/>
                <a:uFillTx/>
                <a:latin typeface="Arial" panose="020B0604020202020204" pitchFamily="34" charset="0"/>
                <a:ea typeface="+mn-ea"/>
                <a:cs typeface="Arial" panose="020B0604020202020204" pitchFamily="34" charset="0"/>
              </a:defRPr>
            </a:pPr>
            <a:r>
              <a:rPr kumimoji="0" lang="en-GB" sz="1400" b="1" i="0" u="none" strike="noStrike" kern="1200" cap="none" spc="0" normalizeH="0" baseline="0" dirty="0">
                <a:ln>
                  <a:noFill/>
                </a:ln>
                <a:solidFill>
                  <a:srgbClr val="1E1541"/>
                </a:solidFill>
                <a:effectLst/>
                <a:uLnTx/>
                <a:uFillTx/>
                <a:latin typeface="Arial" panose="020B0604020202020204" pitchFamily="34" charset="0"/>
                <a:ea typeface="+mn-ea"/>
                <a:cs typeface="Arial" panose="020B0604020202020204" pitchFamily="34" charset="0"/>
              </a:rPr>
              <a:t>Share of spend by category</a:t>
            </a:r>
          </a:p>
        </c:rich>
      </c:tx>
      <c:layout>
        <c:manualLayout>
          <c:xMode val="edge"/>
          <c:yMode val="edge"/>
          <c:x val="0.20294035716521278"/>
          <c:y val="2.5305615116737591E-3"/>
        </c:manualLayout>
      </c:layout>
      <c:overlay val="1"/>
      <c:spPr>
        <a:noFill/>
        <a:ln>
          <a:noFill/>
        </a:ln>
        <a:effectLst/>
      </c:spPr>
      <c:txPr>
        <a:bodyPr rot="0" spcFirstLastPara="1" vertOverflow="ellipsis" vert="horz" wrap="square" anchor="ctr" anchorCtr="1"/>
        <a:lstStyle/>
        <a:p>
          <a:pPr marL="0" marR="0" lvl="0" indent="0" algn="l" defTabSz="914400" rtl="0" eaLnBrk="1" fontAlgn="auto" latinLnBrk="0" hangingPunct="1">
            <a:lnSpc>
              <a:spcPct val="100000"/>
            </a:lnSpc>
            <a:spcBef>
              <a:spcPts val="0"/>
            </a:spcBef>
            <a:spcAft>
              <a:spcPts val="0"/>
            </a:spcAft>
            <a:buClrTx/>
            <a:buSzTx/>
            <a:buFontTx/>
            <a:buNone/>
            <a:tabLst/>
            <a:defRPr kumimoji="0" lang="en-GB" sz="1400" b="1" i="0" u="none" strike="noStrike" kern="1200" cap="none" spc="0" normalizeH="0" baseline="0" dirty="0" smtClean="0">
              <a:ln>
                <a:noFill/>
              </a:ln>
              <a:solidFill>
                <a:srgbClr val="1E1541"/>
              </a:solidFill>
              <a:effectLst/>
              <a:uLnTx/>
              <a:uFillTx/>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0090985324947591"/>
          <c:y val="0.16867746678438758"/>
          <c:w val="0.79681525157232702"/>
          <c:h val="0.60586962746348672"/>
        </c:manualLayout>
      </c:layout>
      <c:doughnutChart>
        <c:varyColors val="1"/>
        <c:ser>
          <c:idx val="0"/>
          <c:order val="0"/>
          <c:dPt>
            <c:idx val="0"/>
            <c:bubble3D val="0"/>
            <c:spPr>
              <a:solidFill>
                <a:srgbClr val="1F7763"/>
              </a:solidFill>
              <a:ln>
                <a:noFill/>
              </a:ln>
              <a:effectLst/>
            </c:spPr>
            <c:extLst>
              <c:ext xmlns:c16="http://schemas.microsoft.com/office/drawing/2014/chart" uri="{C3380CC4-5D6E-409C-BE32-E72D297353CC}">
                <c16:uniqueId val="{00000001-6958-451D-BB92-F2240D33FEF2}"/>
              </c:ext>
            </c:extLst>
          </c:dPt>
          <c:dPt>
            <c:idx val="1"/>
            <c:bubble3D val="0"/>
            <c:spPr>
              <a:solidFill>
                <a:schemeClr val="accent3">
                  <a:lumMod val="20000"/>
                  <a:lumOff val="80000"/>
                </a:schemeClr>
              </a:solidFill>
              <a:ln>
                <a:noFill/>
              </a:ln>
              <a:effectLst/>
            </c:spPr>
            <c:extLst>
              <c:ext xmlns:c16="http://schemas.microsoft.com/office/drawing/2014/chart" uri="{C3380CC4-5D6E-409C-BE32-E72D297353CC}">
                <c16:uniqueId val="{00000003-6958-451D-BB92-F2240D33FEF2}"/>
              </c:ext>
            </c:extLst>
          </c:dPt>
          <c:dPt>
            <c:idx val="2"/>
            <c:bubble3D val="0"/>
            <c:spPr>
              <a:solidFill>
                <a:srgbClr val="FFE623"/>
              </a:solidFill>
              <a:ln>
                <a:noFill/>
              </a:ln>
              <a:effectLst/>
            </c:spPr>
            <c:extLst>
              <c:ext xmlns:c16="http://schemas.microsoft.com/office/drawing/2014/chart" uri="{C3380CC4-5D6E-409C-BE32-E72D297353CC}">
                <c16:uniqueId val="{00000005-6958-451D-BB92-F2240D33FEF2}"/>
              </c:ext>
            </c:extLst>
          </c:dPt>
          <c:dPt>
            <c:idx val="3"/>
            <c:bubble3D val="0"/>
            <c:spPr>
              <a:solidFill>
                <a:srgbClr val="0A3F61"/>
              </a:solidFill>
              <a:ln>
                <a:noFill/>
              </a:ln>
              <a:effectLst/>
            </c:spPr>
            <c:extLst>
              <c:ext xmlns:c16="http://schemas.microsoft.com/office/drawing/2014/chart" uri="{C3380CC4-5D6E-409C-BE32-E72D297353CC}">
                <c16:uniqueId val="{00000007-6958-451D-BB92-F2240D33FEF2}"/>
              </c:ext>
            </c:extLst>
          </c:dPt>
          <c:dPt>
            <c:idx val="4"/>
            <c:bubble3D val="0"/>
            <c:spPr>
              <a:solidFill>
                <a:srgbClr val="B5DDF7"/>
              </a:solidFill>
              <a:ln>
                <a:noFill/>
              </a:ln>
              <a:effectLst/>
            </c:spPr>
            <c:extLst>
              <c:ext xmlns:c16="http://schemas.microsoft.com/office/drawing/2014/chart" uri="{C3380CC4-5D6E-409C-BE32-E72D297353CC}">
                <c16:uniqueId val="{00000009-6958-451D-BB92-F2240D33FEF2}"/>
              </c:ext>
            </c:extLst>
          </c:dPt>
          <c:dPt>
            <c:idx val="5"/>
            <c:bubble3D val="0"/>
            <c:spPr>
              <a:solidFill>
                <a:srgbClr val="117EAC"/>
              </a:solidFill>
              <a:ln>
                <a:noFill/>
              </a:ln>
              <a:effectLst/>
            </c:spPr>
            <c:extLst>
              <c:ext xmlns:c16="http://schemas.microsoft.com/office/drawing/2014/chart" uri="{C3380CC4-5D6E-409C-BE32-E72D297353CC}">
                <c16:uniqueId val="{0000000B-6958-451D-BB92-F2240D33FEF2}"/>
              </c:ext>
            </c:extLst>
          </c:dPt>
          <c:dPt>
            <c:idx val="6"/>
            <c:bubble3D val="0"/>
            <c:spPr>
              <a:solidFill>
                <a:schemeClr val="accent2">
                  <a:lumMod val="40000"/>
                  <a:lumOff val="60000"/>
                </a:schemeClr>
              </a:solidFill>
              <a:ln>
                <a:noFill/>
              </a:ln>
              <a:effectLst/>
            </c:spPr>
            <c:extLst>
              <c:ext xmlns:c16="http://schemas.microsoft.com/office/drawing/2014/chart" uri="{C3380CC4-5D6E-409C-BE32-E72D297353CC}">
                <c16:uniqueId val="{00000010-6958-451D-BB92-F2240D33FEF2}"/>
              </c:ext>
            </c:extLst>
          </c:dPt>
          <c:dPt>
            <c:idx val="7"/>
            <c:bubble3D val="0"/>
            <c:spPr>
              <a:solidFill>
                <a:schemeClr val="accent2">
                  <a:lumMod val="60000"/>
                </a:schemeClr>
              </a:solidFill>
              <a:ln>
                <a:noFill/>
              </a:ln>
              <a:effectLst/>
            </c:spPr>
            <c:extLst>
              <c:ext xmlns:c16="http://schemas.microsoft.com/office/drawing/2014/chart" uri="{C3380CC4-5D6E-409C-BE32-E72D297353CC}">
                <c16:uniqueId val="{00000011-6958-451D-BB92-F2240D33FEF2}"/>
              </c:ext>
            </c:extLst>
          </c:dPt>
          <c:dPt>
            <c:idx val="8"/>
            <c:bubble3D val="0"/>
            <c:spPr>
              <a:solidFill>
                <a:schemeClr val="accent3">
                  <a:lumMod val="60000"/>
                </a:schemeClr>
              </a:solidFill>
              <a:ln>
                <a:noFill/>
              </a:ln>
              <a:effectLst/>
            </c:spPr>
            <c:extLst>
              <c:ext xmlns:c16="http://schemas.microsoft.com/office/drawing/2014/chart" uri="{C3380CC4-5D6E-409C-BE32-E72D297353CC}">
                <c16:uniqueId val="{0000000F-6958-451D-BB92-F2240D33FEF2}"/>
              </c:ext>
            </c:extLst>
          </c:dPt>
          <c:dPt>
            <c:idx val="9"/>
            <c:bubble3D val="0"/>
            <c:spPr>
              <a:solidFill>
                <a:schemeClr val="accent4">
                  <a:lumMod val="60000"/>
                </a:schemeClr>
              </a:solidFill>
              <a:ln>
                <a:noFill/>
              </a:ln>
              <a:effectLst/>
            </c:spPr>
            <c:extLst>
              <c:ext xmlns:c16="http://schemas.microsoft.com/office/drawing/2014/chart" uri="{C3380CC4-5D6E-409C-BE32-E72D297353CC}">
                <c16:uniqueId val="{0000000E-6958-451D-BB92-F2240D33FEF2}"/>
              </c:ext>
            </c:extLst>
          </c:dPt>
          <c:dPt>
            <c:idx val="10"/>
            <c:bubble3D val="0"/>
            <c:spPr>
              <a:solidFill>
                <a:schemeClr val="accent5">
                  <a:lumMod val="60000"/>
                </a:schemeClr>
              </a:solidFill>
              <a:ln>
                <a:noFill/>
              </a:ln>
              <a:effectLst/>
            </c:spPr>
            <c:extLst>
              <c:ext xmlns:c16="http://schemas.microsoft.com/office/drawing/2014/chart" uri="{C3380CC4-5D6E-409C-BE32-E72D297353CC}">
                <c16:uniqueId val="{0000000D-6958-451D-BB92-F2240D33FEF2}"/>
              </c:ext>
            </c:extLst>
          </c:dPt>
          <c:dPt>
            <c:idx val="11"/>
            <c:bubble3D val="0"/>
            <c:spPr>
              <a:solidFill>
                <a:schemeClr val="accent6">
                  <a:lumMod val="60000"/>
                </a:schemeClr>
              </a:solidFill>
              <a:ln>
                <a:noFill/>
              </a:ln>
              <a:effectLst/>
            </c:spPr>
            <c:extLst>
              <c:ext xmlns:c16="http://schemas.microsoft.com/office/drawing/2014/chart" uri="{C3380CC4-5D6E-409C-BE32-E72D297353CC}">
                <c16:uniqueId val="{00000016-20B3-4C47-B09D-8574863AE9EE}"/>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958-451D-BB92-F2240D33FEF2}"/>
                </c:ext>
              </c:extLst>
            </c:dLbl>
            <c:dLbl>
              <c:idx val="1"/>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1"/>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25366719077568134"/>
                      <c:h val="0.14687379013754498"/>
                    </c:manualLayout>
                  </c15:layout>
                </c:ext>
                <c:ext xmlns:c16="http://schemas.microsoft.com/office/drawing/2014/chart" uri="{C3380CC4-5D6E-409C-BE32-E72D297353CC}">
                  <c16:uniqueId val="{00000003-6958-451D-BB92-F2240D33FEF2}"/>
                </c:ext>
              </c:extLst>
            </c:dLbl>
            <c:dLbl>
              <c:idx val="2"/>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1"/>
                      </a:solidFill>
                      <a:latin typeface="+mn-lt"/>
                      <a:ea typeface="+mn-ea"/>
                      <a:cs typeface="+mn-cs"/>
                    </a:defRPr>
                  </a:pPr>
                  <a:endParaRPr lang="en-US"/>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958-451D-BB92-F2240D33FEF2}"/>
                </c:ext>
              </c:extLst>
            </c:dLbl>
            <c:dLbl>
              <c:idx val="3"/>
              <c:layout>
                <c:manualLayout>
                  <c:x val="-3.1616876310272546E-2"/>
                  <c:y val="0"/>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29588390985324947"/>
                      <c:h val="0.11205326373691406"/>
                    </c:manualLayout>
                  </c15:layout>
                </c:ext>
                <c:ext xmlns:c16="http://schemas.microsoft.com/office/drawing/2014/chart" uri="{C3380CC4-5D6E-409C-BE32-E72D297353CC}">
                  <c16:uniqueId val="{00000007-6958-451D-BB92-F2240D33FEF2}"/>
                </c:ext>
              </c:extLst>
            </c:dLbl>
            <c:dLbl>
              <c:idx val="4"/>
              <c:layout>
                <c:manualLayout>
                  <c:x val="-0.12813155136268345"/>
                  <c:y val="-4.3019545698453905E-2"/>
                </c:manualLayout>
              </c:layout>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1"/>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30242374213836476"/>
                      <c:h val="0.11205326373691406"/>
                    </c:manualLayout>
                  </c15:layout>
                </c:ext>
                <c:ext xmlns:c16="http://schemas.microsoft.com/office/drawing/2014/chart" uri="{C3380CC4-5D6E-409C-BE32-E72D297353CC}">
                  <c16:uniqueId val="{00000009-6958-451D-BB92-F2240D33FEF2}"/>
                </c:ext>
              </c:extLst>
            </c:dLbl>
            <c:dLbl>
              <c:idx val="5"/>
              <c:layout>
                <c:manualLayout>
                  <c:x val="-0.17134163499442778"/>
                  <c:y val="-0.16069065599128371"/>
                </c:manualLayout>
              </c:layout>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accent1"/>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36238984321869155"/>
                      <c:h val="0.10385424443909107"/>
                    </c:manualLayout>
                  </c15:layout>
                </c:ext>
                <c:ext xmlns:c16="http://schemas.microsoft.com/office/drawing/2014/chart" uri="{C3380CC4-5D6E-409C-BE32-E72D297353CC}">
                  <c16:uniqueId val="{0000000B-6958-451D-BB92-F2240D33FEF2}"/>
                </c:ext>
              </c:extLst>
            </c:dLbl>
            <c:dLbl>
              <c:idx val="6"/>
              <c:layout>
                <c:manualLayout>
                  <c:x val="3.5914782910994494E-2"/>
                  <c:y val="-0.18093514808467379"/>
                </c:manualLayout>
              </c:layout>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accent1"/>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31240801886792452"/>
                      <c:h val="8.4217087108502717E-2"/>
                    </c:manualLayout>
                  </c15:layout>
                </c:ext>
                <c:ext xmlns:c16="http://schemas.microsoft.com/office/drawing/2014/chart" uri="{C3380CC4-5D6E-409C-BE32-E72D297353CC}">
                  <c16:uniqueId val="{00000010-6958-451D-BB92-F2240D33FEF2}"/>
                </c:ext>
              </c:extLst>
            </c:dLbl>
            <c:dLbl>
              <c:idx val="7"/>
              <c:delete val="1"/>
              <c:extLst>
                <c:ext xmlns:c15="http://schemas.microsoft.com/office/drawing/2012/chart" uri="{CE6537A1-D6FC-4f65-9D91-7224C49458BB}"/>
                <c:ext xmlns:c16="http://schemas.microsoft.com/office/drawing/2014/chart" uri="{C3380CC4-5D6E-409C-BE32-E72D297353CC}">
                  <c16:uniqueId val="{00000011-6958-451D-BB92-F2240D33FEF2}"/>
                </c:ext>
              </c:extLst>
            </c:dLbl>
            <c:dLbl>
              <c:idx val="8"/>
              <c:delete val="1"/>
              <c:extLst>
                <c:ext xmlns:c15="http://schemas.microsoft.com/office/drawing/2012/chart" uri="{CE6537A1-D6FC-4f65-9D91-7224C49458BB}"/>
                <c:ext xmlns:c16="http://schemas.microsoft.com/office/drawing/2014/chart" uri="{C3380CC4-5D6E-409C-BE32-E72D297353CC}">
                  <c16:uniqueId val="{0000000F-6958-451D-BB92-F2240D33FEF2}"/>
                </c:ext>
              </c:extLst>
            </c:dLbl>
            <c:dLbl>
              <c:idx val="9"/>
              <c:delete val="1"/>
              <c:extLst>
                <c:ext xmlns:c15="http://schemas.microsoft.com/office/drawing/2012/chart" uri="{CE6537A1-D6FC-4f65-9D91-7224C49458BB}"/>
                <c:ext xmlns:c16="http://schemas.microsoft.com/office/drawing/2014/chart" uri="{C3380CC4-5D6E-409C-BE32-E72D297353CC}">
                  <c16:uniqueId val="{0000000E-6958-451D-BB92-F2240D33FEF2}"/>
                </c:ext>
              </c:extLst>
            </c:dLbl>
            <c:dLbl>
              <c:idx val="10"/>
              <c:delete val="1"/>
              <c:extLst>
                <c:ext xmlns:c15="http://schemas.microsoft.com/office/drawing/2012/chart" uri="{CE6537A1-D6FC-4f65-9D91-7224C49458BB}"/>
                <c:ext xmlns:c16="http://schemas.microsoft.com/office/drawing/2014/chart" uri="{C3380CC4-5D6E-409C-BE32-E72D297353CC}">
                  <c16:uniqueId val="{0000000D-6958-451D-BB92-F2240D33FEF2}"/>
                </c:ext>
              </c:extLst>
            </c:dLbl>
            <c:dLbl>
              <c:idx val="11"/>
              <c:delete val="1"/>
              <c:extLst>
                <c:ext xmlns:c15="http://schemas.microsoft.com/office/drawing/2012/chart" uri="{CE6537A1-D6FC-4f65-9D91-7224C49458BB}"/>
                <c:ext xmlns:c16="http://schemas.microsoft.com/office/drawing/2014/chart" uri="{C3380CC4-5D6E-409C-BE32-E72D297353CC}">
                  <c16:uniqueId val="{00000016-20B3-4C47-B09D-8574863AE9EE}"/>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Sheet1!$A$2:$A$13</c:f>
              <c:strCache>
                <c:ptCount val="12"/>
                <c:pt idx="0">
                  <c:v>Retail</c:v>
                </c:pt>
                <c:pt idx="1">
                  <c:v>Restaurants &amp; Dining</c:v>
                </c:pt>
                <c:pt idx="2">
                  <c:v>Hotels &amp; Lodging</c:v>
                </c:pt>
                <c:pt idx="3">
                  <c:v>Food &amp; Grocery</c:v>
                </c:pt>
                <c:pt idx="4">
                  <c:v>Transportation</c:v>
                </c:pt>
                <c:pt idx="5">
                  <c:v>Cash Withdrawal</c:v>
                </c:pt>
                <c:pt idx="6">
                  <c:v>Entertainment</c:v>
                </c:pt>
                <c:pt idx="7">
                  <c:v>Drug Stores &amp; Pharmacies</c:v>
                </c:pt>
                <c:pt idx="8">
                  <c:v>Fuel</c:v>
                </c:pt>
                <c:pt idx="9">
                  <c:v>Home Improvement &amp; Supply</c:v>
                </c:pt>
                <c:pt idx="10">
                  <c:v>Travel Services</c:v>
                </c:pt>
                <c:pt idx="11">
                  <c:v>Automotive</c:v>
                </c:pt>
              </c:strCache>
            </c:strRef>
          </c:cat>
          <c:val>
            <c:numRef>
              <c:f>Sheet1!$B$2:$B$13</c:f>
              <c:numCache>
                <c:formatCode>0%</c:formatCode>
                <c:ptCount val="12"/>
                <c:pt idx="0">
                  <c:v>0.31529154947454885</c:v>
                </c:pt>
                <c:pt idx="1">
                  <c:v>0.2652679561021225</c:v>
                </c:pt>
                <c:pt idx="2">
                  <c:v>0.14452394340891919</c:v>
                </c:pt>
                <c:pt idx="3">
                  <c:v>9.0543782003504533E-2</c:v>
                </c:pt>
                <c:pt idx="4">
                  <c:v>7.8708819219772644E-2</c:v>
                </c:pt>
                <c:pt idx="5">
                  <c:v>3.6528922475186042E-2</c:v>
                </c:pt>
                <c:pt idx="6">
                  <c:v>2.737886820570196E-2</c:v>
                </c:pt>
                <c:pt idx="7">
                  <c:v>1.2950567801079622E-2</c:v>
                </c:pt>
                <c:pt idx="8">
                  <c:v>1.1314464416515806E-2</c:v>
                </c:pt>
                <c:pt idx="9">
                  <c:v>8.2773471221570631E-3</c:v>
                </c:pt>
                <c:pt idx="10">
                  <c:v>5.6131618718709602E-3</c:v>
                </c:pt>
                <c:pt idx="11">
                  <c:v>3.5121103974553522E-3</c:v>
                </c:pt>
              </c:numCache>
            </c:numRef>
          </c:val>
          <c:extLst>
            <c:ext xmlns:c16="http://schemas.microsoft.com/office/drawing/2014/chart" uri="{C3380CC4-5D6E-409C-BE32-E72D297353CC}">
              <c16:uniqueId val="{0000000C-6958-451D-BB92-F2240D33FEF2}"/>
            </c:ext>
          </c:extLst>
        </c:ser>
        <c:dLbls>
          <c:showLegendKey val="0"/>
          <c:showVal val="1"/>
          <c:showCatName val="0"/>
          <c:showSerName val="0"/>
          <c:showPercent val="0"/>
          <c:showBubbleSize val="0"/>
          <c:showLeaderLines val="1"/>
        </c:dLbls>
        <c:firstSliceAng val="0"/>
        <c:holeSize val="3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cmpd="sng">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200" b="1" baseline="0" dirty="0">
                <a:solidFill>
                  <a:schemeClr val="accent1"/>
                </a:solidFill>
              </a:rPr>
              <a:t>Share of spend by market segment per year</a:t>
            </a:r>
            <a:endParaRPr lang="en-GB" sz="1200" b="1" dirty="0">
              <a:solidFill>
                <a:schemeClr val="accent1"/>
              </a:solidFill>
            </a:endParaRPr>
          </a:p>
        </c:rich>
      </c:tx>
      <c:overlay val="1"/>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manualLayout>
          <c:layoutTarget val="inner"/>
          <c:xMode val="edge"/>
          <c:yMode val="edge"/>
          <c:x val="4.9125356332571979E-2"/>
          <c:y val="0.1381873798345257"/>
          <c:w val="0.94109204421224535"/>
          <c:h val="0.69741842269005638"/>
        </c:manualLayout>
      </c:layout>
      <c:barChart>
        <c:barDir val="bar"/>
        <c:grouping val="percentStacked"/>
        <c:varyColors val="0"/>
        <c:ser>
          <c:idx val="1"/>
          <c:order val="1"/>
          <c:tx>
            <c:strRef>
              <c:f>Sheet1!$B$1</c:f>
              <c:strCache>
                <c:ptCount val="1"/>
                <c:pt idx="0">
                  <c:v>Retail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Sheet1!$A$4:$A$7</c:f>
              <c:numCache>
                <c:formatCode>General</c:formatCode>
                <c:ptCount val="4"/>
                <c:pt idx="0">
                  <c:v>2022</c:v>
                </c:pt>
                <c:pt idx="1">
                  <c:v>2023</c:v>
                </c:pt>
                <c:pt idx="2">
                  <c:v>2024</c:v>
                </c:pt>
                <c:pt idx="3">
                  <c:v>2025</c:v>
                </c:pt>
              </c:numCache>
              <c:extLst/>
            </c:numRef>
          </c:cat>
          <c:val>
            <c:numRef>
              <c:f>Sheet1!$B$4:$B$7</c:f>
              <c:numCache>
                <c:formatCode>0%</c:formatCode>
                <c:ptCount val="4"/>
                <c:pt idx="0">
                  <c:v>0.30067681598399976</c:v>
                </c:pt>
                <c:pt idx="1">
                  <c:v>0.30108430860106777</c:v>
                </c:pt>
                <c:pt idx="2">
                  <c:v>0.3052996922980018</c:v>
                </c:pt>
                <c:pt idx="3">
                  <c:v>0.31529154947454885</c:v>
                </c:pt>
              </c:numCache>
              <c:extLst/>
            </c:numRef>
          </c:val>
          <c:extLst>
            <c:ext xmlns:c16="http://schemas.microsoft.com/office/drawing/2014/chart" uri="{C3380CC4-5D6E-409C-BE32-E72D297353CC}">
              <c16:uniqueId val="{00000001-0D8E-42AA-9848-E231EAB38555}"/>
            </c:ext>
          </c:extLst>
        </c:ser>
        <c:ser>
          <c:idx val="2"/>
          <c:order val="2"/>
          <c:tx>
            <c:strRef>
              <c:f>Sheet1!$C$1</c:f>
              <c:strCache>
                <c:ptCount val="1"/>
                <c:pt idx="0">
                  <c:v>Restaurants &amp; Dining</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Sheet1!$A$4:$A$7</c:f>
              <c:numCache>
                <c:formatCode>General</c:formatCode>
                <c:ptCount val="4"/>
                <c:pt idx="0">
                  <c:v>2022</c:v>
                </c:pt>
                <c:pt idx="1">
                  <c:v>2023</c:v>
                </c:pt>
                <c:pt idx="2">
                  <c:v>2024</c:v>
                </c:pt>
                <c:pt idx="3">
                  <c:v>2025</c:v>
                </c:pt>
              </c:numCache>
              <c:extLst/>
            </c:numRef>
          </c:cat>
          <c:val>
            <c:numRef>
              <c:f>Sheet1!$C$4:$C$7</c:f>
              <c:numCache>
                <c:formatCode>0%</c:formatCode>
                <c:ptCount val="4"/>
                <c:pt idx="0">
                  <c:v>0.22961721020256165</c:v>
                </c:pt>
                <c:pt idx="1">
                  <c:v>0.24394823104480709</c:v>
                </c:pt>
                <c:pt idx="2">
                  <c:v>0.25661800373437443</c:v>
                </c:pt>
                <c:pt idx="3">
                  <c:v>0.2652679561021225</c:v>
                </c:pt>
              </c:numCache>
              <c:extLst/>
            </c:numRef>
          </c:val>
          <c:extLst>
            <c:ext xmlns:c16="http://schemas.microsoft.com/office/drawing/2014/chart" uri="{C3380CC4-5D6E-409C-BE32-E72D297353CC}">
              <c16:uniqueId val="{00000002-0D8E-42AA-9848-E231EAB38555}"/>
            </c:ext>
          </c:extLst>
        </c:ser>
        <c:ser>
          <c:idx val="3"/>
          <c:order val="3"/>
          <c:tx>
            <c:strRef>
              <c:f>Sheet1!$D$1</c:f>
              <c:strCache>
                <c:ptCount val="1"/>
                <c:pt idx="0">
                  <c:v>Hotels &amp; Lodging</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Sheet1!$A$4:$A$7</c:f>
              <c:numCache>
                <c:formatCode>General</c:formatCode>
                <c:ptCount val="4"/>
                <c:pt idx="0">
                  <c:v>2022</c:v>
                </c:pt>
                <c:pt idx="1">
                  <c:v>2023</c:v>
                </c:pt>
                <c:pt idx="2">
                  <c:v>2024</c:v>
                </c:pt>
                <c:pt idx="3">
                  <c:v>2025</c:v>
                </c:pt>
              </c:numCache>
              <c:extLst/>
            </c:numRef>
          </c:cat>
          <c:val>
            <c:numRef>
              <c:f>Sheet1!$D$4:$D$7</c:f>
              <c:numCache>
                <c:formatCode>0%</c:formatCode>
                <c:ptCount val="4"/>
                <c:pt idx="0">
                  <c:v>0.17663847973138705</c:v>
                </c:pt>
                <c:pt idx="1">
                  <c:v>0.1677115124421992</c:v>
                </c:pt>
                <c:pt idx="2">
                  <c:v>0.15829079489857553</c:v>
                </c:pt>
                <c:pt idx="3">
                  <c:v>0.14452394340891919</c:v>
                </c:pt>
              </c:numCache>
              <c:extLst/>
            </c:numRef>
          </c:val>
          <c:extLst>
            <c:ext xmlns:c16="http://schemas.microsoft.com/office/drawing/2014/chart" uri="{C3380CC4-5D6E-409C-BE32-E72D297353CC}">
              <c16:uniqueId val="{00000003-0D8E-42AA-9848-E231EAB38555}"/>
            </c:ext>
          </c:extLst>
        </c:ser>
        <c:ser>
          <c:idx val="4"/>
          <c:order val="4"/>
          <c:tx>
            <c:strRef>
              <c:f>Sheet1!$E$1</c:f>
              <c:strCache>
                <c:ptCount val="1"/>
                <c:pt idx="0">
                  <c:v>Food &amp; Grocery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Sheet1!$A$4:$A$7</c:f>
              <c:numCache>
                <c:formatCode>General</c:formatCode>
                <c:ptCount val="4"/>
                <c:pt idx="0">
                  <c:v>2022</c:v>
                </c:pt>
                <c:pt idx="1">
                  <c:v>2023</c:v>
                </c:pt>
                <c:pt idx="2">
                  <c:v>2024</c:v>
                </c:pt>
                <c:pt idx="3">
                  <c:v>2025</c:v>
                </c:pt>
              </c:numCache>
              <c:extLst/>
            </c:numRef>
          </c:cat>
          <c:val>
            <c:numRef>
              <c:f>Sheet1!$E$4:$E$7</c:f>
              <c:numCache>
                <c:formatCode>0%</c:formatCode>
                <c:ptCount val="4"/>
                <c:pt idx="0">
                  <c:v>6.9593846547718524E-2</c:v>
                </c:pt>
                <c:pt idx="1">
                  <c:v>8.0846898689217878E-2</c:v>
                </c:pt>
                <c:pt idx="2">
                  <c:v>8.5121558696968413E-2</c:v>
                </c:pt>
                <c:pt idx="3">
                  <c:v>9.0543782003504533E-2</c:v>
                </c:pt>
              </c:numCache>
              <c:extLst/>
            </c:numRef>
          </c:val>
          <c:extLst>
            <c:ext xmlns:c16="http://schemas.microsoft.com/office/drawing/2014/chart" uri="{C3380CC4-5D6E-409C-BE32-E72D297353CC}">
              <c16:uniqueId val="{00000004-0D8E-42AA-9848-E231EAB38555}"/>
            </c:ext>
          </c:extLst>
        </c:ser>
        <c:ser>
          <c:idx val="5"/>
          <c:order val="5"/>
          <c:tx>
            <c:strRef>
              <c:f>Sheet1!$F$1</c:f>
              <c:strCache>
                <c:ptCount val="1"/>
                <c:pt idx="0">
                  <c:v>Transportation</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Sheet1!$A$4:$A$7</c:f>
              <c:numCache>
                <c:formatCode>General</c:formatCode>
                <c:ptCount val="4"/>
                <c:pt idx="0">
                  <c:v>2022</c:v>
                </c:pt>
                <c:pt idx="1">
                  <c:v>2023</c:v>
                </c:pt>
                <c:pt idx="2">
                  <c:v>2024</c:v>
                </c:pt>
                <c:pt idx="3">
                  <c:v>2025</c:v>
                </c:pt>
              </c:numCache>
              <c:extLst/>
            </c:numRef>
          </c:cat>
          <c:val>
            <c:numRef>
              <c:f>Sheet1!$F$4:$F$7</c:f>
              <c:numCache>
                <c:formatCode>0%</c:formatCode>
                <c:ptCount val="4"/>
                <c:pt idx="0">
                  <c:v>7.5108145173959626E-2</c:v>
                </c:pt>
                <c:pt idx="1">
                  <c:v>7.8627118815894986E-2</c:v>
                </c:pt>
                <c:pt idx="2">
                  <c:v>8.1161404054098676E-2</c:v>
                </c:pt>
                <c:pt idx="3">
                  <c:v>7.8708819219772644E-2</c:v>
                </c:pt>
              </c:numCache>
              <c:extLst/>
            </c:numRef>
          </c:val>
          <c:extLst>
            <c:ext xmlns:c16="http://schemas.microsoft.com/office/drawing/2014/chart" uri="{C3380CC4-5D6E-409C-BE32-E72D297353CC}">
              <c16:uniqueId val="{00000006-0D8E-42AA-9848-E231EAB38555}"/>
            </c:ext>
          </c:extLst>
        </c:ser>
        <c:ser>
          <c:idx val="6"/>
          <c:order val="6"/>
          <c:tx>
            <c:strRef>
              <c:f>Sheet1!$G$1</c:f>
              <c:strCache>
                <c:ptCount val="1"/>
                <c:pt idx="0">
                  <c:v>Cash Withdrawal</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Sheet1!$A$4:$A$7</c:f>
              <c:numCache>
                <c:formatCode>General</c:formatCode>
                <c:ptCount val="4"/>
                <c:pt idx="0">
                  <c:v>2022</c:v>
                </c:pt>
                <c:pt idx="1">
                  <c:v>2023</c:v>
                </c:pt>
                <c:pt idx="2">
                  <c:v>2024</c:v>
                </c:pt>
                <c:pt idx="3">
                  <c:v>2025</c:v>
                </c:pt>
              </c:numCache>
              <c:extLst/>
            </c:numRef>
          </c:cat>
          <c:val>
            <c:numRef>
              <c:f>Sheet1!$G$4:$G$7</c:f>
              <c:numCache>
                <c:formatCode>0%</c:formatCode>
                <c:ptCount val="4"/>
                <c:pt idx="0">
                  <c:v>7.8183379103666489E-2</c:v>
                </c:pt>
                <c:pt idx="1">
                  <c:v>5.8582381003752008E-2</c:v>
                </c:pt>
                <c:pt idx="2">
                  <c:v>4.5536097996187588E-2</c:v>
                </c:pt>
                <c:pt idx="3">
                  <c:v>3.6528922475186042E-2</c:v>
                </c:pt>
              </c:numCache>
              <c:extLst/>
            </c:numRef>
          </c:val>
          <c:extLst>
            <c:ext xmlns:c16="http://schemas.microsoft.com/office/drawing/2014/chart" uri="{C3380CC4-5D6E-409C-BE32-E72D297353CC}">
              <c16:uniqueId val="{00000009-0D8E-42AA-9848-E231EAB38555}"/>
            </c:ext>
          </c:extLst>
        </c:ser>
        <c:ser>
          <c:idx val="7"/>
          <c:order val="7"/>
          <c:tx>
            <c:strRef>
              <c:f>Sheet1!$H$1</c:f>
              <c:strCache>
                <c:ptCount val="1"/>
                <c:pt idx="0">
                  <c:v>Entertainment</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Sheet1!$A$4:$A$7</c:f>
              <c:numCache>
                <c:formatCode>General</c:formatCode>
                <c:ptCount val="4"/>
                <c:pt idx="0">
                  <c:v>2022</c:v>
                </c:pt>
                <c:pt idx="1">
                  <c:v>2023</c:v>
                </c:pt>
                <c:pt idx="2">
                  <c:v>2024</c:v>
                </c:pt>
                <c:pt idx="3">
                  <c:v>2025</c:v>
                </c:pt>
              </c:numCache>
              <c:extLst/>
            </c:numRef>
          </c:cat>
          <c:val>
            <c:numRef>
              <c:f>Sheet1!$H$4:$H$7</c:f>
              <c:numCache>
                <c:formatCode>0%</c:formatCode>
                <c:ptCount val="4"/>
                <c:pt idx="0">
                  <c:v>2.6888623279658398E-2</c:v>
                </c:pt>
                <c:pt idx="1">
                  <c:v>2.6327945867323177E-2</c:v>
                </c:pt>
                <c:pt idx="2">
                  <c:v>2.6397909290036794E-2</c:v>
                </c:pt>
                <c:pt idx="3">
                  <c:v>2.737886820570196E-2</c:v>
                </c:pt>
              </c:numCache>
              <c:extLst/>
            </c:numRef>
          </c:val>
          <c:extLst>
            <c:ext xmlns:c16="http://schemas.microsoft.com/office/drawing/2014/chart" uri="{C3380CC4-5D6E-409C-BE32-E72D297353CC}">
              <c16:uniqueId val="{0000000C-0D8E-42AA-9848-E231EAB38555}"/>
            </c:ext>
          </c:extLst>
        </c:ser>
        <c:ser>
          <c:idx val="8"/>
          <c:order val="8"/>
          <c:tx>
            <c:strRef>
              <c:f>Sheet1!$I$1</c:f>
              <c:strCache>
                <c:ptCount val="1"/>
                <c:pt idx="0">
                  <c:v>Drug Stores &amp; Pharmacies</c:v>
                </c:pt>
              </c:strCache>
            </c:strRef>
          </c:tx>
          <c:spPr>
            <a:solidFill>
              <a:schemeClr val="accent3">
                <a:lumMod val="60000"/>
              </a:schemeClr>
            </a:solidFill>
            <a:ln>
              <a:noFill/>
            </a:ln>
            <a:effectLst/>
          </c:spPr>
          <c:invertIfNegative val="0"/>
          <c:cat>
            <c:numRef>
              <c:f>Sheet1!$A$4:$A$7</c:f>
              <c:numCache>
                <c:formatCode>General</c:formatCode>
                <c:ptCount val="4"/>
                <c:pt idx="0">
                  <c:v>2022</c:v>
                </c:pt>
                <c:pt idx="1">
                  <c:v>2023</c:v>
                </c:pt>
                <c:pt idx="2">
                  <c:v>2024</c:v>
                </c:pt>
                <c:pt idx="3">
                  <c:v>2025</c:v>
                </c:pt>
              </c:numCache>
              <c:extLst/>
            </c:numRef>
          </c:cat>
          <c:val>
            <c:numRef>
              <c:f>Sheet1!$I$4:$I$7</c:f>
              <c:numCache>
                <c:formatCode>0%</c:formatCode>
                <c:ptCount val="4"/>
                <c:pt idx="0">
                  <c:v>1.0770244050037368E-2</c:v>
                </c:pt>
                <c:pt idx="1">
                  <c:v>1.1428594808576492E-2</c:v>
                </c:pt>
                <c:pt idx="2">
                  <c:v>1.2160021104129944E-2</c:v>
                </c:pt>
                <c:pt idx="3">
                  <c:v>1.2950567801079622E-2</c:v>
                </c:pt>
              </c:numCache>
              <c:extLst/>
            </c:numRef>
          </c:val>
          <c:extLst>
            <c:ext xmlns:c16="http://schemas.microsoft.com/office/drawing/2014/chart" uri="{C3380CC4-5D6E-409C-BE32-E72D297353CC}">
              <c16:uniqueId val="{0000000D-0D8E-42AA-9848-E231EAB38555}"/>
            </c:ext>
          </c:extLst>
        </c:ser>
        <c:ser>
          <c:idx val="9"/>
          <c:order val="9"/>
          <c:tx>
            <c:strRef>
              <c:f>Sheet1!$J$1</c:f>
              <c:strCache>
                <c:ptCount val="1"/>
                <c:pt idx="0">
                  <c:v>Fuel</c:v>
                </c:pt>
              </c:strCache>
            </c:strRef>
          </c:tx>
          <c:spPr>
            <a:solidFill>
              <a:schemeClr val="accent4">
                <a:lumMod val="60000"/>
              </a:schemeClr>
            </a:solidFill>
            <a:ln>
              <a:noFill/>
            </a:ln>
            <a:effectLst/>
          </c:spPr>
          <c:invertIfNegative val="0"/>
          <c:cat>
            <c:numRef>
              <c:f>Sheet1!$A$4:$A$7</c:f>
              <c:numCache>
                <c:formatCode>General</c:formatCode>
                <c:ptCount val="4"/>
                <c:pt idx="0">
                  <c:v>2022</c:v>
                </c:pt>
                <c:pt idx="1">
                  <c:v>2023</c:v>
                </c:pt>
                <c:pt idx="2">
                  <c:v>2024</c:v>
                </c:pt>
                <c:pt idx="3">
                  <c:v>2025</c:v>
                </c:pt>
              </c:numCache>
              <c:extLst/>
            </c:numRef>
          </c:cat>
          <c:val>
            <c:numRef>
              <c:f>Sheet1!$J$4:$J$7</c:f>
              <c:numCache>
                <c:formatCode>0%</c:formatCode>
                <c:ptCount val="4"/>
                <c:pt idx="0">
                  <c:v>1.3246770601010587E-2</c:v>
                </c:pt>
                <c:pt idx="1">
                  <c:v>1.2041726028413864E-2</c:v>
                </c:pt>
                <c:pt idx="2">
                  <c:v>1.1686688723960007E-2</c:v>
                </c:pt>
                <c:pt idx="3">
                  <c:v>1.1314464416515806E-2</c:v>
                </c:pt>
              </c:numCache>
              <c:extLst/>
            </c:numRef>
          </c:val>
          <c:extLst>
            <c:ext xmlns:c16="http://schemas.microsoft.com/office/drawing/2014/chart" uri="{C3380CC4-5D6E-409C-BE32-E72D297353CC}">
              <c16:uniqueId val="{0000000E-0D8E-42AA-9848-E231EAB38555}"/>
            </c:ext>
          </c:extLst>
        </c:ser>
        <c:ser>
          <c:idx val="10"/>
          <c:order val="10"/>
          <c:tx>
            <c:strRef>
              <c:f>Sheet1!$K$1</c:f>
              <c:strCache>
                <c:ptCount val="1"/>
                <c:pt idx="0">
                  <c:v>Home Improvement &amp; Supply</c:v>
                </c:pt>
              </c:strCache>
            </c:strRef>
          </c:tx>
          <c:spPr>
            <a:solidFill>
              <a:schemeClr val="accent5">
                <a:lumMod val="60000"/>
              </a:schemeClr>
            </a:solidFill>
            <a:ln>
              <a:noFill/>
            </a:ln>
            <a:effectLst/>
          </c:spPr>
          <c:invertIfNegative val="0"/>
          <c:cat>
            <c:numRef>
              <c:f>Sheet1!$A$4:$A$7</c:f>
              <c:numCache>
                <c:formatCode>General</c:formatCode>
                <c:ptCount val="4"/>
                <c:pt idx="0">
                  <c:v>2022</c:v>
                </c:pt>
                <c:pt idx="1">
                  <c:v>2023</c:v>
                </c:pt>
                <c:pt idx="2">
                  <c:v>2024</c:v>
                </c:pt>
                <c:pt idx="3">
                  <c:v>2025</c:v>
                </c:pt>
              </c:numCache>
              <c:extLst/>
            </c:numRef>
          </c:cat>
          <c:val>
            <c:numRef>
              <c:f>Sheet1!$K$4:$K$7</c:f>
              <c:numCache>
                <c:formatCode>0%</c:formatCode>
                <c:ptCount val="4"/>
                <c:pt idx="0">
                  <c:v>1.0235835658113372E-2</c:v>
                </c:pt>
                <c:pt idx="1">
                  <c:v>9.4648373642696477E-3</c:v>
                </c:pt>
                <c:pt idx="2">
                  <c:v>8.6232851018320181E-3</c:v>
                </c:pt>
                <c:pt idx="3">
                  <c:v>8.2773471221570631E-3</c:v>
                </c:pt>
              </c:numCache>
              <c:extLst/>
            </c:numRef>
          </c:val>
          <c:extLst>
            <c:ext xmlns:c16="http://schemas.microsoft.com/office/drawing/2014/chart" uri="{C3380CC4-5D6E-409C-BE32-E72D297353CC}">
              <c16:uniqueId val="{0000000F-0D8E-42AA-9848-E231EAB38555}"/>
            </c:ext>
          </c:extLst>
        </c:ser>
        <c:ser>
          <c:idx val="11"/>
          <c:order val="11"/>
          <c:tx>
            <c:strRef>
              <c:f>Sheet1!$L$1</c:f>
              <c:strCache>
                <c:ptCount val="1"/>
                <c:pt idx="0">
                  <c:v>Travel Services</c:v>
                </c:pt>
              </c:strCache>
            </c:strRef>
          </c:tx>
          <c:spPr>
            <a:solidFill>
              <a:schemeClr val="accent6">
                <a:lumMod val="60000"/>
              </a:schemeClr>
            </a:solidFill>
            <a:ln>
              <a:noFill/>
            </a:ln>
            <a:effectLst/>
          </c:spPr>
          <c:invertIfNegative val="0"/>
          <c:cat>
            <c:numRef>
              <c:f>Sheet1!$A$4:$A$7</c:f>
              <c:numCache>
                <c:formatCode>General</c:formatCode>
                <c:ptCount val="4"/>
                <c:pt idx="0">
                  <c:v>2022</c:v>
                </c:pt>
                <c:pt idx="1">
                  <c:v>2023</c:v>
                </c:pt>
                <c:pt idx="2">
                  <c:v>2024</c:v>
                </c:pt>
                <c:pt idx="3">
                  <c:v>2025</c:v>
                </c:pt>
              </c:numCache>
              <c:extLst/>
            </c:numRef>
          </c:cat>
          <c:val>
            <c:numRef>
              <c:f>Sheet1!$L$4:$L$7</c:f>
              <c:numCache>
                <c:formatCode>0%</c:formatCode>
                <c:ptCount val="4"/>
                <c:pt idx="0">
                  <c:v>3.6353290156243101E-3</c:v>
                </c:pt>
                <c:pt idx="1">
                  <c:v>5.6655776298325609E-3</c:v>
                </c:pt>
                <c:pt idx="2">
                  <c:v>5.4418554960968214E-3</c:v>
                </c:pt>
                <c:pt idx="3">
                  <c:v>5.6131618718709602E-3</c:v>
                </c:pt>
              </c:numCache>
              <c:extLst/>
            </c:numRef>
          </c:val>
          <c:extLst>
            <c:ext xmlns:c16="http://schemas.microsoft.com/office/drawing/2014/chart" uri="{C3380CC4-5D6E-409C-BE32-E72D297353CC}">
              <c16:uniqueId val="{00000010-0D8E-42AA-9848-E231EAB38555}"/>
            </c:ext>
          </c:extLst>
        </c:ser>
        <c:ser>
          <c:idx val="12"/>
          <c:order val="12"/>
          <c:tx>
            <c:strRef>
              <c:f>Sheet1!$M$1</c:f>
              <c:strCache>
                <c:ptCount val="1"/>
                <c:pt idx="0">
                  <c:v>Automotive</c:v>
                </c:pt>
              </c:strCache>
            </c:strRef>
          </c:tx>
          <c:spPr>
            <a:solidFill>
              <a:schemeClr val="accent1">
                <a:lumMod val="80000"/>
                <a:lumOff val="20000"/>
              </a:schemeClr>
            </a:solidFill>
            <a:ln>
              <a:noFill/>
            </a:ln>
            <a:effectLst/>
          </c:spPr>
          <c:invertIfNegative val="0"/>
          <c:cat>
            <c:numRef>
              <c:f>Sheet1!$A$4:$A$7</c:f>
              <c:numCache>
                <c:formatCode>General</c:formatCode>
                <c:ptCount val="4"/>
                <c:pt idx="0">
                  <c:v>2022</c:v>
                </c:pt>
                <c:pt idx="1">
                  <c:v>2023</c:v>
                </c:pt>
                <c:pt idx="2">
                  <c:v>2024</c:v>
                </c:pt>
                <c:pt idx="3">
                  <c:v>2025</c:v>
                </c:pt>
              </c:numCache>
              <c:extLst/>
            </c:numRef>
          </c:cat>
          <c:val>
            <c:numRef>
              <c:f>Sheet1!$M$4:$M$7</c:f>
              <c:numCache>
                <c:formatCode>0%</c:formatCode>
                <c:ptCount val="4"/>
                <c:pt idx="0">
                  <c:v>5.3021670291376593E-3</c:v>
                </c:pt>
                <c:pt idx="1">
                  <c:v>4.2116366033625799E-3</c:v>
                </c:pt>
                <c:pt idx="2">
                  <c:v>3.6025168758504144E-3</c:v>
                </c:pt>
                <c:pt idx="3">
                  <c:v>3.5121103974553522E-3</c:v>
                </c:pt>
              </c:numCache>
              <c:extLst/>
            </c:numRef>
          </c:val>
          <c:extLst>
            <c:ext xmlns:c16="http://schemas.microsoft.com/office/drawing/2014/chart" uri="{C3380CC4-5D6E-409C-BE32-E72D297353CC}">
              <c16:uniqueId val="{00000011-0D8E-42AA-9848-E231EAB38555}"/>
            </c:ext>
          </c:extLst>
        </c:ser>
        <c:dLbls>
          <c:showLegendKey val="0"/>
          <c:showVal val="0"/>
          <c:showCatName val="0"/>
          <c:showSerName val="0"/>
          <c:showPercent val="0"/>
          <c:showBubbleSize val="0"/>
        </c:dLbls>
        <c:gapWidth val="50"/>
        <c:overlap val="100"/>
        <c:axId val="1019982160"/>
        <c:axId val="799105552"/>
        <c:extLst>
          <c:ext xmlns:c15="http://schemas.microsoft.com/office/drawing/2012/chart" uri="{02D57815-91ED-43cb-92C2-25804820EDAC}">
            <c15:filteredBarSeries>
              <c15:ser>
                <c:idx val="0"/>
                <c:order val="0"/>
                <c:tx>
                  <c:strRef>
                    <c:extLst>
                      <c:ext uri="{02D57815-91ED-43cb-92C2-25804820EDAC}">
                        <c15:formulaRef>
                          <c15:sqref>Sheet1!$A$1</c15:sqref>
                        </c15:formulaRef>
                      </c:ext>
                    </c:extLst>
                    <c:strCache>
                      <c:ptCount val="1"/>
                      <c:pt idx="0">
                        <c:v>Year</c:v>
                      </c:pt>
                    </c:strCache>
                  </c:strRef>
                </c:tx>
                <c:spPr>
                  <a:solidFill>
                    <a:schemeClr val="accent1"/>
                  </a:solidFill>
                  <a:ln>
                    <a:noFill/>
                  </a:ln>
                  <a:effectLst/>
                </c:spPr>
                <c:invertIfNegative val="0"/>
                <c:cat>
                  <c:numRef>
                    <c:extLst>
                      <c:ext uri="{02D57815-91ED-43cb-92C2-25804820EDAC}">
                        <c15:formulaRef>
                          <c15:sqref>Sheet1!$A$4:$A$7</c15:sqref>
                        </c15:formulaRef>
                      </c:ext>
                    </c:extLst>
                    <c:numCache>
                      <c:formatCode>General</c:formatCode>
                      <c:ptCount val="4"/>
                      <c:pt idx="0">
                        <c:v>2022</c:v>
                      </c:pt>
                      <c:pt idx="1">
                        <c:v>2023</c:v>
                      </c:pt>
                      <c:pt idx="2">
                        <c:v>2024</c:v>
                      </c:pt>
                      <c:pt idx="3">
                        <c:v>2025</c:v>
                      </c:pt>
                    </c:numCache>
                  </c:numRef>
                </c:cat>
                <c:val>
                  <c:numRef>
                    <c:extLst>
                      <c:ext uri="{02D57815-91ED-43cb-92C2-25804820EDAC}">
                        <c15:formulaRef>
                          <c15:sqref>Sheet1!$A$4:$A$7</c15:sqref>
                        </c15:formulaRef>
                      </c:ext>
                    </c:extLst>
                    <c:numCache>
                      <c:formatCode>General</c:formatCode>
                      <c:ptCount val="4"/>
                      <c:pt idx="0">
                        <c:v>2022</c:v>
                      </c:pt>
                      <c:pt idx="1">
                        <c:v>2023</c:v>
                      </c:pt>
                      <c:pt idx="2">
                        <c:v>2024</c:v>
                      </c:pt>
                      <c:pt idx="3">
                        <c:v>2025</c:v>
                      </c:pt>
                    </c:numCache>
                  </c:numRef>
                </c:val>
                <c:extLst>
                  <c:ext xmlns:c16="http://schemas.microsoft.com/office/drawing/2014/chart" uri="{C3380CC4-5D6E-409C-BE32-E72D297353CC}">
                    <c16:uniqueId val="{00000000-0D8E-42AA-9848-E231EAB38555}"/>
                  </c:ext>
                </c:extLst>
              </c15:ser>
            </c15:filteredBarSeries>
          </c:ext>
        </c:extLst>
      </c:barChart>
      <c:catAx>
        <c:axId val="10199821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accent1"/>
                </a:solidFill>
                <a:latin typeface="+mn-lt"/>
                <a:ea typeface="+mn-ea"/>
                <a:cs typeface="+mn-cs"/>
              </a:defRPr>
            </a:pPr>
            <a:endParaRPr lang="en-US"/>
          </a:p>
        </c:txPr>
        <c:crossAx val="799105552"/>
        <c:crosses val="autoZero"/>
        <c:auto val="1"/>
        <c:lblAlgn val="ctr"/>
        <c:lblOffset val="100"/>
        <c:noMultiLvlLbl val="1"/>
      </c:catAx>
      <c:valAx>
        <c:axId val="799105552"/>
        <c:scaling>
          <c:orientation val="minMax"/>
        </c:scaling>
        <c:delete val="1"/>
        <c:axPos val="b"/>
        <c:numFmt formatCode="0%" sourceLinked="1"/>
        <c:majorTickMark val="out"/>
        <c:minorTickMark val="none"/>
        <c:tickLblPos val="nextTo"/>
        <c:crossAx val="1019982160"/>
        <c:crosses val="autoZero"/>
        <c:crossBetween val="between"/>
      </c:valAx>
      <c:spPr>
        <a:noFill/>
        <a:ln>
          <a:noFill/>
        </a:ln>
        <a:effectLst/>
      </c:spPr>
    </c:plotArea>
    <c:legend>
      <c:legendPos val="r"/>
      <c:legendEntry>
        <c:idx val="8"/>
        <c:delete val="1"/>
      </c:legendEntry>
      <c:legendEntry>
        <c:idx val="9"/>
        <c:delete val="1"/>
      </c:legendEntry>
      <c:legendEntry>
        <c:idx val="10"/>
        <c:delete val="1"/>
      </c:legendEntry>
      <c:legendEntry>
        <c:idx val="11"/>
        <c:delete val="1"/>
      </c:legendEntry>
      <c:layout>
        <c:manualLayout>
          <c:xMode val="edge"/>
          <c:yMode val="edge"/>
          <c:x val="4.9189501991821469E-2"/>
          <c:y val="0.82993316137515216"/>
          <c:w val="0.95081049800817852"/>
          <c:h val="0.17006683862484787"/>
        </c:manualLayout>
      </c:layout>
      <c:overlay val="0"/>
      <c:spPr>
        <a:noFill/>
        <a:ln>
          <a:noFill/>
        </a:ln>
        <a:effectLst/>
      </c:spPr>
      <c:txPr>
        <a:bodyPr rot="0" spcFirstLastPara="1" vertOverflow="ellipsis" vert="horz" wrap="square" anchor="ctr" anchorCtr="1"/>
        <a:lstStyle/>
        <a:p>
          <a:pPr>
            <a:defRPr sz="1100" b="0" i="0" u="none" strike="noStrike" kern="1200" baseline="0">
              <a:solidFill>
                <a:srgbClr val="1E154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438910895657164E-2"/>
          <c:y val="4.9998198984227095E-3"/>
          <c:w val="0.99"/>
          <c:h val="0.98750000000000004"/>
        </c:manualLayout>
      </c:layout>
      <c:pieChart>
        <c:varyColors val="1"/>
        <c:ser>
          <c:idx val="0"/>
          <c:order val="0"/>
          <c:tx>
            <c:strRef>
              <c:f>Sheet1!$A$2</c:f>
              <c:strCache>
                <c:ptCount val="1"/>
                <c:pt idx="0">
                  <c:v>Region 1</c:v>
                </c:pt>
              </c:strCache>
            </c:strRef>
          </c:tx>
          <c:spPr>
            <a:solidFill>
              <a:schemeClr val="accent1"/>
            </a:solidFill>
            <a:ln w="9525" cap="flat">
              <a:solidFill>
                <a:srgbClr val="F1EFF1"/>
              </a:solidFill>
              <a:prstDash val="solid"/>
              <a:round/>
            </a:ln>
            <a:effectLst/>
          </c:spPr>
          <c:dPt>
            <c:idx val="0"/>
            <c:bubble3D val="0"/>
            <c:spPr>
              <a:solidFill>
                <a:srgbClr val="1F7763"/>
              </a:solidFill>
              <a:ln w="9525" cap="flat">
                <a:noFill/>
                <a:prstDash val="solid"/>
                <a:round/>
              </a:ln>
              <a:effectLst/>
            </c:spPr>
            <c:extLst>
              <c:ext xmlns:c16="http://schemas.microsoft.com/office/drawing/2014/chart" uri="{C3380CC4-5D6E-409C-BE32-E72D297353CC}">
                <c16:uniqueId val="{00000001-8C3B-4DEA-BCB1-A3D3B9FBEDCC}"/>
              </c:ext>
            </c:extLst>
          </c:dPt>
          <c:dPt>
            <c:idx val="1"/>
            <c:bubble3D val="0"/>
            <c:spPr>
              <a:solidFill>
                <a:srgbClr val="94CFC6"/>
              </a:solidFill>
              <a:ln w="9525" cap="flat">
                <a:noFill/>
                <a:prstDash val="solid"/>
                <a:round/>
              </a:ln>
              <a:effectLst/>
            </c:spPr>
            <c:extLst>
              <c:ext xmlns:c16="http://schemas.microsoft.com/office/drawing/2014/chart" uri="{C3380CC4-5D6E-409C-BE32-E72D297353CC}">
                <c16:uniqueId val="{00000003-8C3B-4DEA-BCB1-A3D3B9FBEDCC}"/>
              </c:ext>
            </c:extLst>
          </c:dPt>
          <c:cat>
            <c:strRef>
              <c:f>Sheet1!$B$1:$C$1</c:f>
              <c:strCache>
                <c:ptCount val="2"/>
                <c:pt idx="0">
                  <c:v>Quarter</c:v>
                </c:pt>
                <c:pt idx="1">
                  <c:v>Blank</c:v>
                </c:pt>
              </c:strCache>
            </c:strRef>
          </c:cat>
          <c:val>
            <c:numRef>
              <c:f>Sheet1!$B$2:$C$2</c:f>
              <c:numCache>
                <c:formatCode>0%</c:formatCode>
                <c:ptCount val="2"/>
                <c:pt idx="0">
                  <c:v>0.12</c:v>
                </c:pt>
                <c:pt idx="1">
                  <c:v>0.88</c:v>
                </c:pt>
              </c:numCache>
            </c:numRef>
          </c:val>
          <c:extLst>
            <c:ext xmlns:c16="http://schemas.microsoft.com/office/drawing/2014/chart" uri="{C3380CC4-5D6E-409C-BE32-E72D297353CC}">
              <c16:uniqueId val="{00000004-8C3B-4DEA-BCB1-A3D3B9FBEDCC}"/>
            </c:ext>
          </c:extLst>
        </c:ser>
        <c:dLbls>
          <c:showLegendKey val="0"/>
          <c:showVal val="0"/>
          <c:showCatName val="0"/>
          <c:showSerName val="0"/>
          <c:showPercent val="0"/>
          <c:showBubbleSize val="0"/>
          <c:showLeaderLines val="1"/>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887BBC-725A-442B-997E-08AD6E1B53FF}" type="datetimeFigureOut">
              <a:rPr lang="en-GB" smtClean="0"/>
              <a:t>21/08/2026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39126F-7085-463A-90A1-101F872A91EF}" type="slidenum">
              <a:rPr lang="en-GB" smtClean="0"/>
              <a:t>‹#›</a:t>
            </a:fld>
            <a:endParaRPr lang="en-GB" dirty="0"/>
          </a:p>
        </p:txBody>
      </p:sp>
    </p:spTree>
    <p:extLst>
      <p:ext uri="{BB962C8B-B14F-4D97-AF65-F5344CB8AC3E}">
        <p14:creationId xmlns:p14="http://schemas.microsoft.com/office/powerpoint/2010/main" val="3738992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39126F-7085-463A-90A1-101F872A91EF}" type="slidenum">
              <a:rPr lang="en-GB" smtClean="0"/>
              <a:t>9</a:t>
            </a:fld>
            <a:endParaRPr lang="en-GB" dirty="0"/>
          </a:p>
        </p:txBody>
      </p:sp>
    </p:spTree>
    <p:extLst>
      <p:ext uri="{BB962C8B-B14F-4D97-AF65-F5344CB8AC3E}">
        <p14:creationId xmlns:p14="http://schemas.microsoft.com/office/powerpoint/2010/main" val="1525288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39126F-7085-463A-90A1-101F872A91EF}" type="slidenum">
              <a:rPr lang="en-GB" smtClean="0"/>
              <a:t>16</a:t>
            </a:fld>
            <a:endParaRPr lang="en-GB" dirty="0"/>
          </a:p>
        </p:txBody>
      </p:sp>
    </p:spTree>
    <p:extLst>
      <p:ext uri="{BB962C8B-B14F-4D97-AF65-F5344CB8AC3E}">
        <p14:creationId xmlns:p14="http://schemas.microsoft.com/office/powerpoint/2010/main" val="3708871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39126F-7085-463A-90A1-101F872A91EF}" type="slidenum">
              <a:rPr lang="en-GB" smtClean="0"/>
              <a:t>24</a:t>
            </a:fld>
            <a:endParaRPr lang="en-GB" dirty="0"/>
          </a:p>
        </p:txBody>
      </p:sp>
    </p:spTree>
    <p:extLst>
      <p:ext uri="{BB962C8B-B14F-4D97-AF65-F5344CB8AC3E}">
        <p14:creationId xmlns:p14="http://schemas.microsoft.com/office/powerpoint/2010/main" val="3561113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39126F-7085-463A-90A1-101F872A91EF}" type="slidenum">
              <a:rPr lang="en-GB" smtClean="0"/>
              <a:t>26</a:t>
            </a:fld>
            <a:endParaRPr lang="en-GB" dirty="0"/>
          </a:p>
        </p:txBody>
      </p:sp>
    </p:spTree>
    <p:extLst>
      <p:ext uri="{BB962C8B-B14F-4D97-AF65-F5344CB8AC3E}">
        <p14:creationId xmlns:p14="http://schemas.microsoft.com/office/powerpoint/2010/main" val="3703604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BVE_Cover/End_Top bar">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F84B127-CD9C-4BC9-AF73-63C020A4C74F}"/>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dirty="0"/>
              <a:t>Click the central icon to add background picture</a:t>
            </a:r>
            <a:endParaRPr lang="en-GB" dirty="0"/>
          </a:p>
        </p:txBody>
      </p:sp>
      <p:sp>
        <p:nvSpPr>
          <p:cNvPr id="20" name="Title">
            <a:extLst>
              <a:ext uri="{FF2B5EF4-FFF2-40B4-BE49-F238E27FC236}">
                <a16:creationId xmlns:a16="http://schemas.microsoft.com/office/drawing/2014/main" id="{0C382BE5-FAB0-1847-9F84-41006A9B6DB3}"/>
              </a:ext>
            </a:extLst>
          </p:cNvPr>
          <p:cNvSpPr>
            <a:spLocks noGrp="1"/>
          </p:cNvSpPr>
          <p:nvPr>
            <p:ph type="title" hasCustomPrompt="1"/>
          </p:nvPr>
        </p:nvSpPr>
        <p:spPr>
          <a:xfrm>
            <a:off x="1001259" y="876425"/>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19" name="Sub-title">
            <a:extLst>
              <a:ext uri="{FF2B5EF4-FFF2-40B4-BE49-F238E27FC236}">
                <a16:creationId xmlns:a16="http://schemas.microsoft.com/office/drawing/2014/main" id="{C69BCFFB-EAB5-7148-9BDA-CA5E369508C8}"/>
              </a:ext>
            </a:extLst>
          </p:cNvPr>
          <p:cNvSpPr>
            <a:spLocks noGrp="1"/>
          </p:cNvSpPr>
          <p:nvPr>
            <p:ph type="body" sz="quarter" idx="13" hasCustomPrompt="1"/>
          </p:nvPr>
        </p:nvSpPr>
        <p:spPr>
          <a:xfrm>
            <a:off x="1001713" y="1988273"/>
            <a:ext cx="6423025" cy="437787"/>
          </a:xfrm>
          <a:prstGeom prst="rect">
            <a:avLst/>
          </a:prstGeom>
        </p:spPr>
        <p:txBody>
          <a:bodyPr tIns="0" bIns="0"/>
          <a:lstStyle>
            <a:lvl1pPr marL="0" indent="0">
              <a:buNone/>
              <a:defRPr sz="2400" baseline="0">
                <a:solidFill>
                  <a:schemeClr val="bg1"/>
                </a:solidFill>
              </a:defRPr>
            </a:lvl1pPr>
          </a:lstStyle>
          <a:p>
            <a:pPr lvl="0"/>
            <a:r>
              <a:rPr lang="en-GB"/>
              <a:t>Click to edit speaker’s name</a:t>
            </a:r>
            <a:endParaRPr lang="en-US"/>
          </a:p>
        </p:txBody>
      </p:sp>
      <p:sp>
        <p:nvSpPr>
          <p:cNvPr id="9" name="Text Placeholder 8">
            <a:extLst>
              <a:ext uri="{FF2B5EF4-FFF2-40B4-BE49-F238E27FC236}">
                <a16:creationId xmlns:a16="http://schemas.microsoft.com/office/drawing/2014/main" id="{402A6949-F154-44D6-9D93-E670421AE657}"/>
              </a:ext>
            </a:extLst>
          </p:cNvPr>
          <p:cNvSpPr>
            <a:spLocks noGrp="1"/>
          </p:cNvSpPr>
          <p:nvPr>
            <p:ph type="body" sz="quarter" idx="16" hasCustomPrompt="1"/>
          </p:nvPr>
        </p:nvSpPr>
        <p:spPr>
          <a:xfrm>
            <a:off x="1001259" y="5638828"/>
            <a:ext cx="6522171" cy="322262"/>
          </a:xfrm>
          <a:prstGeom prst="rect">
            <a:avLst/>
          </a:prstGeom>
        </p:spPr>
        <p:txBody>
          <a:bodyPr anchor="ctr"/>
          <a:lstStyle>
            <a:lvl1pPr marL="0" indent="0">
              <a:buNone/>
              <a:defRPr sz="2000" b="1" i="0" baseline="0">
                <a:solidFill>
                  <a:schemeClr val="bg1"/>
                </a:solidFill>
              </a:defRPr>
            </a:lvl1pPr>
          </a:lstStyle>
          <a:p>
            <a:pPr lvl="0"/>
            <a:r>
              <a:rPr lang="en-GB"/>
              <a:t>Click to add hashtag</a:t>
            </a:r>
            <a:endParaRPr lang="en-US"/>
          </a:p>
        </p:txBody>
      </p:sp>
      <p:sp>
        <p:nvSpPr>
          <p:cNvPr id="10" name="Locations Image label">
            <a:extLst>
              <a:ext uri="{FF2B5EF4-FFF2-40B4-BE49-F238E27FC236}">
                <a16:creationId xmlns:a16="http://schemas.microsoft.com/office/drawing/2014/main" id="{CB76177C-7793-441F-8512-7EB9EE495606}"/>
              </a:ext>
            </a:extLst>
          </p:cNvPr>
          <p:cNvSpPr>
            <a:spLocks noGrp="1"/>
          </p:cNvSpPr>
          <p:nvPr>
            <p:ph type="body" sz="quarter" idx="18" hasCustomPrompt="1"/>
          </p:nvPr>
        </p:nvSpPr>
        <p:spPr>
          <a:xfrm>
            <a:off x="231714" y="6294092"/>
            <a:ext cx="6522171" cy="349245"/>
          </a:xfrm>
          <a:prstGeom prst="rect">
            <a:avLst/>
          </a:prstGeom>
          <a:solidFill>
            <a:srgbClr val="120742"/>
          </a:solidFill>
        </p:spPr>
        <p:txBody>
          <a:bodyPr anchor="ctr"/>
          <a:lstStyle>
            <a:lvl1pPr marL="0" indent="0">
              <a:lnSpc>
                <a:spcPct val="100000"/>
              </a:lnSpc>
              <a:spcBef>
                <a:spcPts val="400"/>
              </a:spcBef>
              <a:buNone/>
              <a:defRPr sz="1400" b="0" i="0" baseline="0">
                <a:solidFill>
                  <a:schemeClr val="bg1"/>
                </a:solidFill>
              </a:defRPr>
            </a:lvl1pPr>
          </a:lstStyle>
          <a:p>
            <a:pPr lvl="0"/>
            <a:r>
              <a:rPr lang="en-GB"/>
              <a:t>Image label (Locations)</a:t>
            </a:r>
            <a:endParaRPr lang="en-US"/>
          </a:p>
        </p:txBody>
      </p:sp>
      <p:sp>
        <p:nvSpPr>
          <p:cNvPr id="11" name="Partner logo">
            <a:extLst>
              <a:ext uri="{FF2B5EF4-FFF2-40B4-BE49-F238E27FC236}">
                <a16:creationId xmlns:a16="http://schemas.microsoft.com/office/drawing/2014/main" id="{3199BF92-1102-EC43-A85C-66A9CAC7881E}"/>
              </a:ext>
              <a:ext uri="{C183D7F6-B498-43B3-948B-1728B52AA6E4}">
                <adec:decorative xmlns:adec="http://schemas.microsoft.com/office/drawing/2017/decorative" val="0"/>
              </a:ext>
            </a:extLst>
          </p:cNvPr>
          <p:cNvSpPr>
            <a:spLocks noGrp="1"/>
          </p:cNvSpPr>
          <p:nvPr>
            <p:ph type="pic" sz="quarter" idx="12" hasCustomPrompt="1"/>
          </p:nvPr>
        </p:nvSpPr>
        <p:spPr>
          <a:xfrm>
            <a:off x="7611101" y="5640688"/>
            <a:ext cx="1694260" cy="766116"/>
          </a:xfrm>
          <a:prstGeom prst="rect">
            <a:avLst/>
          </a:prstGeom>
        </p:spPr>
        <p:txBody>
          <a:bodyPr/>
          <a:lstStyle>
            <a:lvl1pPr marL="0" indent="0">
              <a:buNone/>
              <a:defRPr lang="en-US" sz="1600" kern="1200" baseline="0" dirty="0">
                <a:solidFill>
                  <a:schemeClr val="accent1"/>
                </a:solidFill>
                <a:latin typeface="+mn-lt"/>
                <a:ea typeface="+mn-ea"/>
                <a:cs typeface="+mn-cs"/>
              </a:defRPr>
            </a:lvl1pPr>
          </a:lstStyle>
          <a:p>
            <a:r>
              <a:rPr lang="en-US" dirty="0"/>
              <a:t>Partner logo</a:t>
            </a:r>
          </a:p>
        </p:txBody>
      </p:sp>
    </p:spTree>
    <p:extLst>
      <p:ext uri="{BB962C8B-B14F-4D97-AF65-F5344CB8AC3E}">
        <p14:creationId xmlns:p14="http://schemas.microsoft.com/office/powerpoint/2010/main" val="41984612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74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_Navy">
    <p:spTree>
      <p:nvGrpSpPr>
        <p:cNvPr id="1" name=""/>
        <p:cNvGrpSpPr/>
        <p:nvPr/>
      </p:nvGrpSpPr>
      <p:grpSpPr>
        <a:xfrm>
          <a:off x="0" y="0"/>
          <a:ext cx="0" cy="0"/>
          <a:chOff x="0" y="0"/>
          <a:chExt cx="0" cy="0"/>
        </a:xfrm>
      </p:grpSpPr>
      <p:sp>
        <p:nvSpPr>
          <p:cNvPr id="13" name="Rectangle 12" descr="Blue heading Bar">
            <a:extLst>
              <a:ext uri="{FF2B5EF4-FFF2-40B4-BE49-F238E27FC236}">
                <a16:creationId xmlns:a16="http://schemas.microsoft.com/office/drawing/2014/main" id="{2D90F0AD-A8D2-7F49-B15F-55C6715B58F8}"/>
              </a:ext>
              <a:ext uri="{C183D7F6-B498-43B3-948B-1728B52AA6E4}">
                <adec:decorative xmlns:adec="http://schemas.microsoft.com/office/drawing/2017/decorative" val="0"/>
              </a:ext>
            </a:extLst>
          </p:cNvPr>
          <p:cNvSpPr/>
          <p:nvPr userDrawn="1"/>
        </p:nvSpPr>
        <p:spPr>
          <a:xfrm>
            <a:off x="7359127" y="952501"/>
            <a:ext cx="3791983" cy="4933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C4C28773-62A5-3B42-88FB-417CDAFBF530}"/>
              </a:ext>
            </a:extLst>
          </p:cNvPr>
          <p:cNvSpPr>
            <a:spLocks noGrp="1"/>
          </p:cNvSpPr>
          <p:nvPr>
            <p:ph type="title" hasCustomPrompt="1"/>
          </p:nvPr>
        </p:nvSpPr>
        <p:spPr>
          <a:xfrm>
            <a:off x="7679149" y="2924270"/>
            <a:ext cx="3141553" cy="717694"/>
          </a:xfrm>
          <a:prstGeom prst="rect">
            <a:avLst/>
          </a:prstGeom>
        </p:spPr>
        <p:txBody>
          <a:bodyPr anchor="b" anchorCtr="0"/>
          <a:lstStyle>
            <a:lvl1pPr>
              <a:defRPr sz="3200" cap="none" baseline="0">
                <a:solidFill>
                  <a:schemeClr val="bg1"/>
                </a:solidFill>
                <a:latin typeface="Arial Black" panose="020B0604020202020204" pitchFamily="34" charset="0"/>
              </a:defRPr>
            </a:lvl1pPr>
          </a:lstStyle>
          <a:p>
            <a:r>
              <a:rPr lang="en-GB"/>
              <a:t>Title</a:t>
            </a:r>
            <a:endParaRPr lang="en-US"/>
          </a:p>
        </p:txBody>
      </p:sp>
      <p:sp>
        <p:nvSpPr>
          <p:cNvPr id="4" name="Text Placeholder 3">
            <a:extLst>
              <a:ext uri="{FF2B5EF4-FFF2-40B4-BE49-F238E27FC236}">
                <a16:creationId xmlns:a16="http://schemas.microsoft.com/office/drawing/2014/main" id="{D015FB4C-4EAB-1546-8FCE-BC73C0F9769D}"/>
              </a:ext>
            </a:extLst>
          </p:cNvPr>
          <p:cNvSpPr>
            <a:spLocks noGrp="1"/>
          </p:cNvSpPr>
          <p:nvPr>
            <p:ph type="body" sz="quarter" idx="15" hasCustomPrompt="1"/>
          </p:nvPr>
        </p:nvSpPr>
        <p:spPr>
          <a:xfrm>
            <a:off x="7679149" y="3741737"/>
            <a:ext cx="3141552" cy="1842317"/>
          </a:xfrm>
          <a:prstGeom prst="rect">
            <a:avLst/>
          </a:prstGeom>
        </p:spPr>
        <p:txBody>
          <a:bodyPr/>
          <a:lstStyle>
            <a:lvl1pPr marL="0" indent="0">
              <a:buNone/>
              <a:defRPr sz="2400" baseline="0">
                <a:solidFill>
                  <a:schemeClr val="bg1"/>
                </a:solidFill>
              </a:defRPr>
            </a:lvl1pPr>
          </a:lstStyle>
          <a:p>
            <a:pPr lvl="0"/>
            <a:r>
              <a:rPr lang="en-GB"/>
              <a:t>Click to add a short copy</a:t>
            </a:r>
            <a:endParaRPr lang="en-US"/>
          </a:p>
        </p:txBody>
      </p:sp>
      <p:sp>
        <p:nvSpPr>
          <p:cNvPr id="10" name="Picture Placeholder 9">
            <a:extLst>
              <a:ext uri="{FF2B5EF4-FFF2-40B4-BE49-F238E27FC236}">
                <a16:creationId xmlns:a16="http://schemas.microsoft.com/office/drawing/2014/main" id="{DA622506-CE23-476C-AF20-3AAD6027BAF9}"/>
              </a:ext>
            </a:extLst>
          </p:cNvPr>
          <p:cNvSpPr>
            <a:spLocks noGrp="1"/>
          </p:cNvSpPr>
          <p:nvPr>
            <p:ph type="pic" sz="quarter" idx="17" hasCustomPrompt="1"/>
          </p:nvPr>
        </p:nvSpPr>
        <p:spPr>
          <a:xfrm>
            <a:off x="0" y="0"/>
            <a:ext cx="8107680" cy="6858000"/>
          </a:xfrm>
          <a:custGeom>
            <a:avLst/>
            <a:gdLst>
              <a:gd name="connsiteX0" fmla="*/ 0 w 8107680"/>
              <a:gd name="connsiteY0" fmla="*/ 0 h 6858000"/>
              <a:gd name="connsiteX1" fmla="*/ 8107680 w 8107680"/>
              <a:gd name="connsiteY1" fmla="*/ 0 h 6858000"/>
              <a:gd name="connsiteX2" fmla="*/ 8107680 w 8107680"/>
              <a:gd name="connsiteY2" fmla="*/ 6858000 h 6858000"/>
              <a:gd name="connsiteX3" fmla="*/ 0 w 8107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07680" h="6858000">
                <a:moveTo>
                  <a:pt x="0" y="0"/>
                </a:moveTo>
                <a:lnTo>
                  <a:pt x="8107680" y="0"/>
                </a:lnTo>
                <a:lnTo>
                  <a:pt x="8107680" y="6858000"/>
                </a:lnTo>
                <a:lnTo>
                  <a:pt x="0" y="6858000"/>
                </a:lnTo>
                <a:close/>
              </a:path>
            </a:pathLst>
          </a:custGeom>
        </p:spPr>
        <p:txBody>
          <a:bodyPr wrap="square">
            <a:noAutofit/>
          </a:bodyPr>
          <a:lstStyle>
            <a:lvl1pPr marL="0" indent="0">
              <a:buNone/>
              <a:defRPr lang="en-GB" sz="1600" kern="1200" baseline="0" dirty="0" smtClean="0">
                <a:solidFill>
                  <a:schemeClr val="accent1"/>
                </a:solidFill>
                <a:latin typeface="+mn-lt"/>
                <a:ea typeface="+mn-ea"/>
                <a:cs typeface="+mn-cs"/>
              </a:defRPr>
            </a:lvl1pPr>
          </a:lstStyle>
          <a:p>
            <a:r>
              <a:rPr lang="en-US" dirty="0"/>
              <a:t>Click to add Picture</a:t>
            </a:r>
            <a:endParaRPr lang="en-GB" dirty="0"/>
          </a:p>
        </p:txBody>
      </p:sp>
      <p:sp>
        <p:nvSpPr>
          <p:cNvPr id="8" name="Text Placeholder 8">
            <a:extLst>
              <a:ext uri="{FF2B5EF4-FFF2-40B4-BE49-F238E27FC236}">
                <a16:creationId xmlns:a16="http://schemas.microsoft.com/office/drawing/2014/main" id="{DC6E0E0E-BA2D-48E5-99EB-12291FFCA58A}"/>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
        <p:nvSpPr>
          <p:cNvPr id="9" name="Slide Number Placeholder 5">
            <a:extLst>
              <a:ext uri="{FF2B5EF4-FFF2-40B4-BE49-F238E27FC236}">
                <a16:creationId xmlns:a16="http://schemas.microsoft.com/office/drawing/2014/main" id="{239EBE0A-426C-9D46-912A-83AB28C0D5FC}"/>
              </a:ext>
            </a:extLst>
          </p:cNvPr>
          <p:cNvSpPr>
            <a:spLocks noGrp="1"/>
          </p:cNvSpPr>
          <p:nvPr>
            <p:ph type="sldNum" sz="quarter" idx="4"/>
          </p:nvPr>
        </p:nvSpPr>
        <p:spPr>
          <a:xfrm>
            <a:off x="8610600" y="6356350"/>
            <a:ext cx="3272030" cy="365125"/>
          </a:xfrm>
          <a:prstGeom prst="rect">
            <a:avLst/>
          </a:prstGeom>
        </p:spPr>
        <p:txBody>
          <a:bodyPr vert="horz" lIns="91440" tIns="45720" rIns="91440" bIns="45720" rtlCol="0" anchor="ctr"/>
          <a:lstStyle>
            <a:lvl1pPr algn="r">
              <a:defRPr sz="1200" baseline="0">
                <a:solidFill>
                  <a:schemeClr val="tx1">
                    <a:tint val="75000"/>
                  </a:schemeClr>
                </a:solidFill>
                <a:latin typeface="Arial" panose="020B0604020202020204" pitchFamily="34" charset="0"/>
              </a:defRPr>
            </a:lvl1pPr>
          </a:lstStyle>
          <a:p>
            <a:fld id="{FBE75506-EA2C-084A-BE64-DAB3BDCD7D3B}" type="slidenum">
              <a:rPr lang="en-US" smtClean="0"/>
              <a:pPr/>
              <a:t>‹#›</a:t>
            </a:fld>
            <a:endParaRPr lang="en-US" dirty="0"/>
          </a:p>
        </p:txBody>
      </p:sp>
    </p:spTree>
    <p:extLst>
      <p:ext uri="{BB962C8B-B14F-4D97-AF65-F5344CB8AC3E}">
        <p14:creationId xmlns:p14="http://schemas.microsoft.com/office/powerpoint/2010/main" val="288090219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FDA4C-8946-5E4B-8D67-D65C36BB53B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373E01C-0FC4-BF4D-825C-B3AC8F5A0E0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52A6A39-4587-AE49-B4FF-51C7AF859B6E}"/>
              </a:ext>
            </a:extLst>
          </p:cNvPr>
          <p:cNvSpPr>
            <a:spLocks noGrp="1"/>
          </p:cNvSpPr>
          <p:nvPr>
            <p:ph type="dt" sz="half" idx="10"/>
          </p:nvPr>
        </p:nvSpPr>
        <p:spPr/>
        <p:txBody>
          <a:bodyPr/>
          <a:lstStyle/>
          <a:p>
            <a:fld id="{9BCD86E4-63E0-F740-A65D-19FA676B1081}" type="datetimeFigureOut">
              <a:rPr lang="en-US" smtClean="0"/>
              <a:t>8/21/2026</a:t>
            </a:fld>
            <a:endParaRPr lang="en-US" dirty="0"/>
          </a:p>
        </p:txBody>
      </p:sp>
      <p:sp>
        <p:nvSpPr>
          <p:cNvPr id="6" name="Slide Number Placeholder 5">
            <a:extLst>
              <a:ext uri="{FF2B5EF4-FFF2-40B4-BE49-F238E27FC236}">
                <a16:creationId xmlns:a16="http://schemas.microsoft.com/office/drawing/2014/main" id="{14AB001E-F7D5-FC45-8265-4B243EE4E7B7}"/>
              </a:ext>
            </a:extLst>
          </p:cNvPr>
          <p:cNvSpPr>
            <a:spLocks noGrp="1"/>
          </p:cNvSpPr>
          <p:nvPr>
            <p:ph type="sldNum" sz="quarter" idx="12"/>
          </p:nvPr>
        </p:nvSpPr>
        <p:spPr/>
        <p:txBody>
          <a:bodyPr/>
          <a:lstStyle/>
          <a:p>
            <a:fld id="{11E70006-CDA3-E044-BEF7-40A57D243F45}" type="slidenum">
              <a:rPr lang="en-US" smtClean="0"/>
              <a:t>‹#›</a:t>
            </a:fld>
            <a:endParaRPr lang="en-US" dirty="0"/>
          </a:p>
        </p:txBody>
      </p:sp>
      <p:sp>
        <p:nvSpPr>
          <p:cNvPr id="7" name="Rectangle 6" descr="Red box">
            <a:extLst>
              <a:ext uri="{FF2B5EF4-FFF2-40B4-BE49-F238E27FC236}">
                <a16:creationId xmlns:a16="http://schemas.microsoft.com/office/drawing/2014/main" id="{163BC8C6-71FE-2B4B-95EB-65E98CAF02FE}"/>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252536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1_Content_Open page_Sub_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0" name="Content Placeholder 3">
            <a:extLst>
              <a:ext uri="{FF2B5EF4-FFF2-40B4-BE49-F238E27FC236}">
                <a16:creationId xmlns:a16="http://schemas.microsoft.com/office/drawing/2014/main" id="{1FEA8EB3-AEAF-43ED-A733-0838A3E6CDBA}"/>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7" name="Content Placeholder 3">
            <a:extLst>
              <a:ext uri="{FF2B5EF4-FFF2-40B4-BE49-F238E27FC236}">
                <a16:creationId xmlns:a16="http://schemas.microsoft.com/office/drawing/2014/main" id="{694CE70A-EC6D-3745-9B50-79A28BAC6783}"/>
              </a:ext>
            </a:extLst>
          </p:cNvPr>
          <p:cNvSpPr>
            <a:spLocks noGrp="1"/>
          </p:cNvSpPr>
          <p:nvPr>
            <p:ph sz="quarter" idx="10" hasCustomPrompt="1"/>
          </p:nvPr>
        </p:nvSpPr>
        <p:spPr>
          <a:xfrm>
            <a:off x="325439" y="1683866"/>
            <a:ext cx="11561761" cy="446357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9" name="Picture Placeholder 4">
            <a:extLst>
              <a:ext uri="{FF2B5EF4-FFF2-40B4-BE49-F238E27FC236}">
                <a16:creationId xmlns:a16="http://schemas.microsoft.com/office/drawing/2014/main" id="{50F89AB6-EF92-4E49-981B-06A9965CAC19}"/>
              </a:ext>
              <a:ext uri="{C183D7F6-B498-43B3-948B-1728B52AA6E4}">
                <adec:decorative xmlns:adec="http://schemas.microsoft.com/office/drawing/2017/decorative" val="0"/>
              </a:ext>
            </a:extLst>
          </p:cNvPr>
          <p:cNvSpPr>
            <a:spLocks noGrp="1"/>
          </p:cNvSpPr>
          <p:nvPr>
            <p:ph type="pic" sz="quarter" idx="16"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1" name="Picture Placeholder 21">
            <a:extLst>
              <a:ext uri="{FF2B5EF4-FFF2-40B4-BE49-F238E27FC236}">
                <a16:creationId xmlns:a16="http://schemas.microsoft.com/office/drawing/2014/main" id="{B3C069B6-7341-4FF1-8A5D-0361B476C2C3}"/>
              </a:ext>
            </a:extLst>
          </p:cNvPr>
          <p:cNvPicPr>
            <a:picLocks noChangeAspect="1"/>
          </p:cNvPicPr>
          <p:nvPr userDrawn="1"/>
        </p:nvPicPr>
        <p:blipFill rotWithShape="1">
          <a:blip r:embed="rId2"/>
          <a:srcRect l="-1343" r="72168"/>
          <a:stretch/>
        </p:blipFill>
        <p:spPr>
          <a:xfrm>
            <a:off x="10553113" y="6149774"/>
            <a:ext cx="1634152" cy="620445"/>
          </a:xfrm>
          <a:prstGeom prst="rect">
            <a:avLst/>
          </a:prstGeom>
        </p:spPr>
      </p:pic>
    </p:spTree>
    <p:extLst>
      <p:ext uri="{BB962C8B-B14F-4D97-AF65-F5344CB8AC3E}">
        <p14:creationId xmlns:p14="http://schemas.microsoft.com/office/powerpoint/2010/main" val="1366784965"/>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VBVE_Cover/End_Top bar">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F84B127-CD9C-4BC9-AF73-63C020A4C74F}"/>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dirty="0"/>
              <a:t>Click the central icon to add background picture</a:t>
            </a:r>
            <a:endParaRPr lang="en-GB" dirty="0"/>
          </a:p>
        </p:txBody>
      </p:sp>
      <p:sp>
        <p:nvSpPr>
          <p:cNvPr id="20" name="Title">
            <a:extLst>
              <a:ext uri="{FF2B5EF4-FFF2-40B4-BE49-F238E27FC236}">
                <a16:creationId xmlns:a16="http://schemas.microsoft.com/office/drawing/2014/main" id="{0C382BE5-FAB0-1847-9F84-41006A9B6DB3}"/>
              </a:ext>
            </a:extLst>
          </p:cNvPr>
          <p:cNvSpPr>
            <a:spLocks noGrp="1"/>
          </p:cNvSpPr>
          <p:nvPr>
            <p:ph type="title" hasCustomPrompt="1"/>
          </p:nvPr>
        </p:nvSpPr>
        <p:spPr>
          <a:xfrm>
            <a:off x="1001259" y="876425"/>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19" name="Sub-title">
            <a:extLst>
              <a:ext uri="{FF2B5EF4-FFF2-40B4-BE49-F238E27FC236}">
                <a16:creationId xmlns:a16="http://schemas.microsoft.com/office/drawing/2014/main" id="{C69BCFFB-EAB5-7148-9BDA-CA5E369508C8}"/>
              </a:ext>
            </a:extLst>
          </p:cNvPr>
          <p:cNvSpPr>
            <a:spLocks noGrp="1"/>
          </p:cNvSpPr>
          <p:nvPr>
            <p:ph type="body" sz="quarter" idx="13" hasCustomPrompt="1"/>
          </p:nvPr>
        </p:nvSpPr>
        <p:spPr>
          <a:xfrm>
            <a:off x="1001713" y="1988273"/>
            <a:ext cx="6423025" cy="437787"/>
          </a:xfrm>
          <a:prstGeom prst="rect">
            <a:avLst/>
          </a:prstGeom>
        </p:spPr>
        <p:txBody>
          <a:bodyPr tIns="0" bIns="0"/>
          <a:lstStyle>
            <a:lvl1pPr marL="0" indent="0">
              <a:buNone/>
              <a:defRPr sz="2400" baseline="0">
                <a:solidFill>
                  <a:schemeClr val="bg1"/>
                </a:solidFill>
              </a:defRPr>
            </a:lvl1pPr>
          </a:lstStyle>
          <a:p>
            <a:pPr lvl="0"/>
            <a:r>
              <a:rPr lang="en-GB"/>
              <a:t>Click to edit speaker’s name</a:t>
            </a:r>
            <a:endParaRPr lang="en-US"/>
          </a:p>
        </p:txBody>
      </p:sp>
      <p:sp>
        <p:nvSpPr>
          <p:cNvPr id="9" name="Text Placeholder 8">
            <a:extLst>
              <a:ext uri="{FF2B5EF4-FFF2-40B4-BE49-F238E27FC236}">
                <a16:creationId xmlns:a16="http://schemas.microsoft.com/office/drawing/2014/main" id="{402A6949-F154-44D6-9D93-E670421AE657}"/>
              </a:ext>
            </a:extLst>
          </p:cNvPr>
          <p:cNvSpPr>
            <a:spLocks noGrp="1"/>
          </p:cNvSpPr>
          <p:nvPr>
            <p:ph type="body" sz="quarter" idx="16" hasCustomPrompt="1"/>
          </p:nvPr>
        </p:nvSpPr>
        <p:spPr>
          <a:xfrm>
            <a:off x="1001259" y="5638828"/>
            <a:ext cx="6522171" cy="322262"/>
          </a:xfrm>
          <a:prstGeom prst="rect">
            <a:avLst/>
          </a:prstGeom>
        </p:spPr>
        <p:txBody>
          <a:bodyPr anchor="ctr"/>
          <a:lstStyle>
            <a:lvl1pPr marL="0" indent="0">
              <a:buNone/>
              <a:defRPr sz="2000" b="1" i="0" baseline="0">
                <a:solidFill>
                  <a:schemeClr val="bg1"/>
                </a:solidFill>
              </a:defRPr>
            </a:lvl1pPr>
          </a:lstStyle>
          <a:p>
            <a:pPr lvl="0"/>
            <a:r>
              <a:rPr lang="en-GB"/>
              <a:t>Click to add hashtag</a:t>
            </a:r>
            <a:endParaRPr lang="en-US"/>
          </a:p>
        </p:txBody>
      </p:sp>
      <p:sp>
        <p:nvSpPr>
          <p:cNvPr id="10" name="Locations Image label">
            <a:extLst>
              <a:ext uri="{FF2B5EF4-FFF2-40B4-BE49-F238E27FC236}">
                <a16:creationId xmlns:a16="http://schemas.microsoft.com/office/drawing/2014/main" id="{CB76177C-7793-441F-8512-7EB9EE495606}"/>
              </a:ext>
            </a:extLst>
          </p:cNvPr>
          <p:cNvSpPr>
            <a:spLocks noGrp="1"/>
          </p:cNvSpPr>
          <p:nvPr>
            <p:ph type="body" sz="quarter" idx="18" hasCustomPrompt="1"/>
          </p:nvPr>
        </p:nvSpPr>
        <p:spPr>
          <a:xfrm>
            <a:off x="231714" y="6294092"/>
            <a:ext cx="6522171" cy="349245"/>
          </a:xfrm>
          <a:prstGeom prst="rect">
            <a:avLst/>
          </a:prstGeom>
          <a:solidFill>
            <a:srgbClr val="120742"/>
          </a:solidFill>
        </p:spPr>
        <p:txBody>
          <a:bodyPr anchor="ctr"/>
          <a:lstStyle>
            <a:lvl1pPr marL="0" indent="0">
              <a:lnSpc>
                <a:spcPct val="100000"/>
              </a:lnSpc>
              <a:spcBef>
                <a:spcPts val="400"/>
              </a:spcBef>
              <a:buNone/>
              <a:defRPr sz="1400" b="0" i="0" baseline="0">
                <a:solidFill>
                  <a:schemeClr val="bg1"/>
                </a:solidFill>
              </a:defRPr>
            </a:lvl1pPr>
          </a:lstStyle>
          <a:p>
            <a:pPr lvl="0"/>
            <a:r>
              <a:rPr lang="en-GB"/>
              <a:t>Image label (Locations)</a:t>
            </a:r>
            <a:endParaRPr lang="en-US"/>
          </a:p>
        </p:txBody>
      </p:sp>
      <p:sp>
        <p:nvSpPr>
          <p:cNvPr id="11" name="Partner logo">
            <a:extLst>
              <a:ext uri="{FF2B5EF4-FFF2-40B4-BE49-F238E27FC236}">
                <a16:creationId xmlns:a16="http://schemas.microsoft.com/office/drawing/2014/main" id="{3199BF92-1102-EC43-A85C-66A9CAC7881E}"/>
              </a:ext>
              <a:ext uri="{C183D7F6-B498-43B3-948B-1728B52AA6E4}">
                <adec:decorative xmlns:adec="http://schemas.microsoft.com/office/drawing/2017/decorative" val="0"/>
              </a:ext>
            </a:extLst>
          </p:cNvPr>
          <p:cNvSpPr>
            <a:spLocks noGrp="1"/>
          </p:cNvSpPr>
          <p:nvPr>
            <p:ph type="pic" sz="quarter" idx="12" hasCustomPrompt="1"/>
          </p:nvPr>
        </p:nvSpPr>
        <p:spPr>
          <a:xfrm>
            <a:off x="7611101" y="5640688"/>
            <a:ext cx="1694260" cy="766116"/>
          </a:xfrm>
          <a:prstGeom prst="rect">
            <a:avLst/>
          </a:prstGeom>
        </p:spPr>
        <p:txBody>
          <a:bodyPr/>
          <a:lstStyle>
            <a:lvl1pPr marL="0" indent="0">
              <a:buNone/>
              <a:defRPr lang="en-US" sz="1600" kern="1200" baseline="0" dirty="0">
                <a:solidFill>
                  <a:schemeClr val="accent1"/>
                </a:solidFill>
                <a:latin typeface="+mn-lt"/>
                <a:ea typeface="+mn-ea"/>
                <a:cs typeface="+mn-cs"/>
              </a:defRPr>
            </a:lvl1pPr>
          </a:lstStyle>
          <a:p>
            <a:r>
              <a:rPr lang="en-US" dirty="0"/>
              <a:t>Partner logo</a:t>
            </a:r>
          </a:p>
        </p:txBody>
      </p:sp>
    </p:spTree>
    <p:extLst>
      <p:ext uri="{BB962C8B-B14F-4D97-AF65-F5344CB8AC3E}">
        <p14:creationId xmlns:p14="http://schemas.microsoft.com/office/powerpoint/2010/main" val="2252650574"/>
      </p:ext>
    </p:extLst>
  </p:cSld>
  <p:clrMapOvr>
    <a:masterClrMapping/>
  </p:clrMapOvr>
  <p:extLst>
    <p:ext uri="{DCECCB84-F9BA-43D5-87BE-67443E8EF086}">
      <p15:sldGuideLst xmlns:p15="http://schemas.microsoft.com/office/powerpoint/2012/main">
        <p15:guide id="1" orient="horz" pos="2160">
          <p15:clr>
            <a:srgbClr val="FBAE40"/>
          </p15:clr>
        </p15:guide>
        <p15:guide id="2" pos="4745">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VBVE_Cover/End_Middle bar">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2D894BF6-A0C0-43C0-ACD3-9A8F83AE45F7}"/>
              </a:ext>
              <a:ext uri="{C183D7F6-B498-43B3-948B-1728B52AA6E4}">
                <adec:decorative xmlns:adec="http://schemas.microsoft.com/office/drawing/2017/decorative" val="0"/>
              </a:ext>
            </a:extLst>
          </p:cNvPr>
          <p:cNvSpPr>
            <a:spLocks noGrp="1"/>
          </p:cNvSpPr>
          <p:nvPr>
            <p:ph type="pic" sz="quarter" idx="17" hasCustomPrompt="1"/>
          </p:nvPr>
        </p:nvSpPr>
        <p:spPr>
          <a:xfrm>
            <a:off x="0" y="8965"/>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dirty="0"/>
              <a:t>To add a background image, right click on the blue bar and send it to the back, then click the central icon to add background picture, then right click on the image and send it to the back so that the blue bar reappears in front of it.   </a:t>
            </a:r>
            <a:endParaRPr lang="en-GB" dirty="0"/>
          </a:p>
        </p:txBody>
      </p:sp>
      <p:sp>
        <p:nvSpPr>
          <p:cNvPr id="14" name="Title">
            <a:extLst>
              <a:ext uri="{FF2B5EF4-FFF2-40B4-BE49-F238E27FC236}">
                <a16:creationId xmlns:a16="http://schemas.microsoft.com/office/drawing/2014/main" id="{B2EFE6F6-D4B3-524D-A2FF-E67AAC361DDD}"/>
              </a:ext>
            </a:extLst>
          </p:cNvPr>
          <p:cNvSpPr>
            <a:spLocks noGrp="1"/>
          </p:cNvSpPr>
          <p:nvPr>
            <p:ph type="title" hasCustomPrompt="1"/>
          </p:nvPr>
        </p:nvSpPr>
        <p:spPr>
          <a:xfrm>
            <a:off x="1001259" y="2678129"/>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15" name="Sub-title">
            <a:extLst>
              <a:ext uri="{FF2B5EF4-FFF2-40B4-BE49-F238E27FC236}">
                <a16:creationId xmlns:a16="http://schemas.microsoft.com/office/drawing/2014/main" id="{3D9D4C4B-A286-AB4D-ADF9-BC5D8320DE85}"/>
              </a:ext>
            </a:extLst>
          </p:cNvPr>
          <p:cNvSpPr>
            <a:spLocks noGrp="1"/>
          </p:cNvSpPr>
          <p:nvPr>
            <p:ph type="body" sz="quarter" idx="13" hasCustomPrompt="1"/>
          </p:nvPr>
        </p:nvSpPr>
        <p:spPr>
          <a:xfrm>
            <a:off x="1001713" y="3799502"/>
            <a:ext cx="6423025" cy="410547"/>
          </a:xfrm>
          <a:prstGeom prst="rect">
            <a:avLst/>
          </a:prstGeom>
        </p:spPr>
        <p:txBody>
          <a:bodyPr tIns="0" bIns="0"/>
          <a:lstStyle>
            <a:lvl1pPr marL="0" indent="0">
              <a:buNone/>
              <a:defRPr sz="2400" baseline="0">
                <a:solidFill>
                  <a:schemeClr val="bg1"/>
                </a:solidFill>
              </a:defRPr>
            </a:lvl1pPr>
          </a:lstStyle>
          <a:p>
            <a:pPr lvl="0"/>
            <a:r>
              <a:rPr lang="en-GB"/>
              <a:t>Click to edit speaker’s name</a:t>
            </a:r>
            <a:endParaRPr lang="en-US"/>
          </a:p>
        </p:txBody>
      </p:sp>
      <p:sp>
        <p:nvSpPr>
          <p:cNvPr id="9" name="Hastags">
            <a:extLst>
              <a:ext uri="{FF2B5EF4-FFF2-40B4-BE49-F238E27FC236}">
                <a16:creationId xmlns:a16="http://schemas.microsoft.com/office/drawing/2014/main" id="{3BD289E3-E397-414F-AFFF-DD8B826386F2}"/>
              </a:ext>
            </a:extLst>
          </p:cNvPr>
          <p:cNvSpPr>
            <a:spLocks noGrp="1"/>
          </p:cNvSpPr>
          <p:nvPr>
            <p:ph type="body" sz="quarter" idx="16" hasCustomPrompt="1"/>
          </p:nvPr>
        </p:nvSpPr>
        <p:spPr>
          <a:xfrm>
            <a:off x="1001259" y="5638828"/>
            <a:ext cx="6522171" cy="322262"/>
          </a:xfrm>
          <a:prstGeom prst="rect">
            <a:avLst/>
          </a:prstGeom>
        </p:spPr>
        <p:txBody>
          <a:bodyPr anchor="ctr"/>
          <a:lstStyle>
            <a:lvl1pPr marL="0" indent="0">
              <a:buNone/>
              <a:defRPr sz="2000" b="1" i="0" baseline="0">
                <a:solidFill>
                  <a:schemeClr val="bg1"/>
                </a:solidFill>
              </a:defRPr>
            </a:lvl1pPr>
          </a:lstStyle>
          <a:p>
            <a:pPr lvl="0"/>
            <a:r>
              <a:rPr lang="en-GB"/>
              <a:t>Click to add hashtag</a:t>
            </a:r>
            <a:endParaRPr lang="en-US"/>
          </a:p>
        </p:txBody>
      </p:sp>
      <p:sp>
        <p:nvSpPr>
          <p:cNvPr id="10" name="Text Placeholder 8">
            <a:extLst>
              <a:ext uri="{FF2B5EF4-FFF2-40B4-BE49-F238E27FC236}">
                <a16:creationId xmlns:a16="http://schemas.microsoft.com/office/drawing/2014/main" id="{4122CEB2-10C8-4B14-8988-7526AA2BF19B}"/>
              </a:ext>
              <a:ext uri="{C183D7F6-B498-43B3-948B-1728B52AA6E4}">
                <adec:decorative xmlns:adec="http://schemas.microsoft.com/office/drawing/2017/decorative" val="0"/>
              </a:ext>
            </a:extLst>
          </p:cNvPr>
          <p:cNvSpPr>
            <a:spLocks noGrp="1"/>
          </p:cNvSpPr>
          <p:nvPr>
            <p:ph type="body" sz="quarter" idx="18" hasCustomPrompt="1"/>
          </p:nvPr>
        </p:nvSpPr>
        <p:spPr>
          <a:xfrm>
            <a:off x="225587" y="6294092"/>
            <a:ext cx="6522171" cy="349245"/>
          </a:xfrm>
          <a:prstGeom prst="rect">
            <a:avLst/>
          </a:prstGeom>
          <a:solidFill>
            <a:srgbClr val="120742"/>
          </a:solidFill>
        </p:spPr>
        <p:txBody>
          <a:bodyPr anchor="ctr"/>
          <a:lstStyle>
            <a:lvl1pPr marL="0" indent="0">
              <a:lnSpc>
                <a:spcPct val="100000"/>
              </a:lnSpc>
              <a:spcBef>
                <a:spcPts val="400"/>
              </a:spcBef>
              <a:buNone/>
              <a:defRPr sz="1400" b="0" i="0" baseline="0">
                <a:solidFill>
                  <a:schemeClr val="bg1"/>
                </a:solidFill>
              </a:defRPr>
            </a:lvl1pPr>
          </a:lstStyle>
          <a:p>
            <a:pPr lvl="0"/>
            <a:r>
              <a:rPr lang="en-GB"/>
              <a:t>Image label (Locations)</a:t>
            </a:r>
            <a:endParaRPr lang="en-US"/>
          </a:p>
        </p:txBody>
      </p:sp>
      <p:sp>
        <p:nvSpPr>
          <p:cNvPr id="18" name="Picture Placeholder 4">
            <a:extLst>
              <a:ext uri="{FF2B5EF4-FFF2-40B4-BE49-F238E27FC236}">
                <a16:creationId xmlns:a16="http://schemas.microsoft.com/office/drawing/2014/main" id="{61FB83C8-6591-4E4F-A020-1BC4EB2BFDAB}"/>
              </a:ext>
              <a:ext uri="{C183D7F6-B498-43B3-948B-1728B52AA6E4}">
                <adec:decorative xmlns:adec="http://schemas.microsoft.com/office/drawing/2017/decorative" val="0"/>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lang="en-US" sz="1600" kern="1200" baseline="0" dirty="0">
                <a:solidFill>
                  <a:schemeClr val="accent1"/>
                </a:solidFill>
                <a:latin typeface="+mn-lt"/>
                <a:ea typeface="+mn-ea"/>
                <a:cs typeface="+mn-cs"/>
              </a:defRPr>
            </a:lvl1pPr>
          </a:lstStyle>
          <a:p>
            <a:r>
              <a:rPr lang="en-US" dirty="0"/>
              <a:t>Partner logo</a:t>
            </a:r>
          </a:p>
        </p:txBody>
      </p:sp>
    </p:spTree>
    <p:extLst>
      <p:ext uri="{BB962C8B-B14F-4D97-AF65-F5344CB8AC3E}">
        <p14:creationId xmlns:p14="http://schemas.microsoft.com/office/powerpoint/2010/main" val="3939474591"/>
      </p:ext>
    </p:extLst>
  </p:cSld>
  <p:clrMapOvr>
    <a:masterClrMapping/>
  </p:clrMapOvr>
  <p:extLst>
    <p:ext uri="{DCECCB84-F9BA-43D5-87BE-67443E8EF086}">
      <p15:sldGuideLst xmlns:p15="http://schemas.microsoft.com/office/powerpoint/2012/main">
        <p15:guide id="1" orient="horz" pos="2160">
          <p15:clr>
            <a:srgbClr val="FBAE40"/>
          </p15:clr>
        </p15:guide>
        <p15:guide id="2" pos="4733">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VBVE_Cover/End_Bottom bar">
    <p:spTree>
      <p:nvGrpSpPr>
        <p:cNvPr id="1" name=""/>
        <p:cNvGrpSpPr/>
        <p:nvPr/>
      </p:nvGrpSpPr>
      <p:grpSpPr>
        <a:xfrm>
          <a:off x="0" y="0"/>
          <a:ext cx="0" cy="0"/>
          <a:chOff x="0" y="0"/>
          <a:chExt cx="0" cy="0"/>
        </a:xfrm>
      </p:grpSpPr>
      <p:sp>
        <p:nvSpPr>
          <p:cNvPr id="12" name="Picture Placeholder 2">
            <a:extLst>
              <a:ext uri="{FF2B5EF4-FFF2-40B4-BE49-F238E27FC236}">
                <a16:creationId xmlns:a16="http://schemas.microsoft.com/office/drawing/2014/main" id="{691F2816-65F1-482C-B5B4-E5C909BC2AE8}"/>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dirty="0"/>
              <a:t>Click the central icon to add background picture</a:t>
            </a:r>
            <a:endParaRPr lang="en-GB" dirty="0"/>
          </a:p>
        </p:txBody>
      </p:sp>
      <p:sp>
        <p:nvSpPr>
          <p:cNvPr id="32" name="Title">
            <a:extLst>
              <a:ext uri="{FF2B5EF4-FFF2-40B4-BE49-F238E27FC236}">
                <a16:creationId xmlns:a16="http://schemas.microsoft.com/office/drawing/2014/main" id="{77948493-4899-E642-8DB6-71465BB5986D}"/>
              </a:ext>
            </a:extLst>
          </p:cNvPr>
          <p:cNvSpPr>
            <a:spLocks noGrp="1"/>
          </p:cNvSpPr>
          <p:nvPr>
            <p:ph type="title" hasCustomPrompt="1"/>
          </p:nvPr>
        </p:nvSpPr>
        <p:spPr>
          <a:xfrm>
            <a:off x="1001259" y="4375798"/>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31" name="Sub title">
            <a:extLst>
              <a:ext uri="{FF2B5EF4-FFF2-40B4-BE49-F238E27FC236}">
                <a16:creationId xmlns:a16="http://schemas.microsoft.com/office/drawing/2014/main" id="{228973A0-6782-E144-B6BE-8A91E0CB5DCA}"/>
              </a:ext>
            </a:extLst>
          </p:cNvPr>
          <p:cNvSpPr>
            <a:spLocks noGrp="1"/>
          </p:cNvSpPr>
          <p:nvPr>
            <p:ph type="body" sz="quarter" idx="13" hasCustomPrompt="1"/>
          </p:nvPr>
        </p:nvSpPr>
        <p:spPr>
          <a:xfrm>
            <a:off x="1001713" y="5478682"/>
            <a:ext cx="6423025" cy="445868"/>
          </a:xfrm>
          <a:prstGeom prst="rect">
            <a:avLst/>
          </a:prstGeom>
        </p:spPr>
        <p:txBody>
          <a:bodyPr tIns="0" bIns="0"/>
          <a:lstStyle>
            <a:lvl1pPr marL="0" indent="0">
              <a:buNone/>
              <a:defRPr sz="2400" baseline="0">
                <a:solidFill>
                  <a:schemeClr val="bg1"/>
                </a:solidFill>
              </a:defRPr>
            </a:lvl1pPr>
          </a:lstStyle>
          <a:p>
            <a:pPr lvl="0"/>
            <a:r>
              <a:rPr lang="en-GB"/>
              <a:t>Click to edit speaker’s name</a:t>
            </a:r>
            <a:endParaRPr lang="en-US"/>
          </a:p>
        </p:txBody>
      </p:sp>
      <p:sp>
        <p:nvSpPr>
          <p:cNvPr id="11" name="Text Placeholder 8">
            <a:extLst>
              <a:ext uri="{FF2B5EF4-FFF2-40B4-BE49-F238E27FC236}">
                <a16:creationId xmlns:a16="http://schemas.microsoft.com/office/drawing/2014/main" id="{55285386-2331-4BA8-9102-7E7175F8F8C9}"/>
              </a:ext>
            </a:extLst>
          </p:cNvPr>
          <p:cNvSpPr>
            <a:spLocks noGrp="1"/>
          </p:cNvSpPr>
          <p:nvPr>
            <p:ph type="body" sz="quarter" idx="16" hasCustomPrompt="1"/>
          </p:nvPr>
        </p:nvSpPr>
        <p:spPr>
          <a:xfrm>
            <a:off x="1001259" y="6111526"/>
            <a:ext cx="5363327" cy="322262"/>
          </a:xfrm>
          <a:prstGeom prst="rect">
            <a:avLst/>
          </a:prstGeom>
        </p:spPr>
        <p:txBody>
          <a:bodyPr anchor="ctr"/>
          <a:lstStyle>
            <a:lvl1pPr marL="0" indent="0">
              <a:buNone/>
              <a:defRPr sz="2000" b="1" i="0" baseline="0">
                <a:solidFill>
                  <a:schemeClr val="bg1"/>
                </a:solidFill>
              </a:defRPr>
            </a:lvl1pPr>
          </a:lstStyle>
          <a:p>
            <a:pPr lvl="0"/>
            <a:r>
              <a:rPr lang="en-GB"/>
              <a:t>Click to add hashtag</a:t>
            </a:r>
            <a:endParaRPr lang="en-US"/>
          </a:p>
        </p:txBody>
      </p:sp>
      <p:sp>
        <p:nvSpPr>
          <p:cNvPr id="10" name="Partner logo">
            <a:extLst>
              <a:ext uri="{FF2B5EF4-FFF2-40B4-BE49-F238E27FC236}">
                <a16:creationId xmlns:a16="http://schemas.microsoft.com/office/drawing/2014/main" id="{E2646508-2137-5D48-AA82-17BA6E64E66C}"/>
              </a:ext>
              <a:ext uri="{C183D7F6-B498-43B3-948B-1728B52AA6E4}">
                <adec:decorative xmlns:adec="http://schemas.microsoft.com/office/drawing/2017/decorative" val="0"/>
              </a:ext>
            </a:extLst>
          </p:cNvPr>
          <p:cNvSpPr>
            <a:spLocks noGrp="1"/>
          </p:cNvSpPr>
          <p:nvPr>
            <p:ph type="pic" sz="quarter" idx="14" hasCustomPrompt="1"/>
          </p:nvPr>
        </p:nvSpPr>
        <p:spPr>
          <a:xfrm>
            <a:off x="10096483" y="1504629"/>
            <a:ext cx="1694260" cy="766116"/>
          </a:xfrm>
          <a:prstGeom prst="rect">
            <a:avLst/>
          </a:prstGeom>
        </p:spPr>
        <p:txBody>
          <a:bodyPr/>
          <a:lstStyle>
            <a:lvl1pPr marL="0" indent="0">
              <a:buNone/>
              <a:defRPr lang="en-US" sz="1600" kern="1200" baseline="0" dirty="0">
                <a:solidFill>
                  <a:schemeClr val="accent1"/>
                </a:solidFill>
                <a:latin typeface="+mn-lt"/>
                <a:ea typeface="+mn-ea"/>
                <a:cs typeface="+mn-cs"/>
              </a:defRPr>
            </a:lvl1pPr>
          </a:lstStyle>
          <a:p>
            <a:r>
              <a:rPr lang="en-US" dirty="0"/>
              <a:t>Partner logo</a:t>
            </a:r>
          </a:p>
        </p:txBody>
      </p:sp>
      <p:sp>
        <p:nvSpPr>
          <p:cNvPr id="13" name="Locations">
            <a:extLst>
              <a:ext uri="{FF2B5EF4-FFF2-40B4-BE49-F238E27FC236}">
                <a16:creationId xmlns:a16="http://schemas.microsoft.com/office/drawing/2014/main" id="{22EA7560-7CFA-493F-828C-2F865C4FEA86}"/>
              </a:ext>
            </a:extLst>
          </p:cNvPr>
          <p:cNvSpPr>
            <a:spLocks noGrp="1"/>
          </p:cNvSpPr>
          <p:nvPr>
            <p:ph type="body" sz="quarter" idx="18" hasCustomPrompt="1"/>
          </p:nvPr>
        </p:nvSpPr>
        <p:spPr>
          <a:xfrm>
            <a:off x="6752349" y="6294092"/>
            <a:ext cx="5210703" cy="322262"/>
          </a:xfrm>
          <a:prstGeom prst="rect">
            <a:avLst/>
          </a:prstGeom>
          <a:solidFill>
            <a:srgbClr val="120742"/>
          </a:solidFill>
        </p:spPr>
        <p:txBody>
          <a:bodyPr anchor="ctr"/>
          <a:lstStyle>
            <a:lvl1pPr marL="0" indent="0" algn="r">
              <a:lnSpc>
                <a:spcPct val="100000"/>
              </a:lnSpc>
              <a:spcBef>
                <a:spcPts val="400"/>
              </a:spcBef>
              <a:buNone/>
              <a:defRPr sz="1400" b="0" i="0" baseline="0">
                <a:solidFill>
                  <a:schemeClr val="bg1"/>
                </a:solidFill>
              </a:defRPr>
            </a:lvl1pPr>
          </a:lstStyle>
          <a:p>
            <a:pPr lvl="0"/>
            <a:r>
              <a:rPr lang="en-GB"/>
              <a:t>Image label (Locations)</a:t>
            </a:r>
            <a:endParaRPr lang="en-US"/>
          </a:p>
        </p:txBody>
      </p:sp>
    </p:spTree>
    <p:extLst>
      <p:ext uri="{BB962C8B-B14F-4D97-AF65-F5344CB8AC3E}">
        <p14:creationId xmlns:p14="http://schemas.microsoft.com/office/powerpoint/2010/main" val="94717768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VBVE_Cover/End_Navy background">
    <p:bg>
      <p:bgPr>
        <a:solidFill>
          <a:srgbClr val="1E1541"/>
        </a:solidFill>
        <a:effectLst/>
      </p:bgPr>
    </p:bg>
    <p:spTree>
      <p:nvGrpSpPr>
        <p:cNvPr id="1" name=""/>
        <p:cNvGrpSpPr/>
        <p:nvPr/>
      </p:nvGrpSpPr>
      <p:grpSpPr>
        <a:xfrm>
          <a:off x="0" y="0"/>
          <a:ext cx="0" cy="0"/>
          <a:chOff x="0" y="0"/>
          <a:chExt cx="0" cy="0"/>
        </a:xfrm>
      </p:grpSpPr>
      <p:sp>
        <p:nvSpPr>
          <p:cNvPr id="7" name="Title 9">
            <a:extLst>
              <a:ext uri="{FF2B5EF4-FFF2-40B4-BE49-F238E27FC236}">
                <a16:creationId xmlns:a16="http://schemas.microsoft.com/office/drawing/2014/main" id="{21D0B9E3-8F7B-7248-9736-61CA539B061A}"/>
              </a:ext>
            </a:extLst>
          </p:cNvPr>
          <p:cNvSpPr>
            <a:spLocks noGrp="1"/>
          </p:cNvSpPr>
          <p:nvPr>
            <p:ph type="title" hasCustomPrompt="1"/>
          </p:nvPr>
        </p:nvSpPr>
        <p:spPr>
          <a:xfrm>
            <a:off x="1001259" y="2668604"/>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8" name="Text Placeholder 8">
            <a:extLst>
              <a:ext uri="{FF2B5EF4-FFF2-40B4-BE49-F238E27FC236}">
                <a16:creationId xmlns:a16="http://schemas.microsoft.com/office/drawing/2014/main" id="{8EC15C1C-5783-494B-871F-AECEBCBF4D0D}"/>
              </a:ext>
            </a:extLst>
          </p:cNvPr>
          <p:cNvSpPr>
            <a:spLocks noGrp="1"/>
          </p:cNvSpPr>
          <p:nvPr>
            <p:ph type="body" sz="quarter" idx="13" hasCustomPrompt="1"/>
          </p:nvPr>
        </p:nvSpPr>
        <p:spPr>
          <a:xfrm>
            <a:off x="1001713" y="3780452"/>
            <a:ext cx="6423025" cy="413391"/>
          </a:xfrm>
          <a:prstGeom prst="rect">
            <a:avLst/>
          </a:prstGeom>
        </p:spPr>
        <p:txBody>
          <a:bodyPr/>
          <a:lstStyle>
            <a:lvl1pPr marL="0" indent="0">
              <a:buNone/>
              <a:defRPr sz="2400" baseline="0">
                <a:solidFill>
                  <a:schemeClr val="bg1"/>
                </a:solidFill>
              </a:defRPr>
            </a:lvl1pPr>
          </a:lstStyle>
          <a:p>
            <a:pPr lvl="0"/>
            <a:r>
              <a:rPr lang="en-GB"/>
              <a:t>Click to edit speaker’s name</a:t>
            </a:r>
            <a:endParaRPr lang="en-US"/>
          </a:p>
        </p:txBody>
      </p:sp>
      <p:sp>
        <p:nvSpPr>
          <p:cNvPr id="14" name="Text Placeholder 8">
            <a:extLst>
              <a:ext uri="{FF2B5EF4-FFF2-40B4-BE49-F238E27FC236}">
                <a16:creationId xmlns:a16="http://schemas.microsoft.com/office/drawing/2014/main" id="{0689DB96-61E7-AF4B-A561-5BD620B014B9}"/>
              </a:ext>
            </a:extLst>
          </p:cNvPr>
          <p:cNvSpPr>
            <a:spLocks noGrp="1"/>
          </p:cNvSpPr>
          <p:nvPr>
            <p:ph type="body" sz="quarter" idx="15" hasCustomPrompt="1"/>
          </p:nvPr>
        </p:nvSpPr>
        <p:spPr>
          <a:xfrm>
            <a:off x="1001259" y="6111526"/>
            <a:ext cx="6423025" cy="322262"/>
          </a:xfrm>
          <a:prstGeom prst="rect">
            <a:avLst/>
          </a:prstGeom>
        </p:spPr>
        <p:txBody>
          <a:bodyPr/>
          <a:lstStyle>
            <a:lvl1pPr marL="0" indent="0">
              <a:buNone/>
              <a:defRPr sz="2000" b="1" i="0" baseline="0">
                <a:solidFill>
                  <a:schemeClr val="bg1"/>
                </a:solidFill>
              </a:defRPr>
            </a:lvl1pPr>
          </a:lstStyle>
          <a:p>
            <a:pPr lvl="0"/>
            <a:r>
              <a:rPr lang="en-GB"/>
              <a:t>Click to add hashtag</a:t>
            </a:r>
            <a:endParaRPr lang="en-US"/>
          </a:p>
        </p:txBody>
      </p:sp>
      <p:sp>
        <p:nvSpPr>
          <p:cNvPr id="15" name="Rectangle 14" descr="Red Bar">
            <a:extLst>
              <a:ext uri="{FF2B5EF4-FFF2-40B4-BE49-F238E27FC236}">
                <a16:creationId xmlns:a16="http://schemas.microsoft.com/office/drawing/2014/main" id="{D9E3F728-D018-E348-890F-A46BDC523F45}"/>
              </a:ext>
              <a:ext uri="{C183D7F6-B498-43B3-948B-1728B52AA6E4}">
                <adec:decorative xmlns:adec="http://schemas.microsoft.com/office/drawing/2017/decorative" val="0"/>
              </a:ext>
            </a:extLst>
          </p:cNvPr>
          <p:cNvSpPr/>
          <p:nvPr userDrawn="1"/>
        </p:nvSpPr>
        <p:spPr>
          <a:xfrm>
            <a:off x="0" y="2628986"/>
            <a:ext cx="651353" cy="1564858"/>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icture Placeholder 4">
            <a:extLst>
              <a:ext uri="{FF2B5EF4-FFF2-40B4-BE49-F238E27FC236}">
                <a16:creationId xmlns:a16="http://schemas.microsoft.com/office/drawing/2014/main" id="{27BAE24B-8897-314D-AD10-75A2EED5C681}"/>
              </a:ext>
              <a:ext uri="{C183D7F6-B498-43B3-948B-1728B52AA6E4}">
                <adec:decorative xmlns:adec="http://schemas.microsoft.com/office/drawing/2017/decorative" val="0"/>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sz="2200" baseline="0">
                <a:solidFill>
                  <a:schemeClr val="bg1"/>
                </a:solidFill>
                <a:latin typeface="Arial" panose="020B0604020202020204" pitchFamily="34" charset="0"/>
              </a:defRPr>
            </a:lvl1pPr>
          </a:lstStyle>
          <a:p>
            <a:r>
              <a:rPr lang="en-US" dirty="0"/>
              <a:t>Partner logo</a:t>
            </a:r>
          </a:p>
        </p:txBody>
      </p:sp>
      <p:pic>
        <p:nvPicPr>
          <p:cNvPr id="9" name="Picture Placeholder 21">
            <a:extLst>
              <a:ext uri="{FF2B5EF4-FFF2-40B4-BE49-F238E27FC236}">
                <a16:creationId xmlns:a16="http://schemas.microsoft.com/office/drawing/2014/main" id="{D5471440-C9E8-4747-A794-C6A6180CBC1F}"/>
              </a:ext>
            </a:extLst>
          </p:cNvPr>
          <p:cNvPicPr>
            <a:picLocks noChangeAspect="1"/>
          </p:cNvPicPr>
          <p:nvPr userDrawn="1"/>
        </p:nvPicPr>
        <p:blipFill rotWithShape="1">
          <a:blip r:embed="rId2"/>
          <a:srcRect l="-1343" r="72168"/>
          <a:stretch/>
        </p:blipFill>
        <p:spPr>
          <a:xfrm>
            <a:off x="9267068" y="5532816"/>
            <a:ext cx="2924932" cy="1110521"/>
          </a:xfrm>
          <a:prstGeom prst="rect">
            <a:avLst/>
          </a:prstGeom>
        </p:spPr>
      </p:pic>
    </p:spTree>
    <p:extLst>
      <p:ext uri="{BB962C8B-B14F-4D97-AF65-F5344CB8AC3E}">
        <p14:creationId xmlns:p14="http://schemas.microsoft.com/office/powerpoint/2010/main" val="273605005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VBVE_Cover/End_Navy background_Centred">
    <p:bg>
      <p:bgPr>
        <a:solidFill>
          <a:srgbClr val="1E1541"/>
        </a:solidFill>
        <a:effectLst/>
      </p:bgPr>
    </p:bg>
    <p:spTree>
      <p:nvGrpSpPr>
        <p:cNvPr id="1" name=""/>
        <p:cNvGrpSpPr/>
        <p:nvPr/>
      </p:nvGrpSpPr>
      <p:grpSpPr>
        <a:xfrm>
          <a:off x="0" y="0"/>
          <a:ext cx="0" cy="0"/>
          <a:chOff x="0" y="0"/>
          <a:chExt cx="0" cy="0"/>
        </a:xfrm>
      </p:grpSpPr>
      <p:sp>
        <p:nvSpPr>
          <p:cNvPr id="12" name="Title 9">
            <a:extLst>
              <a:ext uri="{FF2B5EF4-FFF2-40B4-BE49-F238E27FC236}">
                <a16:creationId xmlns:a16="http://schemas.microsoft.com/office/drawing/2014/main" id="{EECD84F3-CF78-A94C-B74B-B6099D67A55A}"/>
              </a:ext>
            </a:extLst>
          </p:cNvPr>
          <p:cNvSpPr>
            <a:spLocks noGrp="1"/>
          </p:cNvSpPr>
          <p:nvPr>
            <p:ph type="title" hasCustomPrompt="1"/>
          </p:nvPr>
        </p:nvSpPr>
        <p:spPr>
          <a:xfrm>
            <a:off x="1001259" y="2668604"/>
            <a:ext cx="10189028" cy="1078798"/>
          </a:xfrm>
          <a:prstGeom prst="rect">
            <a:avLst/>
          </a:prstGeom>
        </p:spPr>
        <p:txBody>
          <a:bodyPr anchor="ctr" anchorCtr="0"/>
          <a:lstStyle>
            <a:lvl1pPr algn="ctr">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14" name="Text Placeholder 8">
            <a:extLst>
              <a:ext uri="{FF2B5EF4-FFF2-40B4-BE49-F238E27FC236}">
                <a16:creationId xmlns:a16="http://schemas.microsoft.com/office/drawing/2014/main" id="{163D32C7-79BD-5B43-8577-A450EBE06AA2}"/>
              </a:ext>
            </a:extLst>
          </p:cNvPr>
          <p:cNvSpPr>
            <a:spLocks noGrp="1"/>
          </p:cNvSpPr>
          <p:nvPr>
            <p:ph type="body" sz="quarter" idx="13" hasCustomPrompt="1"/>
          </p:nvPr>
        </p:nvSpPr>
        <p:spPr>
          <a:xfrm>
            <a:off x="2884260" y="3780453"/>
            <a:ext cx="6423025" cy="439122"/>
          </a:xfrm>
          <a:prstGeom prst="rect">
            <a:avLst/>
          </a:prstGeom>
        </p:spPr>
        <p:txBody>
          <a:bodyPr/>
          <a:lstStyle>
            <a:lvl1pPr marL="0" indent="0" algn="ctr">
              <a:buNone/>
              <a:defRPr sz="2400" baseline="0">
                <a:solidFill>
                  <a:schemeClr val="bg1"/>
                </a:solidFill>
              </a:defRPr>
            </a:lvl1pPr>
          </a:lstStyle>
          <a:p>
            <a:pPr lvl="0"/>
            <a:r>
              <a:rPr lang="en-GB"/>
              <a:t>Click to edit speaker’s name</a:t>
            </a:r>
            <a:endParaRPr lang="en-US"/>
          </a:p>
        </p:txBody>
      </p:sp>
      <p:sp>
        <p:nvSpPr>
          <p:cNvPr id="15" name="Text Placeholder 8">
            <a:extLst>
              <a:ext uri="{FF2B5EF4-FFF2-40B4-BE49-F238E27FC236}">
                <a16:creationId xmlns:a16="http://schemas.microsoft.com/office/drawing/2014/main" id="{2869F0AB-6BA2-184D-8261-47FD5EAAD564}"/>
              </a:ext>
            </a:extLst>
          </p:cNvPr>
          <p:cNvSpPr>
            <a:spLocks noGrp="1"/>
          </p:cNvSpPr>
          <p:nvPr>
            <p:ph type="body" sz="quarter" idx="15" hasCustomPrompt="1"/>
          </p:nvPr>
        </p:nvSpPr>
        <p:spPr>
          <a:xfrm>
            <a:off x="2884259" y="6111526"/>
            <a:ext cx="6423025" cy="322262"/>
          </a:xfrm>
          <a:prstGeom prst="rect">
            <a:avLst/>
          </a:prstGeom>
        </p:spPr>
        <p:txBody>
          <a:bodyPr/>
          <a:lstStyle>
            <a:lvl1pPr marL="0" indent="0" algn="ctr">
              <a:buNone/>
              <a:defRPr sz="2000" b="1" i="0" baseline="0">
                <a:solidFill>
                  <a:schemeClr val="bg1"/>
                </a:solidFill>
              </a:defRPr>
            </a:lvl1pPr>
          </a:lstStyle>
          <a:p>
            <a:pPr lvl="0"/>
            <a:r>
              <a:rPr lang="en-GB"/>
              <a:t>Click to add hashtag</a:t>
            </a:r>
            <a:endParaRPr lang="en-US"/>
          </a:p>
        </p:txBody>
      </p:sp>
      <p:sp>
        <p:nvSpPr>
          <p:cNvPr id="7" name="Picture Placeholder 4">
            <a:extLst>
              <a:ext uri="{FF2B5EF4-FFF2-40B4-BE49-F238E27FC236}">
                <a16:creationId xmlns:a16="http://schemas.microsoft.com/office/drawing/2014/main" id="{1706D19B-290B-7041-B97C-9E8DE2E41226}"/>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sz="2200" baseline="0">
                <a:solidFill>
                  <a:schemeClr val="bg1"/>
                </a:solidFill>
                <a:latin typeface="Arial" panose="020B0604020202020204" pitchFamily="34" charset="0"/>
              </a:defRPr>
            </a:lvl1pPr>
          </a:lstStyle>
          <a:p>
            <a:r>
              <a:rPr lang="en-US" dirty="0"/>
              <a:t>Partner logo</a:t>
            </a:r>
          </a:p>
        </p:txBody>
      </p:sp>
      <p:pic>
        <p:nvPicPr>
          <p:cNvPr id="8" name="Picture Placeholder 21">
            <a:extLst>
              <a:ext uri="{FF2B5EF4-FFF2-40B4-BE49-F238E27FC236}">
                <a16:creationId xmlns:a16="http://schemas.microsoft.com/office/drawing/2014/main" id="{54E02BBF-A037-4DCE-B33B-28968E056B30}"/>
              </a:ext>
            </a:extLst>
          </p:cNvPr>
          <p:cNvPicPr>
            <a:picLocks noChangeAspect="1"/>
          </p:cNvPicPr>
          <p:nvPr userDrawn="1"/>
        </p:nvPicPr>
        <p:blipFill rotWithShape="1">
          <a:blip r:embed="rId2"/>
          <a:srcRect l="-1343" r="72168"/>
          <a:stretch/>
        </p:blipFill>
        <p:spPr>
          <a:xfrm>
            <a:off x="9267068" y="5532816"/>
            <a:ext cx="2924932" cy="1110521"/>
          </a:xfrm>
          <a:prstGeom prst="rect">
            <a:avLst/>
          </a:prstGeom>
        </p:spPr>
      </p:pic>
    </p:spTree>
    <p:extLst>
      <p:ext uri="{BB962C8B-B14F-4D97-AF65-F5344CB8AC3E}">
        <p14:creationId xmlns:p14="http://schemas.microsoft.com/office/powerpoint/2010/main" val="50415905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VBVE_Cover/End_Content Slide_Logo">
    <p:bg>
      <p:bgPr>
        <a:solidFill>
          <a:srgbClr val="1E1541"/>
        </a:solidFill>
        <a:effectLst/>
      </p:bgPr>
    </p:bg>
    <p:spTree>
      <p:nvGrpSpPr>
        <p:cNvPr id="1" name=""/>
        <p:cNvGrpSpPr/>
        <p:nvPr/>
      </p:nvGrpSpPr>
      <p:grpSpPr>
        <a:xfrm>
          <a:off x="0" y="0"/>
          <a:ext cx="0" cy="0"/>
          <a:chOff x="0" y="0"/>
          <a:chExt cx="0" cy="0"/>
        </a:xfrm>
      </p:grpSpPr>
      <p:sp>
        <p:nvSpPr>
          <p:cNvPr id="8" name="Title 9">
            <a:extLst>
              <a:ext uri="{FF2B5EF4-FFF2-40B4-BE49-F238E27FC236}">
                <a16:creationId xmlns:a16="http://schemas.microsoft.com/office/drawing/2014/main" id="{19DC0B6C-5B8E-4962-A0D8-DE69438D9D0F}"/>
              </a:ext>
            </a:extLst>
          </p:cNvPr>
          <p:cNvSpPr>
            <a:spLocks noGrp="1"/>
          </p:cNvSpPr>
          <p:nvPr>
            <p:ph type="title" hasCustomPrompt="1"/>
          </p:nvPr>
        </p:nvSpPr>
        <p:spPr>
          <a:xfrm>
            <a:off x="1001259" y="659876"/>
            <a:ext cx="8306025" cy="500629"/>
          </a:xfrm>
          <a:prstGeom prst="rect">
            <a:avLst/>
          </a:prstGeom>
        </p:spPr>
        <p:txBody>
          <a:bodyPr anchor="t" anchorCtr="0"/>
          <a:lstStyle>
            <a:lvl1pPr algn="l">
              <a:defRPr sz="3200" cap="none" baseline="0">
                <a:solidFill>
                  <a:schemeClr val="bg1"/>
                </a:solidFill>
                <a:latin typeface="Arial Black" panose="020B0604020202020204" pitchFamily="34" charset="0"/>
              </a:defRPr>
            </a:lvl1pPr>
          </a:lstStyle>
          <a:p>
            <a:r>
              <a:rPr lang="en-GB"/>
              <a:t>Content/Agenda</a:t>
            </a:r>
            <a:endParaRPr lang="en-US"/>
          </a:p>
        </p:txBody>
      </p:sp>
      <p:sp>
        <p:nvSpPr>
          <p:cNvPr id="9" name="Text Placeholder 7">
            <a:extLst>
              <a:ext uri="{FF2B5EF4-FFF2-40B4-BE49-F238E27FC236}">
                <a16:creationId xmlns:a16="http://schemas.microsoft.com/office/drawing/2014/main" id="{C5E0AC3A-FC09-44C9-85B0-9FF09A6699B7}"/>
              </a:ext>
            </a:extLst>
          </p:cNvPr>
          <p:cNvSpPr>
            <a:spLocks noGrp="1"/>
          </p:cNvSpPr>
          <p:nvPr>
            <p:ph type="body" sz="quarter" idx="15"/>
          </p:nvPr>
        </p:nvSpPr>
        <p:spPr>
          <a:xfrm>
            <a:off x="1001259" y="1571910"/>
            <a:ext cx="8306024" cy="4734621"/>
          </a:xfrm>
          <a:prstGeom prst="rect">
            <a:avLst/>
          </a:prstGeom>
        </p:spPr>
        <p:txBody>
          <a:bodyPr/>
          <a:lstStyle>
            <a:lvl1pPr>
              <a:defRPr sz="2400" baseline="0">
                <a:solidFill>
                  <a:schemeClr val="bg1"/>
                </a:solidFill>
                <a:latin typeface="Arial" panose="020B0604020202020204" pitchFamily="34" charset="0"/>
              </a:defRPr>
            </a:lvl1pPr>
          </a:lstStyle>
          <a:p>
            <a:pPr lvl="0"/>
            <a:r>
              <a:rPr lang="en-GB"/>
              <a:t>Click to edit Master text styles</a:t>
            </a:r>
          </a:p>
        </p:txBody>
      </p:sp>
      <p:pic>
        <p:nvPicPr>
          <p:cNvPr id="6" name="Picture 5">
            <a:extLst>
              <a:ext uri="{FF2B5EF4-FFF2-40B4-BE49-F238E27FC236}">
                <a16:creationId xmlns:a16="http://schemas.microsoft.com/office/drawing/2014/main" id="{1B080809-180C-D14E-BAB7-50394AC77A91}"/>
              </a:ext>
            </a:extLst>
          </p:cNvPr>
          <p:cNvPicPr>
            <a:picLocks noChangeAspect="1"/>
          </p:cNvPicPr>
          <p:nvPr userDrawn="1"/>
        </p:nvPicPr>
        <p:blipFill>
          <a:blip r:embed="rId2"/>
          <a:srcRect/>
          <a:stretch/>
        </p:blipFill>
        <p:spPr>
          <a:xfrm>
            <a:off x="10800000" y="367404"/>
            <a:ext cx="975885" cy="793101"/>
          </a:xfrm>
          <a:prstGeom prst="rect">
            <a:avLst/>
          </a:prstGeom>
        </p:spPr>
      </p:pic>
      <p:sp>
        <p:nvSpPr>
          <p:cNvPr id="7" name="Picture Placeholder 4">
            <a:extLst>
              <a:ext uri="{FF2B5EF4-FFF2-40B4-BE49-F238E27FC236}">
                <a16:creationId xmlns:a16="http://schemas.microsoft.com/office/drawing/2014/main" id="{1706D19B-290B-7041-B97C-9E8DE2E41226}"/>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sz="2200" baseline="0">
                <a:solidFill>
                  <a:schemeClr val="bg1"/>
                </a:solidFill>
                <a:latin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56163791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VBVE_Cover/End_Content Slide">
    <p:bg>
      <p:bgPr>
        <a:solidFill>
          <a:srgbClr val="1E1541"/>
        </a:solidFill>
        <a:effectLst/>
      </p:bgPr>
    </p:bg>
    <p:spTree>
      <p:nvGrpSpPr>
        <p:cNvPr id="1" name=""/>
        <p:cNvGrpSpPr/>
        <p:nvPr/>
      </p:nvGrpSpPr>
      <p:grpSpPr>
        <a:xfrm>
          <a:off x="0" y="0"/>
          <a:ext cx="0" cy="0"/>
          <a:chOff x="0" y="0"/>
          <a:chExt cx="0" cy="0"/>
        </a:xfrm>
      </p:grpSpPr>
      <p:sp>
        <p:nvSpPr>
          <p:cNvPr id="8" name="Title 9">
            <a:extLst>
              <a:ext uri="{FF2B5EF4-FFF2-40B4-BE49-F238E27FC236}">
                <a16:creationId xmlns:a16="http://schemas.microsoft.com/office/drawing/2014/main" id="{19DC0B6C-5B8E-4962-A0D8-DE69438D9D0F}"/>
              </a:ext>
            </a:extLst>
          </p:cNvPr>
          <p:cNvSpPr>
            <a:spLocks noGrp="1"/>
          </p:cNvSpPr>
          <p:nvPr>
            <p:ph type="title" hasCustomPrompt="1"/>
          </p:nvPr>
        </p:nvSpPr>
        <p:spPr>
          <a:xfrm>
            <a:off x="1001259" y="659876"/>
            <a:ext cx="10288413" cy="500629"/>
          </a:xfrm>
          <a:prstGeom prst="rect">
            <a:avLst/>
          </a:prstGeom>
        </p:spPr>
        <p:txBody>
          <a:bodyPr anchor="t" anchorCtr="0"/>
          <a:lstStyle>
            <a:lvl1pPr algn="l">
              <a:defRPr sz="3200" cap="none" baseline="0">
                <a:solidFill>
                  <a:schemeClr val="bg1"/>
                </a:solidFill>
                <a:latin typeface="Arial Black" panose="020B0604020202020204" pitchFamily="34" charset="0"/>
              </a:defRPr>
            </a:lvl1pPr>
          </a:lstStyle>
          <a:p>
            <a:r>
              <a:rPr lang="en-GB"/>
              <a:t>Content/Agenda</a:t>
            </a:r>
            <a:endParaRPr lang="en-US"/>
          </a:p>
        </p:txBody>
      </p:sp>
      <p:sp>
        <p:nvSpPr>
          <p:cNvPr id="9" name="Text Placeholder 7">
            <a:extLst>
              <a:ext uri="{FF2B5EF4-FFF2-40B4-BE49-F238E27FC236}">
                <a16:creationId xmlns:a16="http://schemas.microsoft.com/office/drawing/2014/main" id="{C5E0AC3A-FC09-44C9-85B0-9FF09A6699B7}"/>
              </a:ext>
            </a:extLst>
          </p:cNvPr>
          <p:cNvSpPr>
            <a:spLocks noGrp="1"/>
          </p:cNvSpPr>
          <p:nvPr>
            <p:ph type="body" sz="quarter" idx="15"/>
          </p:nvPr>
        </p:nvSpPr>
        <p:spPr>
          <a:xfrm>
            <a:off x="1001259" y="1571910"/>
            <a:ext cx="10288412" cy="4734621"/>
          </a:xfrm>
          <a:prstGeom prst="rect">
            <a:avLst/>
          </a:prstGeom>
        </p:spPr>
        <p:txBody>
          <a:bodyPr/>
          <a:lstStyle>
            <a:lvl1pPr>
              <a:defRPr sz="2400" baseline="0">
                <a:solidFill>
                  <a:schemeClr val="bg1"/>
                </a:solidFill>
                <a:latin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234451545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Quotation_Navy">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9613A1A9-F97F-4D22-AACA-BAB43A58D979}"/>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dirty="0"/>
              <a:t>To add a background picture, right click on the coloured box and send it to the back, you will then be able to add your background image by clicking the image icon in the middle of the screen, once you have placed your image, right click on the image and send it to the back in order for the coloured box to appear over the image. </a:t>
            </a:r>
            <a:endParaRPr lang="en-GB" dirty="0"/>
          </a:p>
        </p:txBody>
      </p:sp>
      <p:sp>
        <p:nvSpPr>
          <p:cNvPr id="6" name="Title 9">
            <a:extLst>
              <a:ext uri="{FF2B5EF4-FFF2-40B4-BE49-F238E27FC236}">
                <a16:creationId xmlns:a16="http://schemas.microsoft.com/office/drawing/2014/main" id="{B6169398-DA0D-634D-A347-F8D65716CF67}"/>
              </a:ext>
            </a:extLst>
          </p:cNvPr>
          <p:cNvSpPr>
            <a:spLocks noGrp="1"/>
          </p:cNvSpPr>
          <p:nvPr>
            <p:ph type="title" hasCustomPrompt="1"/>
          </p:nvPr>
        </p:nvSpPr>
        <p:spPr>
          <a:xfrm>
            <a:off x="2154915" y="1553842"/>
            <a:ext cx="7871514" cy="3753516"/>
          </a:xfrm>
          <a:prstGeom prst="rect">
            <a:avLst/>
          </a:prstGeom>
        </p:spPr>
        <p:txBody>
          <a:bodyPr anchor="ctr" anchorCtr="0"/>
          <a:lstStyle>
            <a:lvl1pPr algn="ctr">
              <a:defRPr sz="3200" cap="none" baseline="0">
                <a:solidFill>
                  <a:schemeClr val="bg1"/>
                </a:solidFill>
                <a:latin typeface="Arial Black" panose="020B0604020202020204" pitchFamily="34" charset="0"/>
              </a:defRPr>
            </a:lvl1pPr>
          </a:lstStyle>
          <a:p>
            <a:r>
              <a:rPr lang="en-GB"/>
              <a:t>Quotations/motto</a:t>
            </a:r>
            <a:endParaRPr lang="en-US"/>
          </a:p>
        </p:txBody>
      </p:sp>
      <p:sp>
        <p:nvSpPr>
          <p:cNvPr id="5" name="Text Placeholder 8">
            <a:extLst>
              <a:ext uri="{FF2B5EF4-FFF2-40B4-BE49-F238E27FC236}">
                <a16:creationId xmlns:a16="http://schemas.microsoft.com/office/drawing/2014/main" id="{E0AB1231-AD18-4EB3-8D11-04AD0A3AF011}"/>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Tree>
    <p:extLst>
      <p:ext uri="{BB962C8B-B14F-4D97-AF65-F5344CB8AC3E}">
        <p14:creationId xmlns:p14="http://schemas.microsoft.com/office/powerpoint/2010/main" val="1247228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_Red">
    <p:spTree>
      <p:nvGrpSpPr>
        <p:cNvPr id="1" name=""/>
        <p:cNvGrpSpPr/>
        <p:nvPr/>
      </p:nvGrpSpPr>
      <p:grpSpPr>
        <a:xfrm>
          <a:off x="0" y="0"/>
          <a:ext cx="0" cy="0"/>
          <a:chOff x="0" y="0"/>
          <a:chExt cx="0" cy="0"/>
        </a:xfrm>
      </p:grpSpPr>
      <p:sp>
        <p:nvSpPr>
          <p:cNvPr id="13" name="Rectangle 12" descr="Red">
            <a:extLst>
              <a:ext uri="{FF2B5EF4-FFF2-40B4-BE49-F238E27FC236}">
                <a16:creationId xmlns:a16="http://schemas.microsoft.com/office/drawing/2014/main" id="{2D90F0AD-A8D2-7F49-B15F-55C6715B58F8}"/>
              </a:ext>
              <a:ext uri="{C183D7F6-B498-43B3-948B-1728B52AA6E4}">
                <adec:decorative xmlns:adec="http://schemas.microsoft.com/office/drawing/2017/decorative" val="0"/>
              </a:ext>
            </a:extLst>
          </p:cNvPr>
          <p:cNvSpPr/>
          <p:nvPr userDrawn="1"/>
        </p:nvSpPr>
        <p:spPr>
          <a:xfrm>
            <a:off x="7359127" y="952501"/>
            <a:ext cx="3791983" cy="49333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C4C28773-62A5-3B42-88FB-417CDAFBF530}"/>
              </a:ext>
            </a:extLst>
          </p:cNvPr>
          <p:cNvSpPr>
            <a:spLocks noGrp="1"/>
          </p:cNvSpPr>
          <p:nvPr>
            <p:ph type="title" hasCustomPrompt="1"/>
          </p:nvPr>
        </p:nvSpPr>
        <p:spPr>
          <a:xfrm>
            <a:off x="7679149" y="3216036"/>
            <a:ext cx="3141553" cy="425927"/>
          </a:xfrm>
          <a:prstGeom prst="rect">
            <a:avLst/>
          </a:prstGeom>
        </p:spPr>
        <p:txBody>
          <a:bodyPr anchor="b" anchorCtr="0"/>
          <a:lstStyle>
            <a:lvl1pPr>
              <a:defRPr sz="3200" cap="none" baseline="0">
                <a:solidFill>
                  <a:schemeClr val="bg1"/>
                </a:solidFill>
                <a:latin typeface="Arial Black" panose="020B0604020202020204" pitchFamily="34" charset="0"/>
              </a:defRPr>
            </a:lvl1pPr>
          </a:lstStyle>
          <a:p>
            <a:r>
              <a:rPr lang="en-GB"/>
              <a:t>Title</a:t>
            </a:r>
            <a:endParaRPr lang="en-US"/>
          </a:p>
        </p:txBody>
      </p:sp>
      <p:sp>
        <p:nvSpPr>
          <p:cNvPr id="4" name="Text Placeholder 3">
            <a:extLst>
              <a:ext uri="{FF2B5EF4-FFF2-40B4-BE49-F238E27FC236}">
                <a16:creationId xmlns:a16="http://schemas.microsoft.com/office/drawing/2014/main" id="{D015FB4C-4EAB-1546-8FCE-BC73C0F9769D}"/>
              </a:ext>
            </a:extLst>
          </p:cNvPr>
          <p:cNvSpPr>
            <a:spLocks noGrp="1"/>
          </p:cNvSpPr>
          <p:nvPr>
            <p:ph type="body" sz="quarter" idx="15" hasCustomPrompt="1"/>
          </p:nvPr>
        </p:nvSpPr>
        <p:spPr>
          <a:xfrm>
            <a:off x="7679149" y="3741737"/>
            <a:ext cx="3141552" cy="1842317"/>
          </a:xfrm>
          <a:prstGeom prst="rect">
            <a:avLst/>
          </a:prstGeom>
        </p:spPr>
        <p:txBody>
          <a:bodyPr/>
          <a:lstStyle>
            <a:lvl1pPr marL="0" indent="0">
              <a:buNone/>
              <a:defRPr sz="2400" baseline="0">
                <a:solidFill>
                  <a:schemeClr val="bg1"/>
                </a:solidFill>
              </a:defRPr>
            </a:lvl1pPr>
          </a:lstStyle>
          <a:p>
            <a:pPr lvl="0"/>
            <a:r>
              <a:rPr lang="en-GB"/>
              <a:t>Click to add a short copy</a:t>
            </a:r>
            <a:endParaRPr lang="en-US"/>
          </a:p>
        </p:txBody>
      </p:sp>
      <p:sp>
        <p:nvSpPr>
          <p:cNvPr id="8" name="Picture Placeholder 7">
            <a:extLst>
              <a:ext uri="{FF2B5EF4-FFF2-40B4-BE49-F238E27FC236}">
                <a16:creationId xmlns:a16="http://schemas.microsoft.com/office/drawing/2014/main" id="{B19B5CF3-B191-481F-A975-3BF9A9945F0B}"/>
              </a:ext>
            </a:extLst>
          </p:cNvPr>
          <p:cNvSpPr>
            <a:spLocks noGrp="1"/>
          </p:cNvSpPr>
          <p:nvPr>
            <p:ph type="pic" sz="quarter" idx="17" hasCustomPrompt="1"/>
          </p:nvPr>
        </p:nvSpPr>
        <p:spPr>
          <a:xfrm>
            <a:off x="0" y="0"/>
            <a:ext cx="8107680" cy="6858000"/>
          </a:xfrm>
          <a:custGeom>
            <a:avLst/>
            <a:gdLst>
              <a:gd name="connsiteX0" fmla="*/ 0 w 8107680"/>
              <a:gd name="connsiteY0" fmla="*/ 0 h 6858000"/>
              <a:gd name="connsiteX1" fmla="*/ 8107680 w 8107680"/>
              <a:gd name="connsiteY1" fmla="*/ 0 h 6858000"/>
              <a:gd name="connsiteX2" fmla="*/ 8107680 w 8107680"/>
              <a:gd name="connsiteY2" fmla="*/ 6858000 h 6858000"/>
              <a:gd name="connsiteX3" fmla="*/ 0 w 8107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07680" h="6858000">
                <a:moveTo>
                  <a:pt x="0" y="0"/>
                </a:moveTo>
                <a:lnTo>
                  <a:pt x="8107680" y="0"/>
                </a:lnTo>
                <a:lnTo>
                  <a:pt x="8107680" y="6858000"/>
                </a:lnTo>
                <a:lnTo>
                  <a:pt x="0" y="6858000"/>
                </a:lnTo>
                <a:close/>
              </a:path>
            </a:pathLst>
          </a:custGeom>
        </p:spPr>
        <p:txBody>
          <a:bodyPr wrap="square">
            <a:noAutofit/>
          </a:bodyPr>
          <a:lstStyle>
            <a:lvl1pPr marL="0" indent="0">
              <a:buNone/>
              <a:defRPr lang="en-GB" sz="1600" kern="1200" baseline="0" dirty="0" smtClean="0">
                <a:solidFill>
                  <a:schemeClr val="accent1"/>
                </a:solidFill>
                <a:latin typeface="+mn-lt"/>
                <a:ea typeface="+mn-ea"/>
                <a:cs typeface="+mn-cs"/>
              </a:defRPr>
            </a:lvl1pPr>
          </a:lstStyle>
          <a:p>
            <a:r>
              <a:rPr lang="en-US" dirty="0"/>
              <a:t>Click to add Picture</a:t>
            </a:r>
            <a:endParaRPr lang="en-GB" dirty="0"/>
          </a:p>
        </p:txBody>
      </p:sp>
      <p:sp>
        <p:nvSpPr>
          <p:cNvPr id="10" name="Text Placeholder 8">
            <a:extLst>
              <a:ext uri="{FF2B5EF4-FFF2-40B4-BE49-F238E27FC236}">
                <a16:creationId xmlns:a16="http://schemas.microsoft.com/office/drawing/2014/main" id="{6A672AB4-D24F-4ECB-8506-139C950CB8E0}"/>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
        <p:nvSpPr>
          <p:cNvPr id="9" name="Slide Number Placeholder 5">
            <a:extLst>
              <a:ext uri="{FF2B5EF4-FFF2-40B4-BE49-F238E27FC236}">
                <a16:creationId xmlns:a16="http://schemas.microsoft.com/office/drawing/2014/main" id="{239EBE0A-426C-9D46-912A-83AB28C0D5FC}"/>
              </a:ext>
            </a:extLst>
          </p:cNvPr>
          <p:cNvSpPr>
            <a:spLocks noGrp="1"/>
          </p:cNvSpPr>
          <p:nvPr>
            <p:ph type="sldNum" sz="quarter" idx="4"/>
          </p:nvPr>
        </p:nvSpPr>
        <p:spPr>
          <a:xfrm>
            <a:off x="8610600" y="6356350"/>
            <a:ext cx="3272030" cy="365125"/>
          </a:xfrm>
          <a:prstGeom prst="rect">
            <a:avLst/>
          </a:prstGeom>
        </p:spPr>
        <p:txBody>
          <a:bodyPr vert="horz" lIns="91440" tIns="45720" rIns="91440" bIns="45720" rtlCol="0" anchor="ctr"/>
          <a:lstStyle>
            <a:lvl1pPr algn="r">
              <a:defRPr sz="1200" baseline="0">
                <a:solidFill>
                  <a:schemeClr val="tx1">
                    <a:tint val="75000"/>
                  </a:schemeClr>
                </a:solidFill>
                <a:latin typeface="Arial" panose="020B0604020202020204" pitchFamily="34" charset="0"/>
              </a:defRPr>
            </a:lvl1pPr>
          </a:lstStyle>
          <a:p>
            <a:fld id="{FBE75506-EA2C-084A-BE64-DAB3BDCD7D3B}" type="slidenum">
              <a:rPr lang="en-US" smtClean="0"/>
              <a:pPr/>
              <a:t>‹#›</a:t>
            </a:fld>
            <a:endParaRPr lang="en-US" dirty="0"/>
          </a:p>
        </p:txBody>
      </p:sp>
    </p:spTree>
    <p:extLst>
      <p:ext uri="{BB962C8B-B14F-4D97-AF65-F5344CB8AC3E}">
        <p14:creationId xmlns:p14="http://schemas.microsoft.com/office/powerpoint/2010/main" val="104204318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Quotation_Red">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8A2D00AF-5F33-40F6-99C9-0D8ADEF6574E}"/>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dirty="0"/>
              <a:t>To add a background picture, right click on the coloured box and send it to the back, you will then be able to add your background image by clicking the image icon in the middle of the screen, once you have placed your image, right click on the image and send it to the back in order for the coloured box to appear over the image. </a:t>
            </a:r>
            <a:endParaRPr lang="en-GB" dirty="0"/>
          </a:p>
        </p:txBody>
      </p:sp>
      <p:sp>
        <p:nvSpPr>
          <p:cNvPr id="6" name="Title 9">
            <a:extLst>
              <a:ext uri="{FF2B5EF4-FFF2-40B4-BE49-F238E27FC236}">
                <a16:creationId xmlns:a16="http://schemas.microsoft.com/office/drawing/2014/main" id="{96A7D56D-E191-4E4B-B30D-6D68698A783A}"/>
              </a:ext>
            </a:extLst>
          </p:cNvPr>
          <p:cNvSpPr>
            <a:spLocks noGrp="1"/>
          </p:cNvSpPr>
          <p:nvPr>
            <p:ph type="title" hasCustomPrompt="1"/>
          </p:nvPr>
        </p:nvSpPr>
        <p:spPr>
          <a:xfrm>
            <a:off x="2154915" y="1553842"/>
            <a:ext cx="7871514" cy="3753516"/>
          </a:xfrm>
          <a:prstGeom prst="rect">
            <a:avLst/>
          </a:prstGeom>
        </p:spPr>
        <p:txBody>
          <a:bodyPr anchor="ctr" anchorCtr="0"/>
          <a:lstStyle>
            <a:lvl1pPr algn="ctr">
              <a:defRPr sz="3200" cap="none" baseline="0">
                <a:solidFill>
                  <a:schemeClr val="bg1"/>
                </a:solidFill>
                <a:latin typeface="Arial Black" panose="020B0604020202020204" pitchFamily="34" charset="0"/>
              </a:defRPr>
            </a:lvl1pPr>
          </a:lstStyle>
          <a:p>
            <a:r>
              <a:rPr lang="en-GB"/>
              <a:t>Quotations/motto</a:t>
            </a:r>
            <a:endParaRPr lang="en-US"/>
          </a:p>
        </p:txBody>
      </p:sp>
      <p:sp>
        <p:nvSpPr>
          <p:cNvPr id="5" name="Text Placeholder 8">
            <a:extLst>
              <a:ext uri="{FF2B5EF4-FFF2-40B4-BE49-F238E27FC236}">
                <a16:creationId xmlns:a16="http://schemas.microsoft.com/office/drawing/2014/main" id="{7FDC2D99-840E-41CF-8ADE-FAAFD2858E27}"/>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Tree>
    <p:extLst>
      <p:ext uri="{BB962C8B-B14F-4D97-AF65-F5344CB8AC3E}">
        <p14:creationId xmlns:p14="http://schemas.microsoft.com/office/powerpoint/2010/main" val="50637929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Divider_Navy">
    <p:spTree>
      <p:nvGrpSpPr>
        <p:cNvPr id="1" name=""/>
        <p:cNvGrpSpPr/>
        <p:nvPr/>
      </p:nvGrpSpPr>
      <p:grpSpPr>
        <a:xfrm>
          <a:off x="0" y="0"/>
          <a:ext cx="0" cy="0"/>
          <a:chOff x="0" y="0"/>
          <a:chExt cx="0" cy="0"/>
        </a:xfrm>
      </p:grpSpPr>
      <p:sp>
        <p:nvSpPr>
          <p:cNvPr id="13" name="Rectangle 12" descr="Blue heading Bar">
            <a:extLst>
              <a:ext uri="{FF2B5EF4-FFF2-40B4-BE49-F238E27FC236}">
                <a16:creationId xmlns:a16="http://schemas.microsoft.com/office/drawing/2014/main" id="{2D90F0AD-A8D2-7F49-B15F-55C6715B58F8}"/>
              </a:ext>
              <a:ext uri="{C183D7F6-B498-43B3-948B-1728B52AA6E4}">
                <adec:decorative xmlns:adec="http://schemas.microsoft.com/office/drawing/2017/decorative" val="0"/>
              </a:ext>
            </a:extLst>
          </p:cNvPr>
          <p:cNvSpPr/>
          <p:nvPr userDrawn="1"/>
        </p:nvSpPr>
        <p:spPr>
          <a:xfrm>
            <a:off x="7359127" y="952501"/>
            <a:ext cx="3791983" cy="4933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C4C28773-62A5-3B42-88FB-417CDAFBF530}"/>
              </a:ext>
            </a:extLst>
          </p:cNvPr>
          <p:cNvSpPr>
            <a:spLocks noGrp="1"/>
          </p:cNvSpPr>
          <p:nvPr>
            <p:ph type="title" hasCustomPrompt="1"/>
          </p:nvPr>
        </p:nvSpPr>
        <p:spPr>
          <a:xfrm>
            <a:off x="7679149" y="2924270"/>
            <a:ext cx="3141553" cy="717694"/>
          </a:xfrm>
          <a:prstGeom prst="rect">
            <a:avLst/>
          </a:prstGeom>
        </p:spPr>
        <p:txBody>
          <a:bodyPr anchor="b" anchorCtr="0"/>
          <a:lstStyle>
            <a:lvl1pPr>
              <a:defRPr sz="3200" cap="none" baseline="0">
                <a:solidFill>
                  <a:schemeClr val="bg1"/>
                </a:solidFill>
                <a:latin typeface="Arial Black" panose="020B0604020202020204" pitchFamily="34" charset="0"/>
              </a:defRPr>
            </a:lvl1pPr>
          </a:lstStyle>
          <a:p>
            <a:r>
              <a:rPr lang="en-GB"/>
              <a:t>Title</a:t>
            </a:r>
            <a:endParaRPr lang="en-US"/>
          </a:p>
        </p:txBody>
      </p:sp>
      <p:sp>
        <p:nvSpPr>
          <p:cNvPr id="4" name="Text Placeholder 3">
            <a:extLst>
              <a:ext uri="{FF2B5EF4-FFF2-40B4-BE49-F238E27FC236}">
                <a16:creationId xmlns:a16="http://schemas.microsoft.com/office/drawing/2014/main" id="{D015FB4C-4EAB-1546-8FCE-BC73C0F9769D}"/>
              </a:ext>
            </a:extLst>
          </p:cNvPr>
          <p:cNvSpPr>
            <a:spLocks noGrp="1"/>
          </p:cNvSpPr>
          <p:nvPr>
            <p:ph type="body" sz="quarter" idx="15" hasCustomPrompt="1"/>
          </p:nvPr>
        </p:nvSpPr>
        <p:spPr>
          <a:xfrm>
            <a:off x="7679149" y="3741737"/>
            <a:ext cx="3141552" cy="1842317"/>
          </a:xfrm>
          <a:prstGeom prst="rect">
            <a:avLst/>
          </a:prstGeom>
        </p:spPr>
        <p:txBody>
          <a:bodyPr/>
          <a:lstStyle>
            <a:lvl1pPr marL="0" indent="0">
              <a:buNone/>
              <a:defRPr sz="2400" baseline="0">
                <a:solidFill>
                  <a:schemeClr val="bg1"/>
                </a:solidFill>
              </a:defRPr>
            </a:lvl1pPr>
          </a:lstStyle>
          <a:p>
            <a:pPr lvl="0"/>
            <a:r>
              <a:rPr lang="en-GB"/>
              <a:t>Click to add a short copy</a:t>
            </a:r>
            <a:endParaRPr lang="en-US"/>
          </a:p>
        </p:txBody>
      </p:sp>
      <p:sp>
        <p:nvSpPr>
          <p:cNvPr id="10" name="Picture Placeholder 9">
            <a:extLst>
              <a:ext uri="{FF2B5EF4-FFF2-40B4-BE49-F238E27FC236}">
                <a16:creationId xmlns:a16="http://schemas.microsoft.com/office/drawing/2014/main" id="{DA622506-CE23-476C-AF20-3AAD6027BAF9}"/>
              </a:ext>
            </a:extLst>
          </p:cNvPr>
          <p:cNvSpPr>
            <a:spLocks noGrp="1"/>
          </p:cNvSpPr>
          <p:nvPr>
            <p:ph type="pic" sz="quarter" idx="17" hasCustomPrompt="1"/>
          </p:nvPr>
        </p:nvSpPr>
        <p:spPr>
          <a:xfrm>
            <a:off x="0" y="0"/>
            <a:ext cx="8107680" cy="6858000"/>
          </a:xfrm>
          <a:custGeom>
            <a:avLst/>
            <a:gdLst>
              <a:gd name="connsiteX0" fmla="*/ 0 w 8107680"/>
              <a:gd name="connsiteY0" fmla="*/ 0 h 6858000"/>
              <a:gd name="connsiteX1" fmla="*/ 8107680 w 8107680"/>
              <a:gd name="connsiteY1" fmla="*/ 0 h 6858000"/>
              <a:gd name="connsiteX2" fmla="*/ 8107680 w 8107680"/>
              <a:gd name="connsiteY2" fmla="*/ 6858000 h 6858000"/>
              <a:gd name="connsiteX3" fmla="*/ 0 w 8107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07680" h="6858000">
                <a:moveTo>
                  <a:pt x="0" y="0"/>
                </a:moveTo>
                <a:lnTo>
                  <a:pt x="8107680" y="0"/>
                </a:lnTo>
                <a:lnTo>
                  <a:pt x="8107680" y="6858000"/>
                </a:lnTo>
                <a:lnTo>
                  <a:pt x="0" y="6858000"/>
                </a:lnTo>
                <a:close/>
              </a:path>
            </a:pathLst>
          </a:custGeom>
        </p:spPr>
        <p:txBody>
          <a:bodyPr wrap="square">
            <a:noAutofit/>
          </a:bodyPr>
          <a:lstStyle>
            <a:lvl1pPr marL="0" indent="0">
              <a:buNone/>
              <a:defRPr lang="en-GB" sz="1600" kern="1200" baseline="0" dirty="0" smtClean="0">
                <a:solidFill>
                  <a:schemeClr val="accent1"/>
                </a:solidFill>
                <a:latin typeface="+mn-lt"/>
                <a:ea typeface="+mn-ea"/>
                <a:cs typeface="+mn-cs"/>
              </a:defRPr>
            </a:lvl1pPr>
          </a:lstStyle>
          <a:p>
            <a:r>
              <a:rPr lang="en-US" dirty="0"/>
              <a:t>Click to add Picture</a:t>
            </a:r>
            <a:endParaRPr lang="en-GB" dirty="0"/>
          </a:p>
        </p:txBody>
      </p:sp>
      <p:sp>
        <p:nvSpPr>
          <p:cNvPr id="8" name="Text Placeholder 8">
            <a:extLst>
              <a:ext uri="{FF2B5EF4-FFF2-40B4-BE49-F238E27FC236}">
                <a16:creationId xmlns:a16="http://schemas.microsoft.com/office/drawing/2014/main" id="{DC6E0E0E-BA2D-48E5-99EB-12291FFCA58A}"/>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
        <p:nvSpPr>
          <p:cNvPr id="9" name="Slide Number Placeholder 5">
            <a:extLst>
              <a:ext uri="{FF2B5EF4-FFF2-40B4-BE49-F238E27FC236}">
                <a16:creationId xmlns:a16="http://schemas.microsoft.com/office/drawing/2014/main" id="{239EBE0A-426C-9D46-912A-83AB28C0D5FC}"/>
              </a:ext>
            </a:extLst>
          </p:cNvPr>
          <p:cNvSpPr>
            <a:spLocks noGrp="1"/>
          </p:cNvSpPr>
          <p:nvPr>
            <p:ph type="sldNum" sz="quarter" idx="4"/>
          </p:nvPr>
        </p:nvSpPr>
        <p:spPr>
          <a:xfrm>
            <a:off x="8610600" y="6356350"/>
            <a:ext cx="3272030" cy="365125"/>
          </a:xfrm>
          <a:prstGeom prst="rect">
            <a:avLst/>
          </a:prstGeom>
        </p:spPr>
        <p:txBody>
          <a:bodyPr vert="horz" lIns="91440" tIns="45720" rIns="91440" bIns="45720" rtlCol="0" anchor="ctr"/>
          <a:lstStyle>
            <a:lvl1pPr algn="r">
              <a:defRPr sz="1200" baseline="0">
                <a:solidFill>
                  <a:schemeClr val="tx1">
                    <a:tint val="75000"/>
                  </a:schemeClr>
                </a:solidFill>
                <a:latin typeface="Arial" panose="020B0604020202020204" pitchFamily="34" charset="0"/>
              </a:defRPr>
            </a:lvl1pPr>
          </a:lstStyle>
          <a:p>
            <a:fld id="{FBE75506-EA2C-084A-BE64-DAB3BDCD7D3B}" type="slidenum">
              <a:rPr lang="en-US" smtClean="0"/>
              <a:pPr/>
              <a:t>‹#›</a:t>
            </a:fld>
            <a:endParaRPr lang="en-US" dirty="0"/>
          </a:p>
        </p:txBody>
      </p:sp>
    </p:spTree>
    <p:extLst>
      <p:ext uri="{BB962C8B-B14F-4D97-AF65-F5344CB8AC3E}">
        <p14:creationId xmlns:p14="http://schemas.microsoft.com/office/powerpoint/2010/main" val="424286451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Divider_Red">
    <p:spTree>
      <p:nvGrpSpPr>
        <p:cNvPr id="1" name=""/>
        <p:cNvGrpSpPr/>
        <p:nvPr/>
      </p:nvGrpSpPr>
      <p:grpSpPr>
        <a:xfrm>
          <a:off x="0" y="0"/>
          <a:ext cx="0" cy="0"/>
          <a:chOff x="0" y="0"/>
          <a:chExt cx="0" cy="0"/>
        </a:xfrm>
      </p:grpSpPr>
      <p:sp>
        <p:nvSpPr>
          <p:cNvPr id="13" name="Rectangle 12" descr="Red">
            <a:extLst>
              <a:ext uri="{FF2B5EF4-FFF2-40B4-BE49-F238E27FC236}">
                <a16:creationId xmlns:a16="http://schemas.microsoft.com/office/drawing/2014/main" id="{2D90F0AD-A8D2-7F49-B15F-55C6715B58F8}"/>
              </a:ext>
              <a:ext uri="{C183D7F6-B498-43B3-948B-1728B52AA6E4}">
                <adec:decorative xmlns:adec="http://schemas.microsoft.com/office/drawing/2017/decorative" val="0"/>
              </a:ext>
            </a:extLst>
          </p:cNvPr>
          <p:cNvSpPr/>
          <p:nvPr userDrawn="1"/>
        </p:nvSpPr>
        <p:spPr>
          <a:xfrm>
            <a:off x="7359127" y="952501"/>
            <a:ext cx="3791983" cy="49333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C4C28773-62A5-3B42-88FB-417CDAFBF530}"/>
              </a:ext>
            </a:extLst>
          </p:cNvPr>
          <p:cNvSpPr>
            <a:spLocks noGrp="1"/>
          </p:cNvSpPr>
          <p:nvPr>
            <p:ph type="title" hasCustomPrompt="1"/>
          </p:nvPr>
        </p:nvSpPr>
        <p:spPr>
          <a:xfrm>
            <a:off x="7679149" y="3216036"/>
            <a:ext cx="3141553" cy="425927"/>
          </a:xfrm>
          <a:prstGeom prst="rect">
            <a:avLst/>
          </a:prstGeom>
        </p:spPr>
        <p:txBody>
          <a:bodyPr anchor="b" anchorCtr="0"/>
          <a:lstStyle>
            <a:lvl1pPr>
              <a:defRPr sz="3200" cap="none" baseline="0">
                <a:solidFill>
                  <a:schemeClr val="bg1"/>
                </a:solidFill>
                <a:latin typeface="Arial Black" panose="020B0604020202020204" pitchFamily="34" charset="0"/>
              </a:defRPr>
            </a:lvl1pPr>
          </a:lstStyle>
          <a:p>
            <a:r>
              <a:rPr lang="en-GB"/>
              <a:t>Title</a:t>
            </a:r>
            <a:endParaRPr lang="en-US"/>
          </a:p>
        </p:txBody>
      </p:sp>
      <p:sp>
        <p:nvSpPr>
          <p:cNvPr id="4" name="Text Placeholder 3">
            <a:extLst>
              <a:ext uri="{FF2B5EF4-FFF2-40B4-BE49-F238E27FC236}">
                <a16:creationId xmlns:a16="http://schemas.microsoft.com/office/drawing/2014/main" id="{D015FB4C-4EAB-1546-8FCE-BC73C0F9769D}"/>
              </a:ext>
            </a:extLst>
          </p:cNvPr>
          <p:cNvSpPr>
            <a:spLocks noGrp="1"/>
          </p:cNvSpPr>
          <p:nvPr>
            <p:ph type="body" sz="quarter" idx="15" hasCustomPrompt="1"/>
          </p:nvPr>
        </p:nvSpPr>
        <p:spPr>
          <a:xfrm>
            <a:off x="7679149" y="3741737"/>
            <a:ext cx="3141552" cy="1842317"/>
          </a:xfrm>
          <a:prstGeom prst="rect">
            <a:avLst/>
          </a:prstGeom>
        </p:spPr>
        <p:txBody>
          <a:bodyPr/>
          <a:lstStyle>
            <a:lvl1pPr marL="0" indent="0">
              <a:buNone/>
              <a:defRPr sz="2400" baseline="0">
                <a:solidFill>
                  <a:schemeClr val="bg1"/>
                </a:solidFill>
              </a:defRPr>
            </a:lvl1pPr>
          </a:lstStyle>
          <a:p>
            <a:pPr lvl="0"/>
            <a:r>
              <a:rPr lang="en-GB"/>
              <a:t>Click to add a short copy</a:t>
            </a:r>
            <a:endParaRPr lang="en-US"/>
          </a:p>
        </p:txBody>
      </p:sp>
      <p:sp>
        <p:nvSpPr>
          <p:cNvPr id="8" name="Picture Placeholder 7">
            <a:extLst>
              <a:ext uri="{FF2B5EF4-FFF2-40B4-BE49-F238E27FC236}">
                <a16:creationId xmlns:a16="http://schemas.microsoft.com/office/drawing/2014/main" id="{B19B5CF3-B191-481F-A975-3BF9A9945F0B}"/>
              </a:ext>
            </a:extLst>
          </p:cNvPr>
          <p:cNvSpPr>
            <a:spLocks noGrp="1"/>
          </p:cNvSpPr>
          <p:nvPr>
            <p:ph type="pic" sz="quarter" idx="17" hasCustomPrompt="1"/>
          </p:nvPr>
        </p:nvSpPr>
        <p:spPr>
          <a:xfrm>
            <a:off x="0" y="0"/>
            <a:ext cx="8107680" cy="6858000"/>
          </a:xfrm>
          <a:custGeom>
            <a:avLst/>
            <a:gdLst>
              <a:gd name="connsiteX0" fmla="*/ 0 w 8107680"/>
              <a:gd name="connsiteY0" fmla="*/ 0 h 6858000"/>
              <a:gd name="connsiteX1" fmla="*/ 8107680 w 8107680"/>
              <a:gd name="connsiteY1" fmla="*/ 0 h 6858000"/>
              <a:gd name="connsiteX2" fmla="*/ 8107680 w 8107680"/>
              <a:gd name="connsiteY2" fmla="*/ 6858000 h 6858000"/>
              <a:gd name="connsiteX3" fmla="*/ 0 w 8107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07680" h="6858000">
                <a:moveTo>
                  <a:pt x="0" y="0"/>
                </a:moveTo>
                <a:lnTo>
                  <a:pt x="8107680" y="0"/>
                </a:lnTo>
                <a:lnTo>
                  <a:pt x="8107680" y="6858000"/>
                </a:lnTo>
                <a:lnTo>
                  <a:pt x="0" y="6858000"/>
                </a:lnTo>
                <a:close/>
              </a:path>
            </a:pathLst>
          </a:custGeom>
        </p:spPr>
        <p:txBody>
          <a:bodyPr wrap="square">
            <a:noAutofit/>
          </a:bodyPr>
          <a:lstStyle>
            <a:lvl1pPr marL="0" indent="0">
              <a:buNone/>
              <a:defRPr lang="en-GB" sz="1600" kern="1200" baseline="0" dirty="0" smtClean="0">
                <a:solidFill>
                  <a:schemeClr val="accent1"/>
                </a:solidFill>
                <a:latin typeface="+mn-lt"/>
                <a:ea typeface="+mn-ea"/>
                <a:cs typeface="+mn-cs"/>
              </a:defRPr>
            </a:lvl1pPr>
          </a:lstStyle>
          <a:p>
            <a:r>
              <a:rPr lang="en-US" dirty="0"/>
              <a:t>Click to add Picture</a:t>
            </a:r>
            <a:endParaRPr lang="en-GB" dirty="0"/>
          </a:p>
        </p:txBody>
      </p:sp>
      <p:sp>
        <p:nvSpPr>
          <p:cNvPr id="10" name="Text Placeholder 8">
            <a:extLst>
              <a:ext uri="{FF2B5EF4-FFF2-40B4-BE49-F238E27FC236}">
                <a16:creationId xmlns:a16="http://schemas.microsoft.com/office/drawing/2014/main" id="{6A672AB4-D24F-4ECB-8506-139C950CB8E0}"/>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
        <p:nvSpPr>
          <p:cNvPr id="9" name="Slide Number Placeholder 5">
            <a:extLst>
              <a:ext uri="{FF2B5EF4-FFF2-40B4-BE49-F238E27FC236}">
                <a16:creationId xmlns:a16="http://schemas.microsoft.com/office/drawing/2014/main" id="{239EBE0A-426C-9D46-912A-83AB28C0D5FC}"/>
              </a:ext>
            </a:extLst>
          </p:cNvPr>
          <p:cNvSpPr>
            <a:spLocks noGrp="1"/>
          </p:cNvSpPr>
          <p:nvPr>
            <p:ph type="sldNum" sz="quarter" idx="4"/>
          </p:nvPr>
        </p:nvSpPr>
        <p:spPr>
          <a:xfrm>
            <a:off x="8610600" y="6356350"/>
            <a:ext cx="3272030" cy="365125"/>
          </a:xfrm>
          <a:prstGeom prst="rect">
            <a:avLst/>
          </a:prstGeom>
        </p:spPr>
        <p:txBody>
          <a:bodyPr vert="horz" lIns="91440" tIns="45720" rIns="91440" bIns="45720" rtlCol="0" anchor="ctr"/>
          <a:lstStyle>
            <a:lvl1pPr algn="r">
              <a:defRPr sz="1200" baseline="0">
                <a:solidFill>
                  <a:schemeClr val="tx1">
                    <a:tint val="75000"/>
                  </a:schemeClr>
                </a:solidFill>
                <a:latin typeface="Arial" panose="020B0604020202020204" pitchFamily="34" charset="0"/>
              </a:defRPr>
            </a:lvl1pPr>
          </a:lstStyle>
          <a:p>
            <a:fld id="{FBE75506-EA2C-084A-BE64-DAB3BDCD7D3B}" type="slidenum">
              <a:rPr lang="en-US" smtClean="0"/>
              <a:pPr/>
              <a:t>‹#›</a:t>
            </a:fld>
            <a:endParaRPr lang="en-US" dirty="0"/>
          </a:p>
        </p:txBody>
      </p:sp>
    </p:spTree>
    <p:extLst>
      <p:ext uri="{BB962C8B-B14F-4D97-AF65-F5344CB8AC3E}">
        <p14:creationId xmlns:p14="http://schemas.microsoft.com/office/powerpoint/2010/main" val="123518010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ontent_Open pag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7" name="Content Placeholder 3">
            <a:extLst>
              <a:ext uri="{FF2B5EF4-FFF2-40B4-BE49-F238E27FC236}">
                <a16:creationId xmlns:a16="http://schemas.microsoft.com/office/drawing/2014/main" id="{694CE70A-EC6D-3745-9B50-79A28BAC6783}"/>
              </a:ext>
            </a:extLst>
          </p:cNvPr>
          <p:cNvSpPr>
            <a:spLocks noGrp="1"/>
          </p:cNvSpPr>
          <p:nvPr>
            <p:ph sz="quarter" idx="10" hasCustomPrompt="1"/>
          </p:nvPr>
        </p:nvSpPr>
        <p:spPr>
          <a:xfrm>
            <a:off x="325439" y="1157898"/>
            <a:ext cx="11561761" cy="4971439"/>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8" name="Picture Placeholder 4">
            <a:extLst>
              <a:ext uri="{FF2B5EF4-FFF2-40B4-BE49-F238E27FC236}">
                <a16:creationId xmlns:a16="http://schemas.microsoft.com/office/drawing/2014/main" id="{C4294F47-FB48-493F-A8F5-2877E70A7719}"/>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9" name="Picture Placeholder 21">
            <a:extLst>
              <a:ext uri="{FF2B5EF4-FFF2-40B4-BE49-F238E27FC236}">
                <a16:creationId xmlns:a16="http://schemas.microsoft.com/office/drawing/2014/main" id="{48D09423-66A1-45B1-9AED-B19A7ACF53E1}"/>
              </a:ext>
            </a:extLst>
          </p:cNvPr>
          <p:cNvPicPr>
            <a:picLocks noChangeAspect="1"/>
          </p:cNvPicPr>
          <p:nvPr userDrawn="1"/>
        </p:nvPicPr>
        <p:blipFill rotWithShape="1">
          <a:blip r:embed="rId2"/>
          <a:srcRect l="-1343" r="72168"/>
          <a:stretch/>
        </p:blipFill>
        <p:spPr>
          <a:xfrm>
            <a:off x="10553113" y="6149774"/>
            <a:ext cx="1634152" cy="620445"/>
          </a:xfrm>
          <a:prstGeom prst="rect">
            <a:avLst/>
          </a:prstGeom>
        </p:spPr>
      </p:pic>
    </p:spTree>
    <p:extLst>
      <p:ext uri="{BB962C8B-B14F-4D97-AF65-F5344CB8AC3E}">
        <p14:creationId xmlns:p14="http://schemas.microsoft.com/office/powerpoint/2010/main" val="355728831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ontent_Open page_Sub_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0" name="Content Placeholder 3">
            <a:extLst>
              <a:ext uri="{FF2B5EF4-FFF2-40B4-BE49-F238E27FC236}">
                <a16:creationId xmlns:a16="http://schemas.microsoft.com/office/drawing/2014/main" id="{1FEA8EB3-AEAF-43ED-A733-0838A3E6CDBA}"/>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7" name="Content Placeholder 3">
            <a:extLst>
              <a:ext uri="{FF2B5EF4-FFF2-40B4-BE49-F238E27FC236}">
                <a16:creationId xmlns:a16="http://schemas.microsoft.com/office/drawing/2014/main" id="{694CE70A-EC6D-3745-9B50-79A28BAC6783}"/>
              </a:ext>
            </a:extLst>
          </p:cNvPr>
          <p:cNvSpPr>
            <a:spLocks noGrp="1"/>
          </p:cNvSpPr>
          <p:nvPr>
            <p:ph sz="quarter" idx="10" hasCustomPrompt="1"/>
          </p:nvPr>
        </p:nvSpPr>
        <p:spPr>
          <a:xfrm>
            <a:off x="325439" y="1683866"/>
            <a:ext cx="11561761" cy="446357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9" name="Picture Placeholder 4">
            <a:extLst>
              <a:ext uri="{FF2B5EF4-FFF2-40B4-BE49-F238E27FC236}">
                <a16:creationId xmlns:a16="http://schemas.microsoft.com/office/drawing/2014/main" id="{50F89AB6-EF92-4E49-981B-06A9965CAC19}"/>
              </a:ext>
              <a:ext uri="{C183D7F6-B498-43B3-948B-1728B52AA6E4}">
                <adec:decorative xmlns:adec="http://schemas.microsoft.com/office/drawing/2017/decorative" val="0"/>
              </a:ext>
            </a:extLst>
          </p:cNvPr>
          <p:cNvSpPr>
            <a:spLocks noGrp="1"/>
          </p:cNvSpPr>
          <p:nvPr>
            <p:ph type="pic" sz="quarter" idx="16"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1" name="Picture Placeholder 21">
            <a:extLst>
              <a:ext uri="{FF2B5EF4-FFF2-40B4-BE49-F238E27FC236}">
                <a16:creationId xmlns:a16="http://schemas.microsoft.com/office/drawing/2014/main" id="{B3C069B6-7341-4FF1-8A5D-0361B476C2C3}"/>
              </a:ext>
            </a:extLst>
          </p:cNvPr>
          <p:cNvPicPr>
            <a:picLocks noChangeAspect="1"/>
          </p:cNvPicPr>
          <p:nvPr userDrawn="1"/>
        </p:nvPicPr>
        <p:blipFill rotWithShape="1">
          <a:blip r:embed="rId2"/>
          <a:srcRect l="-1343" r="72168"/>
          <a:stretch/>
        </p:blipFill>
        <p:spPr>
          <a:xfrm>
            <a:off x="10553113" y="6149774"/>
            <a:ext cx="1634152" cy="620445"/>
          </a:xfrm>
          <a:prstGeom prst="rect">
            <a:avLst/>
          </a:prstGeom>
        </p:spPr>
      </p:pic>
    </p:spTree>
    <p:extLst>
      <p:ext uri="{BB962C8B-B14F-4D97-AF65-F5344CB8AC3E}">
        <p14:creationId xmlns:p14="http://schemas.microsoft.com/office/powerpoint/2010/main" val="1240230133"/>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Content_Open page_2 Graph Placeholder">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DA84CA69-624D-400B-B106-185981A31CB1}"/>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6" name="Content Placeholder 3">
            <a:extLst>
              <a:ext uri="{FF2B5EF4-FFF2-40B4-BE49-F238E27FC236}">
                <a16:creationId xmlns:a16="http://schemas.microsoft.com/office/drawing/2014/main" id="{9C279765-89B8-4B4B-AB16-7C072BEF08E9}"/>
              </a:ext>
            </a:extLst>
          </p:cNvPr>
          <p:cNvSpPr>
            <a:spLocks noGrp="1"/>
          </p:cNvSpPr>
          <p:nvPr>
            <p:ph sz="quarter" idx="18" hasCustomPrompt="1"/>
          </p:nvPr>
        </p:nvSpPr>
        <p:spPr>
          <a:xfrm>
            <a:off x="325439" y="1683426"/>
            <a:ext cx="11561761"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2600325"/>
            <a:ext cx="5649566"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11" name="Content Placeholder 9">
            <a:extLst>
              <a:ext uri="{FF2B5EF4-FFF2-40B4-BE49-F238E27FC236}">
                <a16:creationId xmlns:a16="http://schemas.microsoft.com/office/drawing/2014/main" id="{7521B2AA-EC5B-43B0-8A6C-6BE4FF3832BB}"/>
              </a:ext>
            </a:extLst>
          </p:cNvPr>
          <p:cNvSpPr>
            <a:spLocks noGrp="1"/>
          </p:cNvSpPr>
          <p:nvPr>
            <p:ph sz="quarter" idx="17" hasCustomPrompt="1"/>
          </p:nvPr>
        </p:nvSpPr>
        <p:spPr>
          <a:xfrm>
            <a:off x="6228582" y="2600325"/>
            <a:ext cx="5649566" cy="3538538"/>
          </a:xfrm>
          <a:prstGeom prst="rect">
            <a:avLst/>
          </a:prstGeom>
        </p:spPr>
        <p:txBody>
          <a:bodyPr tIns="0" bIns="0"/>
          <a:lstStyle>
            <a:lvl1pPr>
              <a:lnSpc>
                <a:spcPct val="100000"/>
              </a:lnSpc>
              <a:spcBef>
                <a:spcPts val="0"/>
              </a:spcBef>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90000"/>
              </a:lnSpc>
              <a:spcBef>
                <a:spcPts val="1000"/>
              </a:spcBef>
              <a:buClr>
                <a:srgbClr val="E41F18"/>
              </a:buClr>
              <a:buFont typeface="Arial" panose="020B0604020202020204" pitchFamily="34" charset="0"/>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2" name="Picture Placeholder 4">
            <a:extLst>
              <a:ext uri="{FF2B5EF4-FFF2-40B4-BE49-F238E27FC236}">
                <a16:creationId xmlns:a16="http://schemas.microsoft.com/office/drawing/2014/main" id="{627E6AC7-39E2-3E47-B374-4D873C8FB1E5}"/>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3" name="Picture Placeholder 21">
            <a:extLst>
              <a:ext uri="{FF2B5EF4-FFF2-40B4-BE49-F238E27FC236}">
                <a16:creationId xmlns:a16="http://schemas.microsoft.com/office/drawing/2014/main" id="{860EC4EE-55D0-460F-8425-593EBCDA46FD}"/>
              </a:ext>
            </a:extLst>
          </p:cNvPr>
          <p:cNvPicPr>
            <a:picLocks noChangeAspect="1"/>
          </p:cNvPicPr>
          <p:nvPr userDrawn="1"/>
        </p:nvPicPr>
        <p:blipFill rotWithShape="1">
          <a:blip r:embed="rId2"/>
          <a:srcRect l="-1343" r="72168"/>
          <a:stretch/>
        </p:blipFill>
        <p:spPr>
          <a:xfrm>
            <a:off x="10553113" y="6149774"/>
            <a:ext cx="1634152" cy="620445"/>
          </a:xfrm>
          <a:prstGeom prst="rect">
            <a:avLst/>
          </a:prstGeom>
        </p:spPr>
      </p:pic>
    </p:spTree>
    <p:extLst>
      <p:ext uri="{BB962C8B-B14F-4D97-AF65-F5344CB8AC3E}">
        <p14:creationId xmlns:p14="http://schemas.microsoft.com/office/powerpoint/2010/main" val="284300162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Content_Open page_2 Graph Placeholder">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6" name="Content Placeholder 3">
            <a:extLst>
              <a:ext uri="{FF2B5EF4-FFF2-40B4-BE49-F238E27FC236}">
                <a16:creationId xmlns:a16="http://schemas.microsoft.com/office/drawing/2014/main" id="{9C279765-89B8-4B4B-AB16-7C072BEF08E9}"/>
              </a:ext>
            </a:extLst>
          </p:cNvPr>
          <p:cNvSpPr>
            <a:spLocks noGrp="1"/>
          </p:cNvSpPr>
          <p:nvPr>
            <p:ph sz="quarter" idx="18" hasCustomPrompt="1"/>
          </p:nvPr>
        </p:nvSpPr>
        <p:spPr>
          <a:xfrm>
            <a:off x="325439" y="1159183"/>
            <a:ext cx="11561761"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5" name="Content Placeholder 3">
            <a:extLst>
              <a:ext uri="{FF2B5EF4-FFF2-40B4-BE49-F238E27FC236}">
                <a16:creationId xmlns:a16="http://schemas.microsoft.com/office/drawing/2014/main" id="{DA84CA69-624D-400B-B106-185981A31CB1}"/>
              </a:ext>
            </a:extLst>
          </p:cNvPr>
          <p:cNvSpPr>
            <a:spLocks noGrp="1"/>
          </p:cNvSpPr>
          <p:nvPr>
            <p:ph sz="quarter" idx="15" hasCustomPrompt="1"/>
          </p:nvPr>
        </p:nvSpPr>
        <p:spPr>
          <a:xfrm>
            <a:off x="325440" y="2065000"/>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2600325"/>
            <a:ext cx="5649566"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12" name="Content Placeholder 3">
            <a:extLst>
              <a:ext uri="{FF2B5EF4-FFF2-40B4-BE49-F238E27FC236}">
                <a16:creationId xmlns:a16="http://schemas.microsoft.com/office/drawing/2014/main" id="{BAC9CFCE-90A3-46F0-A6A3-A6121A3B2E7C}"/>
              </a:ext>
            </a:extLst>
          </p:cNvPr>
          <p:cNvSpPr>
            <a:spLocks noGrp="1"/>
          </p:cNvSpPr>
          <p:nvPr>
            <p:ph sz="quarter" idx="19" hasCustomPrompt="1"/>
          </p:nvPr>
        </p:nvSpPr>
        <p:spPr>
          <a:xfrm>
            <a:off x="6228582" y="2065000"/>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1" name="Content Placeholder 9">
            <a:extLst>
              <a:ext uri="{FF2B5EF4-FFF2-40B4-BE49-F238E27FC236}">
                <a16:creationId xmlns:a16="http://schemas.microsoft.com/office/drawing/2014/main" id="{7521B2AA-EC5B-43B0-8A6C-6BE4FF3832BB}"/>
              </a:ext>
            </a:extLst>
          </p:cNvPr>
          <p:cNvSpPr>
            <a:spLocks noGrp="1"/>
          </p:cNvSpPr>
          <p:nvPr>
            <p:ph sz="quarter" idx="17" hasCustomPrompt="1"/>
          </p:nvPr>
        </p:nvSpPr>
        <p:spPr>
          <a:xfrm>
            <a:off x="6228582" y="2600325"/>
            <a:ext cx="5649566" cy="3538538"/>
          </a:xfrm>
          <a:prstGeom prst="rect">
            <a:avLst/>
          </a:prstGeom>
        </p:spPr>
        <p:txBody>
          <a:bodyPr tIns="0" bIns="0"/>
          <a:lstStyle>
            <a:lvl1pPr>
              <a:lnSpc>
                <a:spcPct val="100000"/>
              </a:lnSpc>
              <a:spcBef>
                <a:spcPts val="0"/>
              </a:spcBef>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90000"/>
              </a:lnSpc>
              <a:spcBef>
                <a:spcPts val="1000"/>
              </a:spcBef>
              <a:buClr>
                <a:srgbClr val="E41F18"/>
              </a:buClr>
              <a:buFont typeface="Arial" panose="020B0604020202020204" pitchFamily="34" charset="0"/>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3" name="Picture Placeholder 4">
            <a:extLst>
              <a:ext uri="{FF2B5EF4-FFF2-40B4-BE49-F238E27FC236}">
                <a16:creationId xmlns:a16="http://schemas.microsoft.com/office/drawing/2014/main" id="{63586CC4-DABB-2D4F-BFD0-C29AC252710A}"/>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4" name="Picture Placeholder 21">
            <a:extLst>
              <a:ext uri="{FF2B5EF4-FFF2-40B4-BE49-F238E27FC236}">
                <a16:creationId xmlns:a16="http://schemas.microsoft.com/office/drawing/2014/main" id="{B76380CB-A6AD-4D95-B6F6-B36FB628DEB2}"/>
              </a:ext>
            </a:extLst>
          </p:cNvPr>
          <p:cNvPicPr>
            <a:picLocks noChangeAspect="1"/>
          </p:cNvPicPr>
          <p:nvPr userDrawn="1"/>
        </p:nvPicPr>
        <p:blipFill rotWithShape="1">
          <a:blip r:embed="rId2"/>
          <a:srcRect l="-1343" r="72168"/>
          <a:stretch/>
        </p:blipFill>
        <p:spPr>
          <a:xfrm>
            <a:off x="10553113" y="6149774"/>
            <a:ext cx="1634152" cy="620445"/>
          </a:xfrm>
          <a:prstGeom prst="rect">
            <a:avLst/>
          </a:prstGeom>
        </p:spPr>
      </p:pic>
    </p:spTree>
    <p:extLst>
      <p:ext uri="{BB962C8B-B14F-4D97-AF65-F5344CB8AC3E}">
        <p14:creationId xmlns:p14="http://schemas.microsoft.com/office/powerpoint/2010/main" val="21424948"/>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2_Content_Open page_2 Graph Placeholder">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DA84CA69-624D-400B-B106-185981A31CB1}"/>
              </a:ext>
            </a:extLst>
          </p:cNvPr>
          <p:cNvSpPr>
            <a:spLocks noGrp="1"/>
          </p:cNvSpPr>
          <p:nvPr>
            <p:ph sz="quarter" idx="15" hasCustomPrompt="1"/>
          </p:nvPr>
        </p:nvSpPr>
        <p:spPr>
          <a:xfrm>
            <a:off x="325440"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6" name="Content Placeholder 3">
            <a:extLst>
              <a:ext uri="{FF2B5EF4-FFF2-40B4-BE49-F238E27FC236}">
                <a16:creationId xmlns:a16="http://schemas.microsoft.com/office/drawing/2014/main" id="{9C279765-89B8-4B4B-AB16-7C072BEF08E9}"/>
              </a:ext>
            </a:extLst>
          </p:cNvPr>
          <p:cNvSpPr>
            <a:spLocks noGrp="1"/>
          </p:cNvSpPr>
          <p:nvPr>
            <p:ph sz="quarter" idx="18" hasCustomPrompt="1"/>
          </p:nvPr>
        </p:nvSpPr>
        <p:spPr>
          <a:xfrm>
            <a:off x="325440" y="1683426"/>
            <a:ext cx="5649566"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2600325"/>
            <a:ext cx="5649566"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12" name="Content Placeholder 3">
            <a:extLst>
              <a:ext uri="{FF2B5EF4-FFF2-40B4-BE49-F238E27FC236}">
                <a16:creationId xmlns:a16="http://schemas.microsoft.com/office/drawing/2014/main" id="{D63707EB-C232-46ED-86F2-D4669D03038E}"/>
              </a:ext>
            </a:extLst>
          </p:cNvPr>
          <p:cNvSpPr>
            <a:spLocks noGrp="1"/>
          </p:cNvSpPr>
          <p:nvPr>
            <p:ph sz="quarter" idx="19" hasCustomPrompt="1"/>
          </p:nvPr>
        </p:nvSpPr>
        <p:spPr>
          <a:xfrm>
            <a:off x="6228582"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3" name="Content Placeholder 3">
            <a:extLst>
              <a:ext uri="{FF2B5EF4-FFF2-40B4-BE49-F238E27FC236}">
                <a16:creationId xmlns:a16="http://schemas.microsoft.com/office/drawing/2014/main" id="{65462C8B-E0BC-458E-98BE-7B1A2D4B415A}"/>
              </a:ext>
            </a:extLst>
          </p:cNvPr>
          <p:cNvSpPr>
            <a:spLocks noGrp="1"/>
          </p:cNvSpPr>
          <p:nvPr>
            <p:ph sz="quarter" idx="20" hasCustomPrompt="1"/>
          </p:nvPr>
        </p:nvSpPr>
        <p:spPr>
          <a:xfrm>
            <a:off x="6228582" y="1683426"/>
            <a:ext cx="5649566"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1" name="Content Placeholder 9">
            <a:extLst>
              <a:ext uri="{FF2B5EF4-FFF2-40B4-BE49-F238E27FC236}">
                <a16:creationId xmlns:a16="http://schemas.microsoft.com/office/drawing/2014/main" id="{7521B2AA-EC5B-43B0-8A6C-6BE4FF3832BB}"/>
              </a:ext>
            </a:extLst>
          </p:cNvPr>
          <p:cNvSpPr>
            <a:spLocks noGrp="1"/>
          </p:cNvSpPr>
          <p:nvPr>
            <p:ph sz="quarter" idx="17" hasCustomPrompt="1"/>
          </p:nvPr>
        </p:nvSpPr>
        <p:spPr>
          <a:xfrm>
            <a:off x="6228582" y="2600325"/>
            <a:ext cx="5649566" cy="3538538"/>
          </a:xfrm>
          <a:prstGeom prst="rect">
            <a:avLst/>
          </a:prstGeom>
        </p:spPr>
        <p:txBody>
          <a:bodyPr tIns="0" bIns="0"/>
          <a:lstStyle>
            <a:lvl1pPr>
              <a:lnSpc>
                <a:spcPct val="100000"/>
              </a:lnSpc>
              <a:spcBef>
                <a:spcPts val="0"/>
              </a:spcBef>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90000"/>
              </a:lnSpc>
              <a:spcBef>
                <a:spcPts val="1000"/>
              </a:spcBef>
              <a:buClr>
                <a:srgbClr val="E41F18"/>
              </a:buClr>
              <a:buFont typeface="Arial" panose="020B0604020202020204" pitchFamily="34" charset="0"/>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8" name="Picture Placeholder 4">
            <a:extLst>
              <a:ext uri="{FF2B5EF4-FFF2-40B4-BE49-F238E27FC236}">
                <a16:creationId xmlns:a16="http://schemas.microsoft.com/office/drawing/2014/main" id="{0C70EEFD-4AD8-6A43-832A-205712F9BD7F}"/>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4" name="Picture Placeholder 21">
            <a:extLst>
              <a:ext uri="{FF2B5EF4-FFF2-40B4-BE49-F238E27FC236}">
                <a16:creationId xmlns:a16="http://schemas.microsoft.com/office/drawing/2014/main" id="{6FAD91BF-58FD-4D09-AC68-106C778FD99B}"/>
              </a:ext>
            </a:extLst>
          </p:cNvPr>
          <p:cNvPicPr>
            <a:picLocks noChangeAspect="1"/>
          </p:cNvPicPr>
          <p:nvPr userDrawn="1"/>
        </p:nvPicPr>
        <p:blipFill rotWithShape="1">
          <a:blip r:embed="rId2"/>
          <a:srcRect l="-1343" r="72168"/>
          <a:stretch/>
        </p:blipFill>
        <p:spPr>
          <a:xfrm>
            <a:off x="10553113" y="6149774"/>
            <a:ext cx="1634152" cy="620445"/>
          </a:xfrm>
          <a:prstGeom prst="rect">
            <a:avLst/>
          </a:prstGeom>
        </p:spPr>
      </p:pic>
    </p:spTree>
    <p:extLst>
      <p:ext uri="{BB962C8B-B14F-4D97-AF65-F5344CB8AC3E}">
        <p14:creationId xmlns:p14="http://schemas.microsoft.com/office/powerpoint/2010/main" val="177887845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Content_Subtitle_Graph">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2" name="Content Placeholder 3">
            <a:extLst>
              <a:ext uri="{FF2B5EF4-FFF2-40B4-BE49-F238E27FC236}">
                <a16:creationId xmlns:a16="http://schemas.microsoft.com/office/drawing/2014/main" id="{CFA28A5D-BBBD-4531-AB19-30230F3896D1}"/>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3" name="Content Placeholder 3">
            <a:extLst>
              <a:ext uri="{FF2B5EF4-FFF2-40B4-BE49-F238E27FC236}">
                <a16:creationId xmlns:a16="http://schemas.microsoft.com/office/drawing/2014/main" id="{6CDD2952-EC48-4368-A15E-602C698A4485}"/>
              </a:ext>
            </a:extLst>
          </p:cNvPr>
          <p:cNvSpPr>
            <a:spLocks noGrp="1"/>
          </p:cNvSpPr>
          <p:nvPr>
            <p:ph sz="quarter" idx="18" hasCustomPrompt="1"/>
          </p:nvPr>
        </p:nvSpPr>
        <p:spPr>
          <a:xfrm>
            <a:off x="325439" y="1683426"/>
            <a:ext cx="11561761"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8" y="2600325"/>
            <a:ext cx="11561761"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1" name="Picture Placeholder 4">
            <a:extLst>
              <a:ext uri="{FF2B5EF4-FFF2-40B4-BE49-F238E27FC236}">
                <a16:creationId xmlns:a16="http://schemas.microsoft.com/office/drawing/2014/main" id="{624ACC40-DE07-034C-BD8D-55CE23D25E38}"/>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4" name="Picture Placeholder 21">
            <a:extLst>
              <a:ext uri="{FF2B5EF4-FFF2-40B4-BE49-F238E27FC236}">
                <a16:creationId xmlns:a16="http://schemas.microsoft.com/office/drawing/2014/main" id="{48165EFD-8D44-4307-AF35-C81C1694108C}"/>
              </a:ext>
            </a:extLst>
          </p:cNvPr>
          <p:cNvPicPr>
            <a:picLocks noChangeAspect="1"/>
          </p:cNvPicPr>
          <p:nvPr userDrawn="1"/>
        </p:nvPicPr>
        <p:blipFill rotWithShape="1">
          <a:blip r:embed="rId2"/>
          <a:srcRect l="-1343" r="72168"/>
          <a:stretch/>
        </p:blipFill>
        <p:spPr>
          <a:xfrm>
            <a:off x="10553113" y="6149774"/>
            <a:ext cx="1634152" cy="620445"/>
          </a:xfrm>
          <a:prstGeom prst="rect">
            <a:avLst/>
          </a:prstGeom>
        </p:spPr>
      </p:pic>
    </p:spTree>
    <p:extLst>
      <p:ext uri="{BB962C8B-B14F-4D97-AF65-F5344CB8AC3E}">
        <p14:creationId xmlns:p14="http://schemas.microsoft.com/office/powerpoint/2010/main" val="393439354"/>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Content_Subtitle_Text_Graph">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F990DFBB-805D-41FA-8627-8AC4DCA99EC0}"/>
              </a:ext>
            </a:extLst>
          </p:cNvPr>
          <p:cNvSpPr>
            <a:spLocks noGrp="1"/>
          </p:cNvSpPr>
          <p:nvPr>
            <p:ph sz="quarter" idx="19"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1675285"/>
            <a:ext cx="5649566" cy="4464050"/>
          </a:xfrm>
          <a:prstGeom prst="rect">
            <a:avLst/>
          </a:prstGeom>
        </p:spPr>
        <p:txBody>
          <a:bodyPr tIns="0" bIns="0"/>
          <a:lstStyle>
            <a:lvl1pPr>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r>
              <a:rPr lang="en-US"/>
              <a:t>Click to add Chart/Graph/Image</a:t>
            </a:r>
          </a:p>
        </p:txBody>
      </p:sp>
      <p:sp>
        <p:nvSpPr>
          <p:cNvPr id="17" name="Content Placeholder 3">
            <a:extLst>
              <a:ext uri="{FF2B5EF4-FFF2-40B4-BE49-F238E27FC236}">
                <a16:creationId xmlns:a16="http://schemas.microsoft.com/office/drawing/2014/main" id="{7A517C04-0466-47B0-A0C7-EF69C32A6955}"/>
              </a:ext>
            </a:extLst>
          </p:cNvPr>
          <p:cNvSpPr>
            <a:spLocks noGrp="1"/>
          </p:cNvSpPr>
          <p:nvPr>
            <p:ph sz="quarter" idx="10" hasCustomPrompt="1"/>
          </p:nvPr>
        </p:nvSpPr>
        <p:spPr>
          <a:xfrm>
            <a:off x="6228784" y="1682752"/>
            <a:ext cx="5658416" cy="4446585"/>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1" name="Picture Placeholder 4">
            <a:extLst>
              <a:ext uri="{FF2B5EF4-FFF2-40B4-BE49-F238E27FC236}">
                <a16:creationId xmlns:a16="http://schemas.microsoft.com/office/drawing/2014/main" id="{88AAD741-6BD8-1E4A-9C50-E76F48C90AB9}"/>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2" name="Picture Placeholder 21">
            <a:extLst>
              <a:ext uri="{FF2B5EF4-FFF2-40B4-BE49-F238E27FC236}">
                <a16:creationId xmlns:a16="http://schemas.microsoft.com/office/drawing/2014/main" id="{5BA43B33-F317-47E5-86CF-F6D5CDBE02DC}"/>
              </a:ext>
            </a:extLst>
          </p:cNvPr>
          <p:cNvPicPr>
            <a:picLocks noChangeAspect="1"/>
          </p:cNvPicPr>
          <p:nvPr userDrawn="1"/>
        </p:nvPicPr>
        <p:blipFill rotWithShape="1">
          <a:blip r:embed="rId2"/>
          <a:srcRect l="-1343" r="72168"/>
          <a:stretch/>
        </p:blipFill>
        <p:spPr>
          <a:xfrm>
            <a:off x="10553113" y="6149774"/>
            <a:ext cx="1634152" cy="620445"/>
          </a:xfrm>
          <a:prstGeom prst="rect">
            <a:avLst/>
          </a:prstGeom>
        </p:spPr>
      </p:pic>
    </p:spTree>
    <p:extLst>
      <p:ext uri="{BB962C8B-B14F-4D97-AF65-F5344CB8AC3E}">
        <p14:creationId xmlns:p14="http://schemas.microsoft.com/office/powerpoint/2010/main" val="4171562152"/>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_Open pag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7" name="Content Placeholder 3">
            <a:extLst>
              <a:ext uri="{FF2B5EF4-FFF2-40B4-BE49-F238E27FC236}">
                <a16:creationId xmlns:a16="http://schemas.microsoft.com/office/drawing/2014/main" id="{694CE70A-EC6D-3745-9B50-79A28BAC6783}"/>
              </a:ext>
            </a:extLst>
          </p:cNvPr>
          <p:cNvSpPr>
            <a:spLocks noGrp="1"/>
          </p:cNvSpPr>
          <p:nvPr>
            <p:ph sz="quarter" idx="10" hasCustomPrompt="1"/>
          </p:nvPr>
        </p:nvSpPr>
        <p:spPr>
          <a:xfrm>
            <a:off x="325439" y="1157898"/>
            <a:ext cx="11561761" cy="4971439"/>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8" name="Picture Placeholder 4">
            <a:extLst>
              <a:ext uri="{FF2B5EF4-FFF2-40B4-BE49-F238E27FC236}">
                <a16:creationId xmlns:a16="http://schemas.microsoft.com/office/drawing/2014/main" id="{C4294F47-FB48-493F-A8F5-2877E70A7719}"/>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6" name="Picture Placeholder 8">
            <a:extLst>
              <a:ext uri="{FF2B5EF4-FFF2-40B4-BE49-F238E27FC236}">
                <a16:creationId xmlns:a16="http://schemas.microsoft.com/office/drawing/2014/main" id="{C198DC27-4014-FCEA-B27E-209D90478446}"/>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553666521"/>
      </p:ext>
    </p:extLst>
  </p:cSld>
  <p:clrMapOvr>
    <a:masterClrMapping/>
  </p:clrMapOvr>
  <p:extLst>
    <p:ext uri="{DCECCB84-F9BA-43D5-87BE-67443E8EF086}">
      <p15:sldGuideLst xmlns:p15="http://schemas.microsoft.com/office/powerpoint/2012/main">
        <p15:guide id="1" orient="horz" pos="245" userDrawn="1">
          <p15:clr>
            <a:srgbClr val="FBAE40"/>
          </p15:clr>
        </p15:guide>
        <p15:guide id="2" pos="565" userDrawn="1">
          <p15:clr>
            <a:srgbClr val="FBAE40"/>
          </p15:clr>
        </p15:guide>
        <p15:guide id="3" orient="horz" pos="570" userDrawn="1">
          <p15:clr>
            <a:srgbClr val="FBAE40"/>
          </p15:clr>
        </p15:guide>
        <p15:guide id="4" orient="horz" pos="724" userDrawn="1">
          <p15:clr>
            <a:srgbClr val="FBAE40"/>
          </p15:clr>
        </p15:guide>
        <p15:guide id="5" pos="7488" userDrawn="1">
          <p15:clr>
            <a:srgbClr val="FBAE40"/>
          </p15:clr>
        </p15:guide>
        <p15:guide id="6" orient="horz" pos="3997" userDrawn="1">
          <p15:clr>
            <a:srgbClr val="FBAE40"/>
          </p15:clr>
        </p15:guide>
        <p15:guide id="7" pos="205" userDrawn="1">
          <p15:clr>
            <a:srgbClr val="FBAE40"/>
          </p15:clr>
        </p15:guide>
        <p15:guide id="8" orient="horz" pos="3867" userDrawn="1">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Content_Subtitle_Text_Graph">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F990DFBB-805D-41FA-8627-8AC4DCA99EC0}"/>
              </a:ext>
            </a:extLst>
          </p:cNvPr>
          <p:cNvSpPr>
            <a:spLocks noGrp="1"/>
          </p:cNvSpPr>
          <p:nvPr>
            <p:ph sz="quarter" idx="19" hasCustomPrompt="1"/>
          </p:nvPr>
        </p:nvSpPr>
        <p:spPr>
          <a:xfrm>
            <a:off x="325440"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1675285"/>
            <a:ext cx="5649566" cy="4464050"/>
          </a:xfrm>
          <a:prstGeom prst="rect">
            <a:avLst/>
          </a:prstGeom>
        </p:spPr>
        <p:txBody>
          <a:bodyPr tIns="0" bIns="0"/>
          <a:lstStyle>
            <a:lvl1pPr>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r>
              <a:rPr lang="en-US"/>
              <a:t>Click to add Chart/Graph/Image</a:t>
            </a:r>
          </a:p>
        </p:txBody>
      </p:sp>
      <p:sp>
        <p:nvSpPr>
          <p:cNvPr id="11" name="Content Placeholder 3">
            <a:extLst>
              <a:ext uri="{FF2B5EF4-FFF2-40B4-BE49-F238E27FC236}">
                <a16:creationId xmlns:a16="http://schemas.microsoft.com/office/drawing/2014/main" id="{3921D843-06EA-449D-8EF2-F647E5FB762E}"/>
              </a:ext>
            </a:extLst>
          </p:cNvPr>
          <p:cNvSpPr>
            <a:spLocks noGrp="1"/>
          </p:cNvSpPr>
          <p:nvPr>
            <p:ph sz="quarter" idx="20" hasCustomPrompt="1"/>
          </p:nvPr>
        </p:nvSpPr>
        <p:spPr>
          <a:xfrm>
            <a:off x="6237634"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7" name="Content Placeholder 3">
            <a:extLst>
              <a:ext uri="{FF2B5EF4-FFF2-40B4-BE49-F238E27FC236}">
                <a16:creationId xmlns:a16="http://schemas.microsoft.com/office/drawing/2014/main" id="{7A517C04-0466-47B0-A0C7-EF69C32A6955}"/>
              </a:ext>
            </a:extLst>
          </p:cNvPr>
          <p:cNvSpPr>
            <a:spLocks noGrp="1"/>
          </p:cNvSpPr>
          <p:nvPr>
            <p:ph sz="quarter" idx="10" hasCustomPrompt="1"/>
          </p:nvPr>
        </p:nvSpPr>
        <p:spPr>
          <a:xfrm>
            <a:off x="6228784" y="1682752"/>
            <a:ext cx="5658416" cy="4446585"/>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2" name="Picture Placeholder 4">
            <a:extLst>
              <a:ext uri="{FF2B5EF4-FFF2-40B4-BE49-F238E27FC236}">
                <a16:creationId xmlns:a16="http://schemas.microsoft.com/office/drawing/2014/main" id="{51FA8743-6D40-8F40-B55F-FBA0757CC1AA}"/>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3" name="Picture Placeholder 21">
            <a:extLst>
              <a:ext uri="{FF2B5EF4-FFF2-40B4-BE49-F238E27FC236}">
                <a16:creationId xmlns:a16="http://schemas.microsoft.com/office/drawing/2014/main" id="{888FC275-F7B4-4016-A1CE-79BD02680272}"/>
              </a:ext>
            </a:extLst>
          </p:cNvPr>
          <p:cNvPicPr>
            <a:picLocks noChangeAspect="1"/>
          </p:cNvPicPr>
          <p:nvPr userDrawn="1"/>
        </p:nvPicPr>
        <p:blipFill rotWithShape="1">
          <a:blip r:embed="rId2"/>
          <a:srcRect l="-1343" r="72168"/>
          <a:stretch/>
        </p:blipFill>
        <p:spPr>
          <a:xfrm>
            <a:off x="10553113" y="6149774"/>
            <a:ext cx="1634152" cy="620445"/>
          </a:xfrm>
          <a:prstGeom prst="rect">
            <a:avLst/>
          </a:prstGeom>
        </p:spPr>
      </p:pic>
    </p:spTree>
    <p:extLst>
      <p:ext uri="{BB962C8B-B14F-4D97-AF65-F5344CB8AC3E}">
        <p14:creationId xmlns:p14="http://schemas.microsoft.com/office/powerpoint/2010/main" val="300677876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2_Content_Subtitle_Text_Graph">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F990DFBB-805D-41FA-8627-8AC4DCA99EC0}"/>
              </a:ext>
            </a:extLst>
          </p:cNvPr>
          <p:cNvSpPr>
            <a:spLocks noGrp="1"/>
          </p:cNvSpPr>
          <p:nvPr>
            <p:ph sz="quarter" idx="19" hasCustomPrompt="1"/>
          </p:nvPr>
        </p:nvSpPr>
        <p:spPr>
          <a:xfrm>
            <a:off x="325440"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3" name="Content Placeholder 3">
            <a:extLst>
              <a:ext uri="{FF2B5EF4-FFF2-40B4-BE49-F238E27FC236}">
                <a16:creationId xmlns:a16="http://schemas.microsoft.com/office/drawing/2014/main" id="{00E6E6B1-8FDC-4917-85BE-BE61CD77BEA7}"/>
              </a:ext>
            </a:extLst>
          </p:cNvPr>
          <p:cNvSpPr>
            <a:spLocks noGrp="1"/>
          </p:cNvSpPr>
          <p:nvPr>
            <p:ph sz="quarter" idx="10" hasCustomPrompt="1"/>
          </p:nvPr>
        </p:nvSpPr>
        <p:spPr>
          <a:xfrm>
            <a:off x="325439" y="1674813"/>
            <a:ext cx="5649567" cy="4464050"/>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a:p>
            <a:pPr lvl="1"/>
            <a:r>
              <a:rPr lang="en-GB"/>
              <a:t>Second level</a:t>
            </a:r>
          </a:p>
          <a:p>
            <a:pPr lvl="2"/>
            <a:r>
              <a:rPr lang="en-GB"/>
              <a:t>Third level</a:t>
            </a:r>
          </a:p>
          <a:p>
            <a:pPr lvl="3"/>
            <a:r>
              <a:rPr lang="en-GB"/>
              <a:t>Fourth level</a:t>
            </a:r>
          </a:p>
        </p:txBody>
      </p:sp>
      <p:sp>
        <p:nvSpPr>
          <p:cNvPr id="11" name="Content Placeholder 3">
            <a:extLst>
              <a:ext uri="{FF2B5EF4-FFF2-40B4-BE49-F238E27FC236}">
                <a16:creationId xmlns:a16="http://schemas.microsoft.com/office/drawing/2014/main" id="{3921D843-06EA-449D-8EF2-F647E5FB762E}"/>
              </a:ext>
            </a:extLst>
          </p:cNvPr>
          <p:cNvSpPr>
            <a:spLocks noGrp="1"/>
          </p:cNvSpPr>
          <p:nvPr>
            <p:ph sz="quarter" idx="20" hasCustomPrompt="1"/>
          </p:nvPr>
        </p:nvSpPr>
        <p:spPr>
          <a:xfrm>
            <a:off x="6237634"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4" name="Content Placeholder 3">
            <a:extLst>
              <a:ext uri="{FF2B5EF4-FFF2-40B4-BE49-F238E27FC236}">
                <a16:creationId xmlns:a16="http://schemas.microsoft.com/office/drawing/2014/main" id="{4085FD2B-0AE1-4C1C-B760-B8328F13E470}"/>
              </a:ext>
            </a:extLst>
          </p:cNvPr>
          <p:cNvSpPr>
            <a:spLocks noGrp="1"/>
          </p:cNvSpPr>
          <p:nvPr>
            <p:ph sz="quarter" idx="21" hasCustomPrompt="1"/>
          </p:nvPr>
        </p:nvSpPr>
        <p:spPr>
          <a:xfrm>
            <a:off x="6237633" y="1674813"/>
            <a:ext cx="5649567" cy="4464050"/>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2" name="Picture Placeholder 4">
            <a:extLst>
              <a:ext uri="{FF2B5EF4-FFF2-40B4-BE49-F238E27FC236}">
                <a16:creationId xmlns:a16="http://schemas.microsoft.com/office/drawing/2014/main" id="{A3A06535-43CB-E443-B170-555F63CED2F9}"/>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6" name="Picture Placeholder 21">
            <a:extLst>
              <a:ext uri="{FF2B5EF4-FFF2-40B4-BE49-F238E27FC236}">
                <a16:creationId xmlns:a16="http://schemas.microsoft.com/office/drawing/2014/main" id="{20E522B7-308F-4563-97D0-2376CB8895F5}"/>
              </a:ext>
            </a:extLst>
          </p:cNvPr>
          <p:cNvPicPr>
            <a:picLocks noChangeAspect="1"/>
          </p:cNvPicPr>
          <p:nvPr userDrawn="1"/>
        </p:nvPicPr>
        <p:blipFill rotWithShape="1">
          <a:blip r:embed="rId2"/>
          <a:srcRect l="-1343" r="72168"/>
          <a:stretch/>
        </p:blipFill>
        <p:spPr>
          <a:xfrm>
            <a:off x="10553113" y="6149774"/>
            <a:ext cx="1634152" cy="620445"/>
          </a:xfrm>
          <a:prstGeom prst="rect">
            <a:avLst/>
          </a:prstGeom>
        </p:spPr>
      </p:pic>
    </p:spTree>
    <p:extLst>
      <p:ext uri="{BB962C8B-B14F-4D97-AF65-F5344CB8AC3E}">
        <p14:creationId xmlns:p14="http://schemas.microsoft.com/office/powerpoint/2010/main" val="490395854"/>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Content_4 Img Collage_Text">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9" name="Picture Placeholder 3">
            <a:extLst>
              <a:ext uri="{FF2B5EF4-FFF2-40B4-BE49-F238E27FC236}">
                <a16:creationId xmlns:a16="http://schemas.microsoft.com/office/drawing/2014/main" id="{5CA47C59-220C-4D4C-B4C9-867AB670FE6C}"/>
              </a:ext>
            </a:extLst>
          </p:cNvPr>
          <p:cNvSpPr>
            <a:spLocks noGrp="1"/>
          </p:cNvSpPr>
          <p:nvPr>
            <p:ph type="pic" sz="quarter" idx="13"/>
          </p:nvPr>
        </p:nvSpPr>
        <p:spPr>
          <a:xfrm>
            <a:off x="325834" y="1157898"/>
            <a:ext cx="242961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1" name="Picture Placeholder 3">
            <a:extLst>
              <a:ext uri="{FF2B5EF4-FFF2-40B4-BE49-F238E27FC236}">
                <a16:creationId xmlns:a16="http://schemas.microsoft.com/office/drawing/2014/main" id="{7FBD58E9-13E2-4430-BB74-4C327E2DC21B}"/>
              </a:ext>
            </a:extLst>
          </p:cNvPr>
          <p:cNvSpPr>
            <a:spLocks noGrp="1"/>
          </p:cNvSpPr>
          <p:nvPr>
            <p:ph type="pic" sz="quarter" idx="15"/>
          </p:nvPr>
        </p:nvSpPr>
        <p:spPr>
          <a:xfrm>
            <a:off x="2988621" y="1157898"/>
            <a:ext cx="405204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3" name="Picture Placeholder 3">
            <a:extLst>
              <a:ext uri="{FF2B5EF4-FFF2-40B4-BE49-F238E27FC236}">
                <a16:creationId xmlns:a16="http://schemas.microsoft.com/office/drawing/2014/main" id="{22554A0B-D560-4DEB-A455-FE92CEB18143}"/>
              </a:ext>
            </a:extLst>
          </p:cNvPr>
          <p:cNvSpPr>
            <a:spLocks noGrp="1"/>
          </p:cNvSpPr>
          <p:nvPr>
            <p:ph type="pic" sz="quarter" idx="17"/>
          </p:nvPr>
        </p:nvSpPr>
        <p:spPr>
          <a:xfrm>
            <a:off x="325834" y="3738277"/>
            <a:ext cx="405204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2" name="Picture Placeholder 3">
            <a:extLst>
              <a:ext uri="{FF2B5EF4-FFF2-40B4-BE49-F238E27FC236}">
                <a16:creationId xmlns:a16="http://schemas.microsoft.com/office/drawing/2014/main" id="{793D9C21-F06D-4A52-BEE1-796FF27B765D}"/>
              </a:ext>
            </a:extLst>
          </p:cNvPr>
          <p:cNvSpPr>
            <a:spLocks noGrp="1"/>
          </p:cNvSpPr>
          <p:nvPr>
            <p:ph type="pic" sz="quarter" idx="16"/>
          </p:nvPr>
        </p:nvSpPr>
        <p:spPr>
          <a:xfrm>
            <a:off x="4611051" y="3738277"/>
            <a:ext cx="242961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5" name="Content Placeholder 3">
            <a:extLst>
              <a:ext uri="{FF2B5EF4-FFF2-40B4-BE49-F238E27FC236}">
                <a16:creationId xmlns:a16="http://schemas.microsoft.com/office/drawing/2014/main" id="{4EC386EE-C2BB-43BC-8F31-2AF5D77F47C2}"/>
              </a:ext>
              <a:ext uri="{C183D7F6-B498-43B3-948B-1728B52AA6E4}">
                <adec:decorative xmlns:adec="http://schemas.microsoft.com/office/drawing/2017/decorative" val="0"/>
              </a:ext>
            </a:extLst>
          </p:cNvPr>
          <p:cNvSpPr>
            <a:spLocks noGrp="1"/>
          </p:cNvSpPr>
          <p:nvPr>
            <p:ph sz="quarter" idx="18" hasCustomPrompt="1"/>
          </p:nvPr>
        </p:nvSpPr>
        <p:spPr>
          <a:xfrm>
            <a:off x="7264784" y="1158403"/>
            <a:ext cx="4622415" cy="497998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4" name="Picture Placeholder 4">
            <a:extLst>
              <a:ext uri="{FF2B5EF4-FFF2-40B4-BE49-F238E27FC236}">
                <a16:creationId xmlns:a16="http://schemas.microsoft.com/office/drawing/2014/main" id="{CA1E2F42-C2F5-0245-AD61-4ABF8A06C547}"/>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6" name="Picture Placeholder 21">
            <a:extLst>
              <a:ext uri="{FF2B5EF4-FFF2-40B4-BE49-F238E27FC236}">
                <a16:creationId xmlns:a16="http://schemas.microsoft.com/office/drawing/2014/main" id="{3B98B00C-F3F4-4626-9702-E7F78F8FE7C7}"/>
              </a:ext>
            </a:extLst>
          </p:cNvPr>
          <p:cNvPicPr>
            <a:picLocks noChangeAspect="1"/>
          </p:cNvPicPr>
          <p:nvPr userDrawn="1"/>
        </p:nvPicPr>
        <p:blipFill rotWithShape="1">
          <a:blip r:embed="rId2"/>
          <a:srcRect l="-1343" r="72168"/>
          <a:stretch/>
        </p:blipFill>
        <p:spPr>
          <a:xfrm>
            <a:off x="10553113" y="6149774"/>
            <a:ext cx="1634152" cy="620445"/>
          </a:xfrm>
          <a:prstGeom prst="rect">
            <a:avLst/>
          </a:prstGeom>
        </p:spPr>
      </p:pic>
    </p:spTree>
    <p:extLst>
      <p:ext uri="{BB962C8B-B14F-4D97-AF65-F5344CB8AC3E}">
        <p14:creationId xmlns:p14="http://schemas.microsoft.com/office/powerpoint/2010/main" val="1476136484"/>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2236">
          <p15:clr>
            <a:srgbClr val="FBAE40"/>
          </p15:clr>
        </p15:guide>
        <p15:guide id="10" orient="horz" pos="2350">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ontent_Full Page Image Collag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4" name="Picture Placeholder 3">
            <a:extLst>
              <a:ext uri="{FF2B5EF4-FFF2-40B4-BE49-F238E27FC236}">
                <a16:creationId xmlns:a16="http://schemas.microsoft.com/office/drawing/2014/main" id="{41EBFB52-47B2-44CB-B9B5-C8C4D2F2AF23}"/>
              </a:ext>
            </a:extLst>
          </p:cNvPr>
          <p:cNvSpPr>
            <a:spLocks noGrp="1"/>
          </p:cNvSpPr>
          <p:nvPr>
            <p:ph type="pic" sz="quarter" idx="13"/>
          </p:nvPr>
        </p:nvSpPr>
        <p:spPr>
          <a:xfrm>
            <a:off x="325833" y="1167730"/>
            <a:ext cx="2429617" cy="2382003"/>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5" name="Picture Placeholder 3">
            <a:extLst>
              <a:ext uri="{FF2B5EF4-FFF2-40B4-BE49-F238E27FC236}">
                <a16:creationId xmlns:a16="http://schemas.microsoft.com/office/drawing/2014/main" id="{0772F182-62BF-4CD4-AFAB-DD3986E2570A}"/>
              </a:ext>
            </a:extLst>
          </p:cNvPr>
          <p:cNvSpPr>
            <a:spLocks noGrp="1"/>
          </p:cNvSpPr>
          <p:nvPr>
            <p:ph type="pic" sz="quarter" idx="15"/>
          </p:nvPr>
        </p:nvSpPr>
        <p:spPr>
          <a:xfrm>
            <a:off x="2988620" y="1157898"/>
            <a:ext cx="4052047" cy="2382003"/>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8" name="Picture Placeholder 3">
            <a:extLst>
              <a:ext uri="{FF2B5EF4-FFF2-40B4-BE49-F238E27FC236}">
                <a16:creationId xmlns:a16="http://schemas.microsoft.com/office/drawing/2014/main" id="{CDFD8E56-6E37-43C9-8D07-9658BFA53A71}"/>
              </a:ext>
            </a:extLst>
          </p:cNvPr>
          <p:cNvSpPr>
            <a:spLocks noGrp="1"/>
          </p:cNvSpPr>
          <p:nvPr>
            <p:ph type="pic" sz="quarter" idx="18"/>
          </p:nvPr>
        </p:nvSpPr>
        <p:spPr>
          <a:xfrm>
            <a:off x="7264785" y="1157898"/>
            <a:ext cx="4622415" cy="2382003"/>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7" name="Picture Placeholder 3">
            <a:extLst>
              <a:ext uri="{FF2B5EF4-FFF2-40B4-BE49-F238E27FC236}">
                <a16:creationId xmlns:a16="http://schemas.microsoft.com/office/drawing/2014/main" id="{F90C7393-C78B-48EB-AC56-F592B5062718}"/>
              </a:ext>
            </a:extLst>
          </p:cNvPr>
          <p:cNvSpPr>
            <a:spLocks noGrp="1"/>
          </p:cNvSpPr>
          <p:nvPr>
            <p:ph type="pic" sz="quarter" idx="17"/>
          </p:nvPr>
        </p:nvSpPr>
        <p:spPr>
          <a:xfrm>
            <a:off x="325833" y="3733800"/>
            <a:ext cx="4052047" cy="2404454"/>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6" name="Picture Placeholder 3">
            <a:extLst>
              <a:ext uri="{FF2B5EF4-FFF2-40B4-BE49-F238E27FC236}">
                <a16:creationId xmlns:a16="http://schemas.microsoft.com/office/drawing/2014/main" id="{2A64CEAF-F72A-4665-A1E7-EE72A6BE8FF2}"/>
              </a:ext>
            </a:extLst>
          </p:cNvPr>
          <p:cNvSpPr>
            <a:spLocks noGrp="1"/>
          </p:cNvSpPr>
          <p:nvPr>
            <p:ph type="pic" sz="quarter" idx="16"/>
          </p:nvPr>
        </p:nvSpPr>
        <p:spPr>
          <a:xfrm>
            <a:off x="4611050" y="3733800"/>
            <a:ext cx="2429617" cy="2404454"/>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9" name="Picture Placeholder 3">
            <a:extLst>
              <a:ext uri="{FF2B5EF4-FFF2-40B4-BE49-F238E27FC236}">
                <a16:creationId xmlns:a16="http://schemas.microsoft.com/office/drawing/2014/main" id="{E8BF7EBF-D330-4550-AA20-B874337DB116}"/>
              </a:ext>
            </a:extLst>
          </p:cNvPr>
          <p:cNvSpPr>
            <a:spLocks noGrp="1"/>
          </p:cNvSpPr>
          <p:nvPr>
            <p:ph type="pic" sz="quarter" idx="19"/>
          </p:nvPr>
        </p:nvSpPr>
        <p:spPr>
          <a:xfrm>
            <a:off x="7264784" y="3733800"/>
            <a:ext cx="4622415" cy="2404454"/>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3" name="Picture Placeholder 4">
            <a:extLst>
              <a:ext uri="{FF2B5EF4-FFF2-40B4-BE49-F238E27FC236}">
                <a16:creationId xmlns:a16="http://schemas.microsoft.com/office/drawing/2014/main" id="{83144689-DF27-4C4F-AEEE-8283850944EB}"/>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20" name="Picture Placeholder 21">
            <a:extLst>
              <a:ext uri="{FF2B5EF4-FFF2-40B4-BE49-F238E27FC236}">
                <a16:creationId xmlns:a16="http://schemas.microsoft.com/office/drawing/2014/main" id="{6FF0F112-E83F-47E5-9B01-A01DA9CDD1DC}"/>
              </a:ext>
            </a:extLst>
          </p:cNvPr>
          <p:cNvPicPr>
            <a:picLocks noChangeAspect="1"/>
          </p:cNvPicPr>
          <p:nvPr userDrawn="1"/>
        </p:nvPicPr>
        <p:blipFill rotWithShape="1">
          <a:blip r:embed="rId2"/>
          <a:srcRect l="-1343" r="72168"/>
          <a:stretch/>
        </p:blipFill>
        <p:spPr>
          <a:xfrm>
            <a:off x="10553113" y="6149774"/>
            <a:ext cx="1634152" cy="620445"/>
          </a:xfrm>
          <a:prstGeom prst="rect">
            <a:avLst/>
          </a:prstGeom>
        </p:spPr>
      </p:pic>
    </p:spTree>
    <p:extLst>
      <p:ext uri="{BB962C8B-B14F-4D97-AF65-F5344CB8AC3E}">
        <p14:creationId xmlns:p14="http://schemas.microsoft.com/office/powerpoint/2010/main" val="310088420"/>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2352">
          <p15:clr>
            <a:srgbClr val="FBAE40"/>
          </p15:clr>
        </p15:guide>
        <p15:guide id="10" orient="horz" pos="2232">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Content_2/3 Text">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25" name="Content Placeholder 3">
            <a:extLst>
              <a:ext uri="{FF2B5EF4-FFF2-40B4-BE49-F238E27FC236}">
                <a16:creationId xmlns:a16="http://schemas.microsoft.com/office/drawing/2014/main" id="{24C93AA4-914B-45B2-8818-F28671B740D9}"/>
              </a:ext>
            </a:extLst>
          </p:cNvPr>
          <p:cNvSpPr>
            <a:spLocks noGrp="1"/>
          </p:cNvSpPr>
          <p:nvPr>
            <p:ph sz="quarter" idx="19" hasCustomPrompt="1"/>
          </p:nvPr>
        </p:nvSpPr>
        <p:spPr>
          <a:xfrm>
            <a:off x="325439" y="1149350"/>
            <a:ext cx="7544032" cy="497998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8115184" y="1157898"/>
            <a:ext cx="3772016" cy="4971439"/>
          </a:xfrm>
          <a:prstGeom prst="rect">
            <a:avLst/>
          </a:prstGeom>
        </p:spPr>
        <p:txBody>
          <a:bodyPr tIns="0" bIns="0"/>
          <a:lstStyle>
            <a:lvl1pPr>
              <a:defRPr lang="en-US" sz="1600" kern="1200" baseline="0" dirty="0">
                <a:solidFill>
                  <a:schemeClr val="accent1"/>
                </a:solidFill>
                <a:latin typeface="+mn-lt"/>
                <a:ea typeface="+mn-ea"/>
                <a:cs typeface="+mn-cs"/>
              </a:defRPr>
            </a:lvl1pPr>
          </a:lstStyle>
          <a:p>
            <a:pPr marL="0" lvl="0" indent="0">
              <a:lnSpc>
                <a:spcPct val="100000"/>
              </a:lnSpc>
              <a:spcBef>
                <a:spcPts val="0"/>
              </a:spcBef>
              <a:spcAft>
                <a:spcPts val="600"/>
              </a:spcAft>
              <a:buClr>
                <a:srgbClr val="E41F18"/>
              </a:buClr>
              <a:buNone/>
            </a:pPr>
            <a:endParaRPr lang="en-US"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9" name="Picture Placeholder 4">
            <a:extLst>
              <a:ext uri="{FF2B5EF4-FFF2-40B4-BE49-F238E27FC236}">
                <a16:creationId xmlns:a16="http://schemas.microsoft.com/office/drawing/2014/main" id="{76A13BB6-85A5-8644-883F-958DBA5B3639}"/>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0" name="Picture Placeholder 21">
            <a:extLst>
              <a:ext uri="{FF2B5EF4-FFF2-40B4-BE49-F238E27FC236}">
                <a16:creationId xmlns:a16="http://schemas.microsoft.com/office/drawing/2014/main" id="{C1571068-B4F8-4430-9940-9B655DBA7F17}"/>
              </a:ext>
            </a:extLst>
          </p:cNvPr>
          <p:cNvPicPr>
            <a:picLocks noChangeAspect="1"/>
          </p:cNvPicPr>
          <p:nvPr userDrawn="1"/>
        </p:nvPicPr>
        <p:blipFill rotWithShape="1">
          <a:blip r:embed="rId2"/>
          <a:srcRect l="-1343" r="72168"/>
          <a:stretch/>
        </p:blipFill>
        <p:spPr>
          <a:xfrm>
            <a:off x="10553113" y="6149774"/>
            <a:ext cx="1634152" cy="620445"/>
          </a:xfrm>
          <a:prstGeom prst="rect">
            <a:avLst/>
          </a:prstGeom>
        </p:spPr>
      </p:pic>
    </p:spTree>
    <p:extLst>
      <p:ext uri="{BB962C8B-B14F-4D97-AF65-F5344CB8AC3E}">
        <p14:creationId xmlns:p14="http://schemas.microsoft.com/office/powerpoint/2010/main" val="464209038"/>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Content_2/3 Text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0" name="Text Placeholder 8">
            <a:extLst>
              <a:ext uri="{FF2B5EF4-FFF2-40B4-BE49-F238E27FC236}">
                <a16:creationId xmlns:a16="http://schemas.microsoft.com/office/drawing/2014/main" id="{F14C8E35-6B70-4501-975E-C3FFD1917822}"/>
              </a:ext>
            </a:extLst>
          </p:cNvPr>
          <p:cNvSpPr>
            <a:spLocks noGrp="1"/>
          </p:cNvSpPr>
          <p:nvPr>
            <p:ph type="body" sz="quarter" idx="15" hasCustomPrompt="1"/>
          </p:nvPr>
        </p:nvSpPr>
        <p:spPr>
          <a:xfrm>
            <a:off x="325438" y="1158403"/>
            <a:ext cx="11561762"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16" name="Content Placeholder 3">
            <a:extLst>
              <a:ext uri="{FF2B5EF4-FFF2-40B4-BE49-F238E27FC236}">
                <a16:creationId xmlns:a16="http://schemas.microsoft.com/office/drawing/2014/main" id="{D91D4784-315A-40EE-916D-EFCE4495303F}"/>
              </a:ext>
            </a:extLst>
          </p:cNvPr>
          <p:cNvSpPr>
            <a:spLocks noGrp="1"/>
          </p:cNvSpPr>
          <p:nvPr>
            <p:ph sz="quarter" idx="19" hasCustomPrompt="1"/>
          </p:nvPr>
        </p:nvSpPr>
        <p:spPr>
          <a:xfrm>
            <a:off x="325439" y="1702051"/>
            <a:ext cx="7544032" cy="4427286"/>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8106131" y="1682750"/>
            <a:ext cx="3781069" cy="4446587"/>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1" name="Picture Placeholder 4">
            <a:extLst>
              <a:ext uri="{FF2B5EF4-FFF2-40B4-BE49-F238E27FC236}">
                <a16:creationId xmlns:a16="http://schemas.microsoft.com/office/drawing/2014/main" id="{4E887FA2-7D3A-664F-93DB-3EB9460F9BA6}"/>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2" name="Picture Placeholder 21">
            <a:extLst>
              <a:ext uri="{FF2B5EF4-FFF2-40B4-BE49-F238E27FC236}">
                <a16:creationId xmlns:a16="http://schemas.microsoft.com/office/drawing/2014/main" id="{6D8E5CF2-A90C-4CFA-AC77-FFC2BFBB1BBB}"/>
              </a:ext>
            </a:extLst>
          </p:cNvPr>
          <p:cNvPicPr>
            <a:picLocks noChangeAspect="1"/>
          </p:cNvPicPr>
          <p:nvPr userDrawn="1"/>
        </p:nvPicPr>
        <p:blipFill rotWithShape="1">
          <a:blip r:embed="rId2"/>
          <a:srcRect l="-1343" r="72168"/>
          <a:stretch/>
        </p:blipFill>
        <p:spPr>
          <a:xfrm>
            <a:off x="10553113" y="6149774"/>
            <a:ext cx="1634152" cy="620445"/>
          </a:xfrm>
          <a:prstGeom prst="rect">
            <a:avLst/>
          </a:prstGeom>
        </p:spPr>
      </p:pic>
    </p:spTree>
    <p:extLst>
      <p:ext uri="{BB962C8B-B14F-4D97-AF65-F5344CB8AC3E}">
        <p14:creationId xmlns:p14="http://schemas.microsoft.com/office/powerpoint/2010/main" val="2270618513"/>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_Content_2/3 Text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0" name="Text Placeholder 8">
            <a:extLst>
              <a:ext uri="{FF2B5EF4-FFF2-40B4-BE49-F238E27FC236}">
                <a16:creationId xmlns:a16="http://schemas.microsoft.com/office/drawing/2014/main" id="{F14C8E35-6B70-4501-975E-C3FFD1917822}"/>
              </a:ext>
            </a:extLst>
          </p:cNvPr>
          <p:cNvSpPr>
            <a:spLocks noGrp="1"/>
          </p:cNvSpPr>
          <p:nvPr>
            <p:ph type="body" sz="quarter" idx="15" hasCustomPrompt="1"/>
          </p:nvPr>
        </p:nvSpPr>
        <p:spPr>
          <a:xfrm>
            <a:off x="325438" y="1158403"/>
            <a:ext cx="7544033"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16" name="Content Placeholder 3">
            <a:extLst>
              <a:ext uri="{FF2B5EF4-FFF2-40B4-BE49-F238E27FC236}">
                <a16:creationId xmlns:a16="http://schemas.microsoft.com/office/drawing/2014/main" id="{D91D4784-315A-40EE-916D-EFCE4495303F}"/>
              </a:ext>
            </a:extLst>
          </p:cNvPr>
          <p:cNvSpPr>
            <a:spLocks noGrp="1"/>
          </p:cNvSpPr>
          <p:nvPr>
            <p:ph sz="quarter" idx="19" hasCustomPrompt="1"/>
          </p:nvPr>
        </p:nvSpPr>
        <p:spPr>
          <a:xfrm>
            <a:off x="325439" y="1702051"/>
            <a:ext cx="7544032" cy="4427286"/>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11" name="Text Placeholder 8">
            <a:extLst>
              <a:ext uri="{FF2B5EF4-FFF2-40B4-BE49-F238E27FC236}">
                <a16:creationId xmlns:a16="http://schemas.microsoft.com/office/drawing/2014/main" id="{0078D08B-4AC0-413A-8D64-84876BCF693E}"/>
              </a:ext>
            </a:extLst>
          </p:cNvPr>
          <p:cNvSpPr>
            <a:spLocks noGrp="1"/>
          </p:cNvSpPr>
          <p:nvPr>
            <p:ph type="body" sz="quarter" idx="20" hasCustomPrompt="1"/>
          </p:nvPr>
        </p:nvSpPr>
        <p:spPr>
          <a:xfrm>
            <a:off x="8106131" y="1158403"/>
            <a:ext cx="3781069"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8106131" y="1682750"/>
            <a:ext cx="3781069" cy="4446587"/>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2" name="Picture Placeholder 4">
            <a:extLst>
              <a:ext uri="{FF2B5EF4-FFF2-40B4-BE49-F238E27FC236}">
                <a16:creationId xmlns:a16="http://schemas.microsoft.com/office/drawing/2014/main" id="{6C89BDC3-593E-A843-8BF2-5F4E73EEADB4}"/>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3" name="Picture Placeholder 21">
            <a:extLst>
              <a:ext uri="{FF2B5EF4-FFF2-40B4-BE49-F238E27FC236}">
                <a16:creationId xmlns:a16="http://schemas.microsoft.com/office/drawing/2014/main" id="{D9FDD3C0-2B0B-4CEC-8040-FA0273D4A00E}"/>
              </a:ext>
            </a:extLst>
          </p:cNvPr>
          <p:cNvPicPr>
            <a:picLocks noChangeAspect="1"/>
          </p:cNvPicPr>
          <p:nvPr userDrawn="1"/>
        </p:nvPicPr>
        <p:blipFill rotWithShape="1">
          <a:blip r:embed="rId2"/>
          <a:srcRect l="-1343" r="72168"/>
          <a:stretch/>
        </p:blipFill>
        <p:spPr>
          <a:xfrm>
            <a:off x="10553113" y="6149774"/>
            <a:ext cx="1634152" cy="620445"/>
          </a:xfrm>
          <a:prstGeom prst="rect">
            <a:avLst/>
          </a:prstGeom>
        </p:spPr>
      </p:pic>
    </p:spTree>
    <p:extLst>
      <p:ext uri="{BB962C8B-B14F-4D97-AF65-F5344CB8AC3E}">
        <p14:creationId xmlns:p14="http://schemas.microsoft.com/office/powerpoint/2010/main" val="3916089823"/>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ontent_HalfPag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5015712"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4" name="Content Placeholder 3">
            <a:extLst>
              <a:ext uri="{FF2B5EF4-FFF2-40B4-BE49-F238E27FC236}">
                <a16:creationId xmlns:a16="http://schemas.microsoft.com/office/drawing/2014/main" id="{B10A3255-96BA-4D60-BF32-DF5A0CF4AE4F}"/>
              </a:ext>
            </a:extLst>
          </p:cNvPr>
          <p:cNvSpPr>
            <a:spLocks noGrp="1"/>
          </p:cNvSpPr>
          <p:nvPr>
            <p:ph sz="quarter" idx="19" hasCustomPrompt="1"/>
          </p:nvPr>
        </p:nvSpPr>
        <p:spPr>
          <a:xfrm>
            <a:off x="325439" y="1149350"/>
            <a:ext cx="5595527" cy="497998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6165410" y="0"/>
            <a:ext cx="6026589" cy="685800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1" name="Text Placeholder 8">
            <a:extLst>
              <a:ext uri="{FF2B5EF4-FFF2-40B4-BE49-F238E27FC236}">
                <a16:creationId xmlns:a16="http://schemas.microsoft.com/office/drawing/2014/main" id="{0E00FE3C-6612-402C-B97E-100F9A45454F}"/>
              </a:ext>
            </a:extLst>
          </p:cNvPr>
          <p:cNvSpPr>
            <a:spLocks noGrp="1"/>
          </p:cNvSpPr>
          <p:nvPr>
            <p:ph type="body" sz="quarter" idx="17" hasCustomPrompt="1"/>
          </p:nvPr>
        </p:nvSpPr>
        <p:spPr>
          <a:xfrm>
            <a:off x="6683604" y="6377781"/>
            <a:ext cx="5306128" cy="322262"/>
          </a:xfrm>
          <a:prstGeom prst="rect">
            <a:avLst/>
          </a:prstGeom>
          <a:solidFill>
            <a:srgbClr val="120742"/>
          </a:solidFill>
        </p:spPr>
        <p:txBody>
          <a:bodyPr anchor="ctr"/>
          <a:lstStyle>
            <a:lvl1pPr marL="0" indent="0" algn="r">
              <a:buNone/>
              <a:defRPr sz="1400" b="0" i="0" baseline="0">
                <a:solidFill>
                  <a:schemeClr val="bg1"/>
                </a:solidFill>
              </a:defRPr>
            </a:lvl1pPr>
          </a:lstStyle>
          <a:p>
            <a:pPr lvl="0"/>
            <a:r>
              <a:rPr lang="en-GB"/>
              <a:t>Image label (Locations)</a:t>
            </a:r>
            <a:endParaRPr lang="en-US"/>
          </a:p>
        </p:txBody>
      </p:sp>
      <p:sp>
        <p:nvSpPr>
          <p:cNvPr id="10" name="Text Placeholder 3">
            <a:extLst>
              <a:ext uri="{FF2B5EF4-FFF2-40B4-BE49-F238E27FC236}">
                <a16:creationId xmlns:a16="http://schemas.microsoft.com/office/drawing/2014/main" id="{9EC8CBBD-E760-43E1-8626-727B42667718}"/>
              </a:ext>
            </a:extLst>
          </p:cNvPr>
          <p:cNvSpPr>
            <a:spLocks noGrp="1"/>
          </p:cNvSpPr>
          <p:nvPr>
            <p:ph type="body" sz="quarter" idx="11" hasCustomPrompt="1"/>
          </p:nvPr>
        </p:nvSpPr>
        <p:spPr>
          <a:xfrm>
            <a:off x="334964" y="6432480"/>
            <a:ext cx="3277368"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8" name="Picture Placeholder 4">
            <a:extLst>
              <a:ext uri="{FF2B5EF4-FFF2-40B4-BE49-F238E27FC236}">
                <a16:creationId xmlns:a16="http://schemas.microsoft.com/office/drawing/2014/main" id="{C4294F47-FB48-493F-A8F5-2877E70A7719}"/>
              </a:ext>
              <a:ext uri="{C183D7F6-B498-43B3-948B-1728B52AA6E4}">
                <adec:decorative xmlns:adec="http://schemas.microsoft.com/office/drawing/2017/decorative" val="0"/>
              </a:ext>
            </a:extLst>
          </p:cNvPr>
          <p:cNvSpPr>
            <a:spLocks noGrp="1"/>
          </p:cNvSpPr>
          <p:nvPr>
            <p:ph type="pic" sz="quarter" idx="14" hasCustomPrompt="1"/>
          </p:nvPr>
        </p:nvSpPr>
        <p:spPr>
          <a:xfrm>
            <a:off x="4306594"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2">
            <a:extLst>
              <a:ext uri="{FF2B5EF4-FFF2-40B4-BE49-F238E27FC236}">
                <a16:creationId xmlns:a16="http://schemas.microsoft.com/office/drawing/2014/main" id="{15F08304-1D7C-4DB5-A9A4-0A4AE1FE63DD}"/>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5413668" y="6308939"/>
            <a:ext cx="495962" cy="403111"/>
          </a:xfrm>
          <a:prstGeom prst="rect">
            <a:avLst/>
          </a:prstGeom>
        </p:spPr>
      </p:pic>
    </p:spTree>
    <p:extLst>
      <p:ext uri="{BB962C8B-B14F-4D97-AF65-F5344CB8AC3E}">
        <p14:creationId xmlns:p14="http://schemas.microsoft.com/office/powerpoint/2010/main" val="2249888023"/>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pos="3727">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Content_HalfPage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5015712"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2" name="Text Placeholder 8">
            <a:extLst>
              <a:ext uri="{FF2B5EF4-FFF2-40B4-BE49-F238E27FC236}">
                <a16:creationId xmlns:a16="http://schemas.microsoft.com/office/drawing/2014/main" id="{2B75052F-0636-4932-8F2E-F2F81FDD5A13}"/>
              </a:ext>
            </a:extLst>
          </p:cNvPr>
          <p:cNvSpPr>
            <a:spLocks noGrp="1"/>
          </p:cNvSpPr>
          <p:nvPr>
            <p:ph type="body" sz="quarter" idx="19" hasCustomPrompt="1"/>
          </p:nvPr>
        </p:nvSpPr>
        <p:spPr>
          <a:xfrm>
            <a:off x="325438" y="1149350"/>
            <a:ext cx="5590609"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14" name="Content Placeholder 3">
            <a:extLst>
              <a:ext uri="{FF2B5EF4-FFF2-40B4-BE49-F238E27FC236}">
                <a16:creationId xmlns:a16="http://schemas.microsoft.com/office/drawing/2014/main" id="{F990E6F4-5BA5-461C-98F8-2FA662FC386F}"/>
              </a:ext>
            </a:extLst>
          </p:cNvPr>
          <p:cNvSpPr>
            <a:spLocks noGrp="1"/>
          </p:cNvSpPr>
          <p:nvPr>
            <p:ph sz="quarter" idx="20" hasCustomPrompt="1"/>
          </p:nvPr>
        </p:nvSpPr>
        <p:spPr>
          <a:xfrm>
            <a:off x="325439" y="1692998"/>
            <a:ext cx="5595527" cy="4436339"/>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6165410" y="0"/>
            <a:ext cx="6026589" cy="685800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1" name="Text Placeholder 8">
            <a:extLst>
              <a:ext uri="{FF2B5EF4-FFF2-40B4-BE49-F238E27FC236}">
                <a16:creationId xmlns:a16="http://schemas.microsoft.com/office/drawing/2014/main" id="{66FC4C66-5FFB-40F0-AC3F-B1D1D04E119C}"/>
              </a:ext>
            </a:extLst>
          </p:cNvPr>
          <p:cNvSpPr>
            <a:spLocks noGrp="1"/>
          </p:cNvSpPr>
          <p:nvPr>
            <p:ph type="body" sz="quarter" idx="17" hasCustomPrompt="1"/>
          </p:nvPr>
        </p:nvSpPr>
        <p:spPr>
          <a:xfrm>
            <a:off x="6683604" y="6377781"/>
            <a:ext cx="5306128" cy="322262"/>
          </a:xfrm>
          <a:prstGeom prst="rect">
            <a:avLst/>
          </a:prstGeom>
          <a:solidFill>
            <a:srgbClr val="120742"/>
          </a:solidFill>
        </p:spPr>
        <p:txBody>
          <a:bodyPr anchor="ctr"/>
          <a:lstStyle>
            <a:lvl1pPr marL="0" indent="0" algn="r">
              <a:buNone/>
              <a:defRPr sz="1400" b="0" i="0" baseline="0">
                <a:solidFill>
                  <a:schemeClr val="bg1"/>
                </a:solidFill>
              </a:defRPr>
            </a:lvl1pPr>
          </a:lstStyle>
          <a:p>
            <a:pPr lvl="0"/>
            <a:r>
              <a:rPr lang="en-GB"/>
              <a:t>Image label (Locations)</a:t>
            </a:r>
            <a:endParaRPr lang="en-US"/>
          </a:p>
        </p:txBody>
      </p:sp>
      <p:sp>
        <p:nvSpPr>
          <p:cNvPr id="10" name="Text Placeholder 3">
            <a:extLst>
              <a:ext uri="{FF2B5EF4-FFF2-40B4-BE49-F238E27FC236}">
                <a16:creationId xmlns:a16="http://schemas.microsoft.com/office/drawing/2014/main" id="{9EC8CBBD-E760-43E1-8626-727B42667718}"/>
              </a:ext>
            </a:extLst>
          </p:cNvPr>
          <p:cNvSpPr>
            <a:spLocks noGrp="1"/>
          </p:cNvSpPr>
          <p:nvPr>
            <p:ph type="body" sz="quarter" idx="11" hasCustomPrompt="1"/>
          </p:nvPr>
        </p:nvSpPr>
        <p:spPr>
          <a:xfrm>
            <a:off x="334964" y="6432480"/>
            <a:ext cx="3277368"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9" name="Picture Placeholder 4">
            <a:extLst>
              <a:ext uri="{FF2B5EF4-FFF2-40B4-BE49-F238E27FC236}">
                <a16:creationId xmlns:a16="http://schemas.microsoft.com/office/drawing/2014/main" id="{2837E97D-FD91-8D4A-9958-479C0B8AAFE2}"/>
              </a:ext>
              <a:ext uri="{C183D7F6-B498-43B3-948B-1728B52AA6E4}">
                <adec:decorative xmlns:adec="http://schemas.microsoft.com/office/drawing/2017/decorative" val="0"/>
              </a:ext>
            </a:extLst>
          </p:cNvPr>
          <p:cNvSpPr>
            <a:spLocks noGrp="1"/>
          </p:cNvSpPr>
          <p:nvPr>
            <p:ph type="pic" sz="quarter" idx="14" hasCustomPrompt="1"/>
          </p:nvPr>
        </p:nvSpPr>
        <p:spPr>
          <a:xfrm>
            <a:off x="4306594"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3" name="Picture 12">
            <a:extLst>
              <a:ext uri="{FF2B5EF4-FFF2-40B4-BE49-F238E27FC236}">
                <a16:creationId xmlns:a16="http://schemas.microsoft.com/office/drawing/2014/main" id="{7FDA9B19-1D95-1C43-A700-06C55870EBAF}"/>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5413668" y="6308939"/>
            <a:ext cx="495962" cy="403111"/>
          </a:xfrm>
          <a:prstGeom prst="rect">
            <a:avLst/>
          </a:prstGeom>
        </p:spPr>
      </p:pic>
    </p:spTree>
    <p:extLst>
      <p:ext uri="{BB962C8B-B14F-4D97-AF65-F5344CB8AC3E}">
        <p14:creationId xmlns:p14="http://schemas.microsoft.com/office/powerpoint/2010/main" val="2108800324"/>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pos="3727">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Content_Video Slid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9" name="Media Placeholder 8">
            <a:extLst>
              <a:ext uri="{FF2B5EF4-FFF2-40B4-BE49-F238E27FC236}">
                <a16:creationId xmlns:a16="http://schemas.microsoft.com/office/drawing/2014/main" id="{4B6946A6-41DF-4312-8786-10E1F76F37D9}"/>
              </a:ext>
            </a:extLst>
          </p:cNvPr>
          <p:cNvSpPr>
            <a:spLocks noGrp="1"/>
          </p:cNvSpPr>
          <p:nvPr>
            <p:ph type="media" sz="quarter" idx="15"/>
          </p:nvPr>
        </p:nvSpPr>
        <p:spPr>
          <a:xfrm>
            <a:off x="325911" y="1162739"/>
            <a:ext cx="11563200" cy="4971600"/>
          </a:xfrm>
          <a:prstGeom prst="rect">
            <a:avLst/>
          </a:prstGeom>
        </p:spPr>
        <p:txBody>
          <a:bodyPr/>
          <a:lstStyle>
            <a:lvl1pPr>
              <a:defRPr lang="en-GB" sz="1600" kern="1200" baseline="0" dirty="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endParaRPr lang="en-GB"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0" name="Picture Placeholder 4">
            <a:extLst>
              <a:ext uri="{FF2B5EF4-FFF2-40B4-BE49-F238E27FC236}">
                <a16:creationId xmlns:a16="http://schemas.microsoft.com/office/drawing/2014/main" id="{A797627D-3402-6E4D-8187-1EC2AC184A47}"/>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2" name="Picture 11">
            <a:extLst>
              <a:ext uri="{FF2B5EF4-FFF2-40B4-BE49-F238E27FC236}">
                <a16:creationId xmlns:a16="http://schemas.microsoft.com/office/drawing/2014/main" id="{1796270A-7060-3442-95BC-675B6D06DA6B}"/>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11390426" y="6308939"/>
            <a:ext cx="495962" cy="403111"/>
          </a:xfrm>
          <a:prstGeom prst="rect">
            <a:avLst/>
          </a:prstGeom>
        </p:spPr>
      </p:pic>
    </p:spTree>
    <p:extLst>
      <p:ext uri="{BB962C8B-B14F-4D97-AF65-F5344CB8AC3E}">
        <p14:creationId xmlns:p14="http://schemas.microsoft.com/office/powerpoint/2010/main" val="5031523"/>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_Open page_Sub_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0" name="Content Placeholder 3">
            <a:extLst>
              <a:ext uri="{FF2B5EF4-FFF2-40B4-BE49-F238E27FC236}">
                <a16:creationId xmlns:a16="http://schemas.microsoft.com/office/drawing/2014/main" id="{1FEA8EB3-AEAF-43ED-A733-0838A3E6CDBA}"/>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7" name="Content Placeholder 3">
            <a:extLst>
              <a:ext uri="{FF2B5EF4-FFF2-40B4-BE49-F238E27FC236}">
                <a16:creationId xmlns:a16="http://schemas.microsoft.com/office/drawing/2014/main" id="{694CE70A-EC6D-3745-9B50-79A28BAC6783}"/>
              </a:ext>
            </a:extLst>
          </p:cNvPr>
          <p:cNvSpPr>
            <a:spLocks noGrp="1"/>
          </p:cNvSpPr>
          <p:nvPr>
            <p:ph sz="quarter" idx="10" hasCustomPrompt="1"/>
          </p:nvPr>
        </p:nvSpPr>
        <p:spPr>
          <a:xfrm>
            <a:off x="325439" y="1683866"/>
            <a:ext cx="11561761" cy="446357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9" name="Picture Placeholder 4">
            <a:extLst>
              <a:ext uri="{FF2B5EF4-FFF2-40B4-BE49-F238E27FC236}">
                <a16:creationId xmlns:a16="http://schemas.microsoft.com/office/drawing/2014/main" id="{50F89AB6-EF92-4E49-981B-06A9965CAC19}"/>
              </a:ext>
              <a:ext uri="{C183D7F6-B498-43B3-948B-1728B52AA6E4}">
                <adec:decorative xmlns:adec="http://schemas.microsoft.com/office/drawing/2017/decorative" val="0"/>
              </a:ext>
            </a:extLst>
          </p:cNvPr>
          <p:cNvSpPr>
            <a:spLocks noGrp="1"/>
          </p:cNvSpPr>
          <p:nvPr>
            <p:ph type="pic" sz="quarter" idx="16"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Placeholder 8">
            <a:extLst>
              <a:ext uri="{FF2B5EF4-FFF2-40B4-BE49-F238E27FC236}">
                <a16:creationId xmlns:a16="http://schemas.microsoft.com/office/drawing/2014/main" id="{6F5A220E-D2C4-0735-EB5E-F4904C021C1E}"/>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1648953780"/>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userDrawn="1">
          <p15:clr>
            <a:srgbClr val="FBAE40"/>
          </p15:clr>
        </p15:guide>
        <p15:guide id="10" orient="horz" pos="1055" userDrawn="1">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Content_Video Slide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1" name="Content Placeholder 3">
            <a:extLst>
              <a:ext uri="{FF2B5EF4-FFF2-40B4-BE49-F238E27FC236}">
                <a16:creationId xmlns:a16="http://schemas.microsoft.com/office/drawing/2014/main" id="{C8B8085A-D291-4463-8D01-7FA09C7E8216}"/>
              </a:ext>
            </a:extLst>
          </p:cNvPr>
          <p:cNvSpPr>
            <a:spLocks noGrp="1"/>
          </p:cNvSpPr>
          <p:nvPr>
            <p:ph sz="quarter" idx="16"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9" name="Media Placeholder 8">
            <a:extLst>
              <a:ext uri="{FF2B5EF4-FFF2-40B4-BE49-F238E27FC236}">
                <a16:creationId xmlns:a16="http://schemas.microsoft.com/office/drawing/2014/main" id="{4B6946A6-41DF-4312-8786-10E1F76F37D9}"/>
              </a:ext>
            </a:extLst>
          </p:cNvPr>
          <p:cNvSpPr>
            <a:spLocks noGrp="1"/>
          </p:cNvSpPr>
          <p:nvPr>
            <p:ph type="media" sz="quarter" idx="15"/>
          </p:nvPr>
        </p:nvSpPr>
        <p:spPr>
          <a:xfrm>
            <a:off x="325911" y="1674891"/>
            <a:ext cx="11563200" cy="4459448"/>
          </a:xfrm>
          <a:prstGeom prst="rect">
            <a:avLst/>
          </a:prstGeom>
        </p:spPr>
        <p:txBody>
          <a:bodyPr/>
          <a:lstStyle>
            <a:lvl1pPr>
              <a:defRPr lang="en-GB" sz="1600" kern="1200" baseline="0" dirty="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endParaRPr lang="en-GB"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0" name="Picture Placeholder 4">
            <a:extLst>
              <a:ext uri="{FF2B5EF4-FFF2-40B4-BE49-F238E27FC236}">
                <a16:creationId xmlns:a16="http://schemas.microsoft.com/office/drawing/2014/main" id="{9051DCD0-3964-C241-8800-8AEFF47F2642}"/>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2" name="Picture 11">
            <a:extLst>
              <a:ext uri="{FF2B5EF4-FFF2-40B4-BE49-F238E27FC236}">
                <a16:creationId xmlns:a16="http://schemas.microsoft.com/office/drawing/2014/main" id="{9485BFF6-B89C-B14E-B2DF-D9A0C916C94A}"/>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11390426" y="6308939"/>
            <a:ext cx="495962" cy="403111"/>
          </a:xfrm>
          <a:prstGeom prst="rect">
            <a:avLst/>
          </a:prstGeom>
        </p:spPr>
      </p:pic>
    </p:spTree>
    <p:extLst>
      <p:ext uri="{BB962C8B-B14F-4D97-AF65-F5344CB8AC3E}">
        <p14:creationId xmlns:p14="http://schemas.microsoft.com/office/powerpoint/2010/main" val="401428523"/>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A8E0D-3723-DB46-AD2B-3118B2035D3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F88177E-EC12-6B45-B699-5FC992660B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5" name="Footer Placeholder 4">
            <a:extLst>
              <a:ext uri="{FF2B5EF4-FFF2-40B4-BE49-F238E27FC236}">
                <a16:creationId xmlns:a16="http://schemas.microsoft.com/office/drawing/2014/main" id="{4A6E95E6-7177-094D-89F1-1BB374C748A7}"/>
              </a:ext>
              <a:ext uri="{C183D7F6-B498-43B3-948B-1728B52AA6E4}">
                <adec:decorative xmlns:adec="http://schemas.microsoft.com/office/drawing/2017/decorative" val="0"/>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17547097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3523-DB5A-EB45-868A-FF9695C5592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B311E57-8DA1-A846-8863-F2C271F60F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2054C57-823D-6948-BABD-AAEF6DEC251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D195DBD-B0AC-074E-A729-966A6FACAB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7A16180-2DF4-774C-ADDA-C5B4FF2EE90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59828AF-F08A-7E4F-989C-D37ADD16E8BA}"/>
              </a:ext>
            </a:extLst>
          </p:cNvPr>
          <p:cNvSpPr>
            <a:spLocks noGrp="1"/>
          </p:cNvSpPr>
          <p:nvPr>
            <p:ph type="dt" sz="half" idx="10"/>
          </p:nvPr>
        </p:nvSpPr>
        <p:spPr/>
        <p:txBody>
          <a:bodyPr/>
          <a:lstStyle/>
          <a:p>
            <a:fld id="{9BCD86E4-63E0-F740-A65D-19FA676B1081}" type="datetimeFigureOut">
              <a:rPr lang="en-US" smtClean="0"/>
              <a:t>8/21/2026</a:t>
            </a:fld>
            <a:endParaRPr lang="en-US" dirty="0"/>
          </a:p>
        </p:txBody>
      </p:sp>
      <p:sp>
        <p:nvSpPr>
          <p:cNvPr id="8" name="Footer Placeholder 7">
            <a:extLst>
              <a:ext uri="{FF2B5EF4-FFF2-40B4-BE49-F238E27FC236}">
                <a16:creationId xmlns:a16="http://schemas.microsoft.com/office/drawing/2014/main" id="{79E608C9-3CBA-D44C-8999-0EACD76D504E}"/>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7474198-C3FF-B944-9730-B726BB817373}"/>
              </a:ext>
            </a:extLst>
          </p:cNvPr>
          <p:cNvSpPr>
            <a:spLocks noGrp="1"/>
          </p:cNvSpPr>
          <p:nvPr>
            <p:ph type="sldNum" sz="quarter" idx="12"/>
          </p:nvPr>
        </p:nvSpPr>
        <p:spPr/>
        <p:txBody>
          <a:bodyPr/>
          <a:lstStyle/>
          <a:p>
            <a:fld id="{11E70006-CDA3-E044-BEF7-40A57D243F45}" type="slidenum">
              <a:rPr lang="en-US" smtClean="0"/>
              <a:t>‹#›</a:t>
            </a:fld>
            <a:endParaRPr lang="en-US" dirty="0"/>
          </a:p>
        </p:txBody>
      </p:sp>
    </p:spTree>
    <p:extLst>
      <p:ext uri="{BB962C8B-B14F-4D97-AF65-F5344CB8AC3E}">
        <p14:creationId xmlns:p14="http://schemas.microsoft.com/office/powerpoint/2010/main" val="291209382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FDA4C-8946-5E4B-8D67-D65C36BB53B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373E01C-0FC4-BF4D-825C-B3AC8F5A0E0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52A6A39-4587-AE49-B4FF-51C7AF859B6E}"/>
              </a:ext>
            </a:extLst>
          </p:cNvPr>
          <p:cNvSpPr>
            <a:spLocks noGrp="1"/>
          </p:cNvSpPr>
          <p:nvPr>
            <p:ph type="dt" sz="half" idx="10"/>
          </p:nvPr>
        </p:nvSpPr>
        <p:spPr/>
        <p:txBody>
          <a:bodyPr/>
          <a:lstStyle/>
          <a:p>
            <a:fld id="{9BCD86E4-63E0-F740-A65D-19FA676B1081}" type="datetimeFigureOut">
              <a:rPr lang="en-US" smtClean="0"/>
              <a:t>8/21/2026</a:t>
            </a:fld>
            <a:endParaRPr lang="en-US" dirty="0"/>
          </a:p>
        </p:txBody>
      </p:sp>
      <p:sp>
        <p:nvSpPr>
          <p:cNvPr id="6" name="Slide Number Placeholder 5">
            <a:extLst>
              <a:ext uri="{FF2B5EF4-FFF2-40B4-BE49-F238E27FC236}">
                <a16:creationId xmlns:a16="http://schemas.microsoft.com/office/drawing/2014/main" id="{14AB001E-F7D5-FC45-8265-4B243EE4E7B7}"/>
              </a:ext>
            </a:extLst>
          </p:cNvPr>
          <p:cNvSpPr>
            <a:spLocks noGrp="1"/>
          </p:cNvSpPr>
          <p:nvPr>
            <p:ph type="sldNum" sz="quarter" idx="12"/>
          </p:nvPr>
        </p:nvSpPr>
        <p:spPr/>
        <p:txBody>
          <a:bodyPr/>
          <a:lstStyle/>
          <a:p>
            <a:fld id="{11E70006-CDA3-E044-BEF7-40A57D243F45}" type="slidenum">
              <a:rPr lang="en-US" smtClean="0"/>
              <a:t>‹#›</a:t>
            </a:fld>
            <a:endParaRPr lang="en-US" dirty="0"/>
          </a:p>
        </p:txBody>
      </p:sp>
      <p:sp>
        <p:nvSpPr>
          <p:cNvPr id="5" name="Footer Placeholder 4">
            <a:extLst>
              <a:ext uri="{FF2B5EF4-FFF2-40B4-BE49-F238E27FC236}">
                <a16:creationId xmlns:a16="http://schemas.microsoft.com/office/drawing/2014/main" id="{F56C540F-8BFF-8544-84A9-B227FF5DFFAA}"/>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0739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_Open page_2 Graph Placeholder">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DA84CA69-624D-400B-B106-185981A31CB1}"/>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6" name="Content Placeholder 3">
            <a:extLst>
              <a:ext uri="{FF2B5EF4-FFF2-40B4-BE49-F238E27FC236}">
                <a16:creationId xmlns:a16="http://schemas.microsoft.com/office/drawing/2014/main" id="{9C279765-89B8-4B4B-AB16-7C072BEF08E9}"/>
              </a:ext>
            </a:extLst>
          </p:cNvPr>
          <p:cNvSpPr>
            <a:spLocks noGrp="1"/>
          </p:cNvSpPr>
          <p:nvPr>
            <p:ph sz="quarter" idx="18" hasCustomPrompt="1"/>
          </p:nvPr>
        </p:nvSpPr>
        <p:spPr>
          <a:xfrm>
            <a:off x="325439" y="1683426"/>
            <a:ext cx="11561761"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2600325"/>
            <a:ext cx="5649566"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11" name="Content Placeholder 9">
            <a:extLst>
              <a:ext uri="{FF2B5EF4-FFF2-40B4-BE49-F238E27FC236}">
                <a16:creationId xmlns:a16="http://schemas.microsoft.com/office/drawing/2014/main" id="{7521B2AA-EC5B-43B0-8A6C-6BE4FF3832BB}"/>
              </a:ext>
            </a:extLst>
          </p:cNvPr>
          <p:cNvSpPr>
            <a:spLocks noGrp="1"/>
          </p:cNvSpPr>
          <p:nvPr>
            <p:ph sz="quarter" idx="17" hasCustomPrompt="1"/>
          </p:nvPr>
        </p:nvSpPr>
        <p:spPr>
          <a:xfrm>
            <a:off x="6228582" y="2600325"/>
            <a:ext cx="5649566" cy="3538538"/>
          </a:xfrm>
          <a:prstGeom prst="rect">
            <a:avLst/>
          </a:prstGeom>
        </p:spPr>
        <p:txBody>
          <a:bodyPr tIns="0" bIns="0"/>
          <a:lstStyle>
            <a:lvl1pPr>
              <a:lnSpc>
                <a:spcPct val="100000"/>
              </a:lnSpc>
              <a:spcBef>
                <a:spcPts val="0"/>
              </a:spcBef>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90000"/>
              </a:lnSpc>
              <a:spcBef>
                <a:spcPts val="1000"/>
              </a:spcBef>
              <a:buClr>
                <a:srgbClr val="E41F18"/>
              </a:buClr>
              <a:buFont typeface="Arial" panose="020B0604020202020204" pitchFamily="34" charset="0"/>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2" name="Picture Placeholder 4">
            <a:extLst>
              <a:ext uri="{FF2B5EF4-FFF2-40B4-BE49-F238E27FC236}">
                <a16:creationId xmlns:a16="http://schemas.microsoft.com/office/drawing/2014/main" id="{627E6AC7-39E2-3E47-B374-4D873C8FB1E5}"/>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3" name="Picture Placeholder 8">
            <a:extLst>
              <a:ext uri="{FF2B5EF4-FFF2-40B4-BE49-F238E27FC236}">
                <a16:creationId xmlns:a16="http://schemas.microsoft.com/office/drawing/2014/main" id="{D9A680AF-3DB3-4592-A2F9-19F01DC65C8D}"/>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276462871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userDrawn="1">
          <p15:clr>
            <a:srgbClr val="FBAE40"/>
          </p15:clr>
        </p15:guide>
        <p15:guide id="11" orient="horz" pos="1488" userDrawn="1">
          <p15:clr>
            <a:srgbClr val="FBAE40"/>
          </p15:clr>
        </p15:guide>
        <p15:guide id="12" orient="horz" pos="163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_Open page_2 Graph Placeholder">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6" name="Content Placeholder 3">
            <a:extLst>
              <a:ext uri="{FF2B5EF4-FFF2-40B4-BE49-F238E27FC236}">
                <a16:creationId xmlns:a16="http://schemas.microsoft.com/office/drawing/2014/main" id="{9C279765-89B8-4B4B-AB16-7C072BEF08E9}"/>
              </a:ext>
            </a:extLst>
          </p:cNvPr>
          <p:cNvSpPr>
            <a:spLocks noGrp="1"/>
          </p:cNvSpPr>
          <p:nvPr>
            <p:ph sz="quarter" idx="18" hasCustomPrompt="1"/>
          </p:nvPr>
        </p:nvSpPr>
        <p:spPr>
          <a:xfrm>
            <a:off x="325439" y="1159183"/>
            <a:ext cx="11561761"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5" name="Content Placeholder 3">
            <a:extLst>
              <a:ext uri="{FF2B5EF4-FFF2-40B4-BE49-F238E27FC236}">
                <a16:creationId xmlns:a16="http://schemas.microsoft.com/office/drawing/2014/main" id="{DA84CA69-624D-400B-B106-185981A31CB1}"/>
              </a:ext>
            </a:extLst>
          </p:cNvPr>
          <p:cNvSpPr>
            <a:spLocks noGrp="1"/>
          </p:cNvSpPr>
          <p:nvPr>
            <p:ph sz="quarter" idx="15" hasCustomPrompt="1"/>
          </p:nvPr>
        </p:nvSpPr>
        <p:spPr>
          <a:xfrm>
            <a:off x="325440" y="2065000"/>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2600325"/>
            <a:ext cx="5649566"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12" name="Content Placeholder 3">
            <a:extLst>
              <a:ext uri="{FF2B5EF4-FFF2-40B4-BE49-F238E27FC236}">
                <a16:creationId xmlns:a16="http://schemas.microsoft.com/office/drawing/2014/main" id="{BAC9CFCE-90A3-46F0-A6A3-A6121A3B2E7C}"/>
              </a:ext>
            </a:extLst>
          </p:cNvPr>
          <p:cNvSpPr>
            <a:spLocks noGrp="1"/>
          </p:cNvSpPr>
          <p:nvPr>
            <p:ph sz="quarter" idx="19" hasCustomPrompt="1"/>
          </p:nvPr>
        </p:nvSpPr>
        <p:spPr>
          <a:xfrm>
            <a:off x="6228582" y="2065000"/>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1" name="Content Placeholder 9">
            <a:extLst>
              <a:ext uri="{FF2B5EF4-FFF2-40B4-BE49-F238E27FC236}">
                <a16:creationId xmlns:a16="http://schemas.microsoft.com/office/drawing/2014/main" id="{7521B2AA-EC5B-43B0-8A6C-6BE4FF3832BB}"/>
              </a:ext>
            </a:extLst>
          </p:cNvPr>
          <p:cNvSpPr>
            <a:spLocks noGrp="1"/>
          </p:cNvSpPr>
          <p:nvPr>
            <p:ph sz="quarter" idx="17" hasCustomPrompt="1"/>
          </p:nvPr>
        </p:nvSpPr>
        <p:spPr>
          <a:xfrm>
            <a:off x="6228582" y="2600325"/>
            <a:ext cx="5649566" cy="3538538"/>
          </a:xfrm>
          <a:prstGeom prst="rect">
            <a:avLst/>
          </a:prstGeom>
        </p:spPr>
        <p:txBody>
          <a:bodyPr tIns="0" bIns="0"/>
          <a:lstStyle>
            <a:lvl1pPr>
              <a:lnSpc>
                <a:spcPct val="100000"/>
              </a:lnSpc>
              <a:spcBef>
                <a:spcPts val="0"/>
              </a:spcBef>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90000"/>
              </a:lnSpc>
              <a:spcBef>
                <a:spcPts val="1000"/>
              </a:spcBef>
              <a:buClr>
                <a:srgbClr val="E41F18"/>
              </a:buClr>
              <a:buFont typeface="Arial" panose="020B0604020202020204" pitchFamily="34" charset="0"/>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3" name="Picture Placeholder 4">
            <a:extLst>
              <a:ext uri="{FF2B5EF4-FFF2-40B4-BE49-F238E27FC236}">
                <a16:creationId xmlns:a16="http://schemas.microsoft.com/office/drawing/2014/main" id="{63586CC4-DABB-2D4F-BFD0-C29AC252710A}"/>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4" name="Picture Placeholder 8">
            <a:extLst>
              <a:ext uri="{FF2B5EF4-FFF2-40B4-BE49-F238E27FC236}">
                <a16:creationId xmlns:a16="http://schemas.microsoft.com/office/drawing/2014/main" id="{7AE6C996-8AFE-4203-BAAB-65096C4F4621}"/>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2068596263"/>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userDrawn="1">
          <p15:clr>
            <a:srgbClr val="FBAE40"/>
          </p15:clr>
        </p15:guide>
        <p15:guide id="11" orient="horz" pos="1488" userDrawn="1">
          <p15:clr>
            <a:srgbClr val="FBAE40"/>
          </p15:clr>
        </p15:guide>
        <p15:guide id="12" orient="horz" pos="163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ontent_Open page_2 Graph Placeholder">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DA84CA69-624D-400B-B106-185981A31CB1}"/>
              </a:ext>
            </a:extLst>
          </p:cNvPr>
          <p:cNvSpPr>
            <a:spLocks noGrp="1"/>
          </p:cNvSpPr>
          <p:nvPr>
            <p:ph sz="quarter" idx="15" hasCustomPrompt="1"/>
          </p:nvPr>
        </p:nvSpPr>
        <p:spPr>
          <a:xfrm>
            <a:off x="325440"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6" name="Content Placeholder 3">
            <a:extLst>
              <a:ext uri="{FF2B5EF4-FFF2-40B4-BE49-F238E27FC236}">
                <a16:creationId xmlns:a16="http://schemas.microsoft.com/office/drawing/2014/main" id="{9C279765-89B8-4B4B-AB16-7C072BEF08E9}"/>
              </a:ext>
            </a:extLst>
          </p:cNvPr>
          <p:cNvSpPr>
            <a:spLocks noGrp="1"/>
          </p:cNvSpPr>
          <p:nvPr>
            <p:ph sz="quarter" idx="18" hasCustomPrompt="1"/>
          </p:nvPr>
        </p:nvSpPr>
        <p:spPr>
          <a:xfrm>
            <a:off x="325440" y="1683426"/>
            <a:ext cx="5649566"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2600325"/>
            <a:ext cx="5649566"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12" name="Content Placeholder 3">
            <a:extLst>
              <a:ext uri="{FF2B5EF4-FFF2-40B4-BE49-F238E27FC236}">
                <a16:creationId xmlns:a16="http://schemas.microsoft.com/office/drawing/2014/main" id="{D63707EB-C232-46ED-86F2-D4669D03038E}"/>
              </a:ext>
            </a:extLst>
          </p:cNvPr>
          <p:cNvSpPr>
            <a:spLocks noGrp="1"/>
          </p:cNvSpPr>
          <p:nvPr>
            <p:ph sz="quarter" idx="19" hasCustomPrompt="1"/>
          </p:nvPr>
        </p:nvSpPr>
        <p:spPr>
          <a:xfrm>
            <a:off x="6228582"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3" name="Content Placeholder 3">
            <a:extLst>
              <a:ext uri="{FF2B5EF4-FFF2-40B4-BE49-F238E27FC236}">
                <a16:creationId xmlns:a16="http://schemas.microsoft.com/office/drawing/2014/main" id="{65462C8B-E0BC-458E-98BE-7B1A2D4B415A}"/>
              </a:ext>
            </a:extLst>
          </p:cNvPr>
          <p:cNvSpPr>
            <a:spLocks noGrp="1"/>
          </p:cNvSpPr>
          <p:nvPr>
            <p:ph sz="quarter" idx="20" hasCustomPrompt="1"/>
          </p:nvPr>
        </p:nvSpPr>
        <p:spPr>
          <a:xfrm>
            <a:off x="6228582" y="1683426"/>
            <a:ext cx="5649566"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1" name="Content Placeholder 9">
            <a:extLst>
              <a:ext uri="{FF2B5EF4-FFF2-40B4-BE49-F238E27FC236}">
                <a16:creationId xmlns:a16="http://schemas.microsoft.com/office/drawing/2014/main" id="{7521B2AA-EC5B-43B0-8A6C-6BE4FF3832BB}"/>
              </a:ext>
            </a:extLst>
          </p:cNvPr>
          <p:cNvSpPr>
            <a:spLocks noGrp="1"/>
          </p:cNvSpPr>
          <p:nvPr>
            <p:ph sz="quarter" idx="17" hasCustomPrompt="1"/>
          </p:nvPr>
        </p:nvSpPr>
        <p:spPr>
          <a:xfrm>
            <a:off x="6228582" y="2600325"/>
            <a:ext cx="5649566" cy="3538538"/>
          </a:xfrm>
          <a:prstGeom prst="rect">
            <a:avLst/>
          </a:prstGeom>
        </p:spPr>
        <p:txBody>
          <a:bodyPr tIns="0" bIns="0"/>
          <a:lstStyle>
            <a:lvl1pPr>
              <a:lnSpc>
                <a:spcPct val="100000"/>
              </a:lnSpc>
              <a:spcBef>
                <a:spcPts val="0"/>
              </a:spcBef>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90000"/>
              </a:lnSpc>
              <a:spcBef>
                <a:spcPts val="1000"/>
              </a:spcBef>
              <a:buClr>
                <a:srgbClr val="E41F18"/>
              </a:buClr>
              <a:buFont typeface="Arial" panose="020B0604020202020204" pitchFamily="34" charset="0"/>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8" name="Picture Placeholder 4">
            <a:extLst>
              <a:ext uri="{FF2B5EF4-FFF2-40B4-BE49-F238E27FC236}">
                <a16:creationId xmlns:a16="http://schemas.microsoft.com/office/drawing/2014/main" id="{0C70EEFD-4AD8-6A43-832A-205712F9BD7F}"/>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4" name="Picture Placeholder 8">
            <a:extLst>
              <a:ext uri="{FF2B5EF4-FFF2-40B4-BE49-F238E27FC236}">
                <a16:creationId xmlns:a16="http://schemas.microsoft.com/office/drawing/2014/main" id="{0D251CF5-41E4-4877-9B7A-7CC9A0F052E0}"/>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3691075371"/>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userDrawn="1">
          <p15:clr>
            <a:srgbClr val="FBAE40"/>
          </p15:clr>
        </p15:guide>
        <p15:guide id="11" orient="horz" pos="1488" userDrawn="1">
          <p15:clr>
            <a:srgbClr val="FBAE40"/>
          </p15:clr>
        </p15:guide>
        <p15:guide id="12" orient="horz" pos="163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_Subtitle_Graph">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2" name="Content Placeholder 3">
            <a:extLst>
              <a:ext uri="{FF2B5EF4-FFF2-40B4-BE49-F238E27FC236}">
                <a16:creationId xmlns:a16="http://schemas.microsoft.com/office/drawing/2014/main" id="{CFA28A5D-BBBD-4531-AB19-30230F3896D1}"/>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3" name="Content Placeholder 3">
            <a:extLst>
              <a:ext uri="{FF2B5EF4-FFF2-40B4-BE49-F238E27FC236}">
                <a16:creationId xmlns:a16="http://schemas.microsoft.com/office/drawing/2014/main" id="{6CDD2952-EC48-4368-A15E-602C698A4485}"/>
              </a:ext>
            </a:extLst>
          </p:cNvPr>
          <p:cNvSpPr>
            <a:spLocks noGrp="1"/>
          </p:cNvSpPr>
          <p:nvPr>
            <p:ph sz="quarter" idx="18" hasCustomPrompt="1"/>
          </p:nvPr>
        </p:nvSpPr>
        <p:spPr>
          <a:xfrm>
            <a:off x="325439" y="1683426"/>
            <a:ext cx="11561761"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8" y="2600325"/>
            <a:ext cx="11561761"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1" name="Picture Placeholder 4">
            <a:extLst>
              <a:ext uri="{FF2B5EF4-FFF2-40B4-BE49-F238E27FC236}">
                <a16:creationId xmlns:a16="http://schemas.microsoft.com/office/drawing/2014/main" id="{624ACC40-DE07-034C-BD8D-55CE23D25E38}"/>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4" name="Picture Placeholder 8">
            <a:extLst>
              <a:ext uri="{FF2B5EF4-FFF2-40B4-BE49-F238E27FC236}">
                <a16:creationId xmlns:a16="http://schemas.microsoft.com/office/drawing/2014/main" id="{EB457A3D-A029-4C35-BD55-F7C1BEE10DC9}"/>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1874567507"/>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_Subtitle_Text_Graph">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F990DFBB-805D-41FA-8627-8AC4DCA99EC0}"/>
              </a:ext>
            </a:extLst>
          </p:cNvPr>
          <p:cNvSpPr>
            <a:spLocks noGrp="1"/>
          </p:cNvSpPr>
          <p:nvPr>
            <p:ph sz="quarter" idx="19"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1675285"/>
            <a:ext cx="5649566" cy="4464050"/>
          </a:xfrm>
          <a:prstGeom prst="rect">
            <a:avLst/>
          </a:prstGeom>
        </p:spPr>
        <p:txBody>
          <a:bodyPr tIns="0" bIns="0"/>
          <a:lstStyle>
            <a:lvl1pPr>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r>
              <a:rPr lang="en-US"/>
              <a:t>Click to add Chart/Graph/Image</a:t>
            </a:r>
          </a:p>
        </p:txBody>
      </p:sp>
      <p:sp>
        <p:nvSpPr>
          <p:cNvPr id="17" name="Content Placeholder 3">
            <a:extLst>
              <a:ext uri="{FF2B5EF4-FFF2-40B4-BE49-F238E27FC236}">
                <a16:creationId xmlns:a16="http://schemas.microsoft.com/office/drawing/2014/main" id="{7A517C04-0466-47B0-A0C7-EF69C32A6955}"/>
              </a:ext>
            </a:extLst>
          </p:cNvPr>
          <p:cNvSpPr>
            <a:spLocks noGrp="1"/>
          </p:cNvSpPr>
          <p:nvPr>
            <p:ph sz="quarter" idx="10" hasCustomPrompt="1"/>
          </p:nvPr>
        </p:nvSpPr>
        <p:spPr>
          <a:xfrm>
            <a:off x="6228784" y="1682752"/>
            <a:ext cx="5658416" cy="4446585"/>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1" name="Picture Placeholder 4">
            <a:extLst>
              <a:ext uri="{FF2B5EF4-FFF2-40B4-BE49-F238E27FC236}">
                <a16:creationId xmlns:a16="http://schemas.microsoft.com/office/drawing/2014/main" id="{88AAD741-6BD8-1E4A-9C50-E76F48C90AB9}"/>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2" name="Picture Placeholder 8">
            <a:extLst>
              <a:ext uri="{FF2B5EF4-FFF2-40B4-BE49-F238E27FC236}">
                <a16:creationId xmlns:a16="http://schemas.microsoft.com/office/drawing/2014/main" id="{2F74A335-F1F1-469E-8F5F-263438ABE996}"/>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1179260588"/>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_Subtitle_Text_Graph">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F990DFBB-805D-41FA-8627-8AC4DCA99EC0}"/>
              </a:ext>
            </a:extLst>
          </p:cNvPr>
          <p:cNvSpPr>
            <a:spLocks noGrp="1"/>
          </p:cNvSpPr>
          <p:nvPr>
            <p:ph sz="quarter" idx="19" hasCustomPrompt="1"/>
          </p:nvPr>
        </p:nvSpPr>
        <p:spPr>
          <a:xfrm>
            <a:off x="325440"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1675285"/>
            <a:ext cx="5649566" cy="4464050"/>
          </a:xfrm>
          <a:prstGeom prst="rect">
            <a:avLst/>
          </a:prstGeom>
        </p:spPr>
        <p:txBody>
          <a:bodyPr tIns="0" bIns="0"/>
          <a:lstStyle>
            <a:lvl1pPr>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r>
              <a:rPr lang="en-US"/>
              <a:t>Click to add Chart/Graph/Image</a:t>
            </a:r>
          </a:p>
        </p:txBody>
      </p:sp>
      <p:sp>
        <p:nvSpPr>
          <p:cNvPr id="11" name="Content Placeholder 3">
            <a:extLst>
              <a:ext uri="{FF2B5EF4-FFF2-40B4-BE49-F238E27FC236}">
                <a16:creationId xmlns:a16="http://schemas.microsoft.com/office/drawing/2014/main" id="{3921D843-06EA-449D-8EF2-F647E5FB762E}"/>
              </a:ext>
            </a:extLst>
          </p:cNvPr>
          <p:cNvSpPr>
            <a:spLocks noGrp="1"/>
          </p:cNvSpPr>
          <p:nvPr>
            <p:ph sz="quarter" idx="20" hasCustomPrompt="1"/>
          </p:nvPr>
        </p:nvSpPr>
        <p:spPr>
          <a:xfrm>
            <a:off x="6237634"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7" name="Content Placeholder 3">
            <a:extLst>
              <a:ext uri="{FF2B5EF4-FFF2-40B4-BE49-F238E27FC236}">
                <a16:creationId xmlns:a16="http://schemas.microsoft.com/office/drawing/2014/main" id="{7A517C04-0466-47B0-A0C7-EF69C32A6955}"/>
              </a:ext>
            </a:extLst>
          </p:cNvPr>
          <p:cNvSpPr>
            <a:spLocks noGrp="1"/>
          </p:cNvSpPr>
          <p:nvPr>
            <p:ph sz="quarter" idx="10" hasCustomPrompt="1"/>
          </p:nvPr>
        </p:nvSpPr>
        <p:spPr>
          <a:xfrm>
            <a:off x="6228784" y="1682752"/>
            <a:ext cx="5658416" cy="4446585"/>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2" name="Picture Placeholder 4">
            <a:extLst>
              <a:ext uri="{FF2B5EF4-FFF2-40B4-BE49-F238E27FC236}">
                <a16:creationId xmlns:a16="http://schemas.microsoft.com/office/drawing/2014/main" id="{51FA8743-6D40-8F40-B55F-FBA0757CC1AA}"/>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3" name="Picture Placeholder 8">
            <a:extLst>
              <a:ext uri="{FF2B5EF4-FFF2-40B4-BE49-F238E27FC236}">
                <a16:creationId xmlns:a16="http://schemas.microsoft.com/office/drawing/2014/main" id="{1D7E3CD4-C4C2-4C21-8A5F-155D5D3B3BED}"/>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399642385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BVE_Cover/End_Middle bar">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2D894BF6-A0C0-43C0-ACD3-9A8F83AE45F7}"/>
              </a:ext>
              <a:ext uri="{C183D7F6-B498-43B3-948B-1728B52AA6E4}">
                <adec:decorative xmlns:adec="http://schemas.microsoft.com/office/drawing/2017/decorative" val="0"/>
              </a:ext>
            </a:extLst>
          </p:cNvPr>
          <p:cNvSpPr>
            <a:spLocks noGrp="1"/>
          </p:cNvSpPr>
          <p:nvPr>
            <p:ph type="pic" sz="quarter" idx="17" hasCustomPrompt="1"/>
          </p:nvPr>
        </p:nvSpPr>
        <p:spPr>
          <a:xfrm>
            <a:off x="0" y="8965"/>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dirty="0"/>
              <a:t>To add a background image, right click on the blue bar and send it to the back, then click the central icon to add background picture, then right click on the image and send it to the back so that the blue bar reappears in front of it.   </a:t>
            </a:r>
            <a:endParaRPr lang="en-GB" dirty="0"/>
          </a:p>
        </p:txBody>
      </p:sp>
      <p:sp>
        <p:nvSpPr>
          <p:cNvPr id="14" name="Title">
            <a:extLst>
              <a:ext uri="{FF2B5EF4-FFF2-40B4-BE49-F238E27FC236}">
                <a16:creationId xmlns:a16="http://schemas.microsoft.com/office/drawing/2014/main" id="{B2EFE6F6-D4B3-524D-A2FF-E67AAC361DDD}"/>
              </a:ext>
            </a:extLst>
          </p:cNvPr>
          <p:cNvSpPr>
            <a:spLocks noGrp="1"/>
          </p:cNvSpPr>
          <p:nvPr>
            <p:ph type="title" hasCustomPrompt="1"/>
          </p:nvPr>
        </p:nvSpPr>
        <p:spPr>
          <a:xfrm>
            <a:off x="1001259" y="2678129"/>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15" name="Sub-title">
            <a:extLst>
              <a:ext uri="{FF2B5EF4-FFF2-40B4-BE49-F238E27FC236}">
                <a16:creationId xmlns:a16="http://schemas.microsoft.com/office/drawing/2014/main" id="{3D9D4C4B-A286-AB4D-ADF9-BC5D8320DE85}"/>
              </a:ext>
            </a:extLst>
          </p:cNvPr>
          <p:cNvSpPr>
            <a:spLocks noGrp="1"/>
          </p:cNvSpPr>
          <p:nvPr>
            <p:ph type="body" sz="quarter" idx="13" hasCustomPrompt="1"/>
          </p:nvPr>
        </p:nvSpPr>
        <p:spPr>
          <a:xfrm>
            <a:off x="1001713" y="3799502"/>
            <a:ext cx="6423025" cy="410547"/>
          </a:xfrm>
          <a:prstGeom prst="rect">
            <a:avLst/>
          </a:prstGeom>
        </p:spPr>
        <p:txBody>
          <a:bodyPr tIns="0" bIns="0"/>
          <a:lstStyle>
            <a:lvl1pPr marL="0" indent="0">
              <a:buNone/>
              <a:defRPr sz="2400" baseline="0">
                <a:solidFill>
                  <a:schemeClr val="bg1"/>
                </a:solidFill>
              </a:defRPr>
            </a:lvl1pPr>
          </a:lstStyle>
          <a:p>
            <a:pPr lvl="0"/>
            <a:r>
              <a:rPr lang="en-GB"/>
              <a:t>Click to edit speaker’s name</a:t>
            </a:r>
            <a:endParaRPr lang="en-US"/>
          </a:p>
        </p:txBody>
      </p:sp>
      <p:sp>
        <p:nvSpPr>
          <p:cNvPr id="9" name="Hastags">
            <a:extLst>
              <a:ext uri="{FF2B5EF4-FFF2-40B4-BE49-F238E27FC236}">
                <a16:creationId xmlns:a16="http://schemas.microsoft.com/office/drawing/2014/main" id="{3BD289E3-E397-414F-AFFF-DD8B826386F2}"/>
              </a:ext>
            </a:extLst>
          </p:cNvPr>
          <p:cNvSpPr>
            <a:spLocks noGrp="1"/>
          </p:cNvSpPr>
          <p:nvPr>
            <p:ph type="body" sz="quarter" idx="16" hasCustomPrompt="1"/>
          </p:nvPr>
        </p:nvSpPr>
        <p:spPr>
          <a:xfrm>
            <a:off x="1001259" y="5638828"/>
            <a:ext cx="6522171" cy="322262"/>
          </a:xfrm>
          <a:prstGeom prst="rect">
            <a:avLst/>
          </a:prstGeom>
        </p:spPr>
        <p:txBody>
          <a:bodyPr anchor="ctr"/>
          <a:lstStyle>
            <a:lvl1pPr marL="0" indent="0">
              <a:buNone/>
              <a:defRPr sz="2000" b="1" i="0" baseline="0">
                <a:solidFill>
                  <a:schemeClr val="bg1"/>
                </a:solidFill>
              </a:defRPr>
            </a:lvl1pPr>
          </a:lstStyle>
          <a:p>
            <a:pPr lvl="0"/>
            <a:r>
              <a:rPr lang="en-GB"/>
              <a:t>Click to add hashtag</a:t>
            </a:r>
            <a:endParaRPr lang="en-US"/>
          </a:p>
        </p:txBody>
      </p:sp>
      <p:sp>
        <p:nvSpPr>
          <p:cNvPr id="10" name="Text Placeholder 8">
            <a:extLst>
              <a:ext uri="{FF2B5EF4-FFF2-40B4-BE49-F238E27FC236}">
                <a16:creationId xmlns:a16="http://schemas.microsoft.com/office/drawing/2014/main" id="{4122CEB2-10C8-4B14-8988-7526AA2BF19B}"/>
              </a:ext>
              <a:ext uri="{C183D7F6-B498-43B3-948B-1728B52AA6E4}">
                <adec:decorative xmlns:adec="http://schemas.microsoft.com/office/drawing/2017/decorative" val="0"/>
              </a:ext>
            </a:extLst>
          </p:cNvPr>
          <p:cNvSpPr>
            <a:spLocks noGrp="1"/>
          </p:cNvSpPr>
          <p:nvPr>
            <p:ph type="body" sz="quarter" idx="18" hasCustomPrompt="1"/>
          </p:nvPr>
        </p:nvSpPr>
        <p:spPr>
          <a:xfrm>
            <a:off x="225587" y="6294092"/>
            <a:ext cx="6522171" cy="349245"/>
          </a:xfrm>
          <a:prstGeom prst="rect">
            <a:avLst/>
          </a:prstGeom>
          <a:solidFill>
            <a:srgbClr val="120742"/>
          </a:solidFill>
        </p:spPr>
        <p:txBody>
          <a:bodyPr anchor="ctr"/>
          <a:lstStyle>
            <a:lvl1pPr marL="0" indent="0">
              <a:lnSpc>
                <a:spcPct val="100000"/>
              </a:lnSpc>
              <a:spcBef>
                <a:spcPts val="400"/>
              </a:spcBef>
              <a:buNone/>
              <a:defRPr sz="1400" b="0" i="0" baseline="0">
                <a:solidFill>
                  <a:schemeClr val="bg1"/>
                </a:solidFill>
              </a:defRPr>
            </a:lvl1pPr>
          </a:lstStyle>
          <a:p>
            <a:pPr lvl="0"/>
            <a:r>
              <a:rPr lang="en-GB"/>
              <a:t>Image label (Locations)</a:t>
            </a:r>
            <a:endParaRPr lang="en-US"/>
          </a:p>
        </p:txBody>
      </p:sp>
      <p:sp>
        <p:nvSpPr>
          <p:cNvPr id="18" name="Picture Placeholder 4">
            <a:extLst>
              <a:ext uri="{FF2B5EF4-FFF2-40B4-BE49-F238E27FC236}">
                <a16:creationId xmlns:a16="http://schemas.microsoft.com/office/drawing/2014/main" id="{61FB83C8-6591-4E4F-A020-1BC4EB2BFDAB}"/>
              </a:ext>
              <a:ext uri="{C183D7F6-B498-43B3-948B-1728B52AA6E4}">
                <adec:decorative xmlns:adec="http://schemas.microsoft.com/office/drawing/2017/decorative" val="0"/>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lang="en-US" sz="1600" kern="1200" baseline="0" dirty="0">
                <a:solidFill>
                  <a:schemeClr val="accent1"/>
                </a:solidFill>
                <a:latin typeface="+mn-lt"/>
                <a:ea typeface="+mn-ea"/>
                <a:cs typeface="+mn-cs"/>
              </a:defRPr>
            </a:lvl1pPr>
          </a:lstStyle>
          <a:p>
            <a:r>
              <a:rPr lang="en-US" dirty="0"/>
              <a:t>Partner logo</a:t>
            </a:r>
          </a:p>
        </p:txBody>
      </p:sp>
    </p:spTree>
    <p:extLst>
      <p:ext uri="{BB962C8B-B14F-4D97-AF65-F5344CB8AC3E}">
        <p14:creationId xmlns:p14="http://schemas.microsoft.com/office/powerpoint/2010/main" val="3257921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73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Content_Subtitle_Text_Graph">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F990DFBB-805D-41FA-8627-8AC4DCA99EC0}"/>
              </a:ext>
            </a:extLst>
          </p:cNvPr>
          <p:cNvSpPr>
            <a:spLocks noGrp="1"/>
          </p:cNvSpPr>
          <p:nvPr>
            <p:ph sz="quarter" idx="19" hasCustomPrompt="1"/>
          </p:nvPr>
        </p:nvSpPr>
        <p:spPr>
          <a:xfrm>
            <a:off x="325440"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3" name="Content Placeholder 3">
            <a:extLst>
              <a:ext uri="{FF2B5EF4-FFF2-40B4-BE49-F238E27FC236}">
                <a16:creationId xmlns:a16="http://schemas.microsoft.com/office/drawing/2014/main" id="{00E6E6B1-8FDC-4917-85BE-BE61CD77BEA7}"/>
              </a:ext>
            </a:extLst>
          </p:cNvPr>
          <p:cNvSpPr>
            <a:spLocks noGrp="1"/>
          </p:cNvSpPr>
          <p:nvPr>
            <p:ph sz="quarter" idx="10" hasCustomPrompt="1"/>
          </p:nvPr>
        </p:nvSpPr>
        <p:spPr>
          <a:xfrm>
            <a:off x="325439" y="1674813"/>
            <a:ext cx="5649567" cy="4464050"/>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a:p>
            <a:pPr lvl="1"/>
            <a:r>
              <a:rPr lang="en-GB"/>
              <a:t>Second level</a:t>
            </a:r>
          </a:p>
          <a:p>
            <a:pPr lvl="2"/>
            <a:r>
              <a:rPr lang="en-GB"/>
              <a:t>Third level</a:t>
            </a:r>
          </a:p>
          <a:p>
            <a:pPr lvl="3"/>
            <a:r>
              <a:rPr lang="en-GB"/>
              <a:t>Fourth level</a:t>
            </a:r>
          </a:p>
        </p:txBody>
      </p:sp>
      <p:sp>
        <p:nvSpPr>
          <p:cNvPr id="11" name="Content Placeholder 3">
            <a:extLst>
              <a:ext uri="{FF2B5EF4-FFF2-40B4-BE49-F238E27FC236}">
                <a16:creationId xmlns:a16="http://schemas.microsoft.com/office/drawing/2014/main" id="{3921D843-06EA-449D-8EF2-F647E5FB762E}"/>
              </a:ext>
            </a:extLst>
          </p:cNvPr>
          <p:cNvSpPr>
            <a:spLocks noGrp="1"/>
          </p:cNvSpPr>
          <p:nvPr>
            <p:ph sz="quarter" idx="20" hasCustomPrompt="1"/>
          </p:nvPr>
        </p:nvSpPr>
        <p:spPr>
          <a:xfrm>
            <a:off x="6237634"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4" name="Content Placeholder 3">
            <a:extLst>
              <a:ext uri="{FF2B5EF4-FFF2-40B4-BE49-F238E27FC236}">
                <a16:creationId xmlns:a16="http://schemas.microsoft.com/office/drawing/2014/main" id="{4085FD2B-0AE1-4C1C-B760-B8328F13E470}"/>
              </a:ext>
            </a:extLst>
          </p:cNvPr>
          <p:cNvSpPr>
            <a:spLocks noGrp="1"/>
          </p:cNvSpPr>
          <p:nvPr>
            <p:ph sz="quarter" idx="21" hasCustomPrompt="1"/>
          </p:nvPr>
        </p:nvSpPr>
        <p:spPr>
          <a:xfrm>
            <a:off x="6237633" y="1674813"/>
            <a:ext cx="5649567" cy="4464050"/>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2" name="Picture Placeholder 4">
            <a:extLst>
              <a:ext uri="{FF2B5EF4-FFF2-40B4-BE49-F238E27FC236}">
                <a16:creationId xmlns:a16="http://schemas.microsoft.com/office/drawing/2014/main" id="{A3A06535-43CB-E443-B170-555F63CED2F9}"/>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6" name="Picture Placeholder 8">
            <a:extLst>
              <a:ext uri="{FF2B5EF4-FFF2-40B4-BE49-F238E27FC236}">
                <a16:creationId xmlns:a16="http://schemas.microsoft.com/office/drawing/2014/main" id="{703998C0-24C8-4442-A3C5-49241A9CE3C7}"/>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62697971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_4 Img Collage_Text">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9" name="Picture Placeholder 3">
            <a:extLst>
              <a:ext uri="{FF2B5EF4-FFF2-40B4-BE49-F238E27FC236}">
                <a16:creationId xmlns:a16="http://schemas.microsoft.com/office/drawing/2014/main" id="{5CA47C59-220C-4D4C-B4C9-867AB670FE6C}"/>
              </a:ext>
            </a:extLst>
          </p:cNvPr>
          <p:cNvSpPr>
            <a:spLocks noGrp="1"/>
          </p:cNvSpPr>
          <p:nvPr>
            <p:ph type="pic" sz="quarter" idx="13"/>
          </p:nvPr>
        </p:nvSpPr>
        <p:spPr>
          <a:xfrm>
            <a:off x="325834" y="1157898"/>
            <a:ext cx="242961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1" name="Picture Placeholder 3">
            <a:extLst>
              <a:ext uri="{FF2B5EF4-FFF2-40B4-BE49-F238E27FC236}">
                <a16:creationId xmlns:a16="http://schemas.microsoft.com/office/drawing/2014/main" id="{7FBD58E9-13E2-4430-BB74-4C327E2DC21B}"/>
              </a:ext>
            </a:extLst>
          </p:cNvPr>
          <p:cNvSpPr>
            <a:spLocks noGrp="1"/>
          </p:cNvSpPr>
          <p:nvPr>
            <p:ph type="pic" sz="quarter" idx="15"/>
          </p:nvPr>
        </p:nvSpPr>
        <p:spPr>
          <a:xfrm>
            <a:off x="2988621" y="1157898"/>
            <a:ext cx="405204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3" name="Picture Placeholder 3">
            <a:extLst>
              <a:ext uri="{FF2B5EF4-FFF2-40B4-BE49-F238E27FC236}">
                <a16:creationId xmlns:a16="http://schemas.microsoft.com/office/drawing/2014/main" id="{22554A0B-D560-4DEB-A455-FE92CEB18143}"/>
              </a:ext>
            </a:extLst>
          </p:cNvPr>
          <p:cNvSpPr>
            <a:spLocks noGrp="1"/>
          </p:cNvSpPr>
          <p:nvPr>
            <p:ph type="pic" sz="quarter" idx="17"/>
          </p:nvPr>
        </p:nvSpPr>
        <p:spPr>
          <a:xfrm>
            <a:off x="325834" y="3738277"/>
            <a:ext cx="405204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2" name="Picture Placeholder 3">
            <a:extLst>
              <a:ext uri="{FF2B5EF4-FFF2-40B4-BE49-F238E27FC236}">
                <a16:creationId xmlns:a16="http://schemas.microsoft.com/office/drawing/2014/main" id="{793D9C21-F06D-4A52-BEE1-796FF27B765D}"/>
              </a:ext>
            </a:extLst>
          </p:cNvPr>
          <p:cNvSpPr>
            <a:spLocks noGrp="1"/>
          </p:cNvSpPr>
          <p:nvPr>
            <p:ph type="pic" sz="quarter" idx="16"/>
          </p:nvPr>
        </p:nvSpPr>
        <p:spPr>
          <a:xfrm>
            <a:off x="4611051" y="3738277"/>
            <a:ext cx="242961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5" name="Content Placeholder 3">
            <a:extLst>
              <a:ext uri="{FF2B5EF4-FFF2-40B4-BE49-F238E27FC236}">
                <a16:creationId xmlns:a16="http://schemas.microsoft.com/office/drawing/2014/main" id="{4EC386EE-C2BB-43BC-8F31-2AF5D77F47C2}"/>
              </a:ext>
              <a:ext uri="{C183D7F6-B498-43B3-948B-1728B52AA6E4}">
                <adec:decorative xmlns:adec="http://schemas.microsoft.com/office/drawing/2017/decorative" val="0"/>
              </a:ext>
            </a:extLst>
          </p:cNvPr>
          <p:cNvSpPr>
            <a:spLocks noGrp="1"/>
          </p:cNvSpPr>
          <p:nvPr>
            <p:ph sz="quarter" idx="18" hasCustomPrompt="1"/>
          </p:nvPr>
        </p:nvSpPr>
        <p:spPr>
          <a:xfrm>
            <a:off x="7264784" y="1158403"/>
            <a:ext cx="4622415" cy="497998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4" name="Picture Placeholder 4">
            <a:extLst>
              <a:ext uri="{FF2B5EF4-FFF2-40B4-BE49-F238E27FC236}">
                <a16:creationId xmlns:a16="http://schemas.microsoft.com/office/drawing/2014/main" id="{CA1E2F42-C2F5-0245-AD61-4ABF8A06C547}"/>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6" name="Picture Placeholder 8">
            <a:extLst>
              <a:ext uri="{FF2B5EF4-FFF2-40B4-BE49-F238E27FC236}">
                <a16:creationId xmlns:a16="http://schemas.microsoft.com/office/drawing/2014/main" id="{7DB3E60E-57A5-4263-96D1-2583E8EDB2B1}"/>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3625882616"/>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2236" userDrawn="1">
          <p15:clr>
            <a:srgbClr val="FBAE40"/>
          </p15:clr>
        </p15:guide>
        <p15:guide id="10" orient="horz" pos="235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_Full Page Image Collag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4" name="Picture Placeholder 3">
            <a:extLst>
              <a:ext uri="{FF2B5EF4-FFF2-40B4-BE49-F238E27FC236}">
                <a16:creationId xmlns:a16="http://schemas.microsoft.com/office/drawing/2014/main" id="{41EBFB52-47B2-44CB-B9B5-C8C4D2F2AF23}"/>
              </a:ext>
            </a:extLst>
          </p:cNvPr>
          <p:cNvSpPr>
            <a:spLocks noGrp="1"/>
          </p:cNvSpPr>
          <p:nvPr>
            <p:ph type="pic" sz="quarter" idx="13"/>
          </p:nvPr>
        </p:nvSpPr>
        <p:spPr>
          <a:xfrm>
            <a:off x="325833" y="1167730"/>
            <a:ext cx="2429617" cy="2382003"/>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5" name="Picture Placeholder 3">
            <a:extLst>
              <a:ext uri="{FF2B5EF4-FFF2-40B4-BE49-F238E27FC236}">
                <a16:creationId xmlns:a16="http://schemas.microsoft.com/office/drawing/2014/main" id="{0772F182-62BF-4CD4-AFAB-DD3986E2570A}"/>
              </a:ext>
            </a:extLst>
          </p:cNvPr>
          <p:cNvSpPr>
            <a:spLocks noGrp="1"/>
          </p:cNvSpPr>
          <p:nvPr>
            <p:ph type="pic" sz="quarter" idx="15"/>
          </p:nvPr>
        </p:nvSpPr>
        <p:spPr>
          <a:xfrm>
            <a:off x="2988620" y="1157898"/>
            <a:ext cx="4052047" cy="2382003"/>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8" name="Picture Placeholder 3">
            <a:extLst>
              <a:ext uri="{FF2B5EF4-FFF2-40B4-BE49-F238E27FC236}">
                <a16:creationId xmlns:a16="http://schemas.microsoft.com/office/drawing/2014/main" id="{CDFD8E56-6E37-43C9-8D07-9658BFA53A71}"/>
              </a:ext>
            </a:extLst>
          </p:cNvPr>
          <p:cNvSpPr>
            <a:spLocks noGrp="1"/>
          </p:cNvSpPr>
          <p:nvPr>
            <p:ph type="pic" sz="quarter" idx="18"/>
          </p:nvPr>
        </p:nvSpPr>
        <p:spPr>
          <a:xfrm>
            <a:off x="7264785" y="1157898"/>
            <a:ext cx="4622415" cy="2382003"/>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7" name="Picture Placeholder 3">
            <a:extLst>
              <a:ext uri="{FF2B5EF4-FFF2-40B4-BE49-F238E27FC236}">
                <a16:creationId xmlns:a16="http://schemas.microsoft.com/office/drawing/2014/main" id="{F90C7393-C78B-48EB-AC56-F592B5062718}"/>
              </a:ext>
            </a:extLst>
          </p:cNvPr>
          <p:cNvSpPr>
            <a:spLocks noGrp="1"/>
          </p:cNvSpPr>
          <p:nvPr>
            <p:ph type="pic" sz="quarter" idx="17"/>
          </p:nvPr>
        </p:nvSpPr>
        <p:spPr>
          <a:xfrm>
            <a:off x="325833" y="3733800"/>
            <a:ext cx="4052047" cy="2404454"/>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6" name="Picture Placeholder 3">
            <a:extLst>
              <a:ext uri="{FF2B5EF4-FFF2-40B4-BE49-F238E27FC236}">
                <a16:creationId xmlns:a16="http://schemas.microsoft.com/office/drawing/2014/main" id="{2A64CEAF-F72A-4665-A1E7-EE72A6BE8FF2}"/>
              </a:ext>
            </a:extLst>
          </p:cNvPr>
          <p:cNvSpPr>
            <a:spLocks noGrp="1"/>
          </p:cNvSpPr>
          <p:nvPr>
            <p:ph type="pic" sz="quarter" idx="16"/>
          </p:nvPr>
        </p:nvSpPr>
        <p:spPr>
          <a:xfrm>
            <a:off x="4611050" y="3733800"/>
            <a:ext cx="2429617" cy="2404454"/>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9" name="Picture Placeholder 3">
            <a:extLst>
              <a:ext uri="{FF2B5EF4-FFF2-40B4-BE49-F238E27FC236}">
                <a16:creationId xmlns:a16="http://schemas.microsoft.com/office/drawing/2014/main" id="{E8BF7EBF-D330-4550-AA20-B874337DB116}"/>
              </a:ext>
            </a:extLst>
          </p:cNvPr>
          <p:cNvSpPr>
            <a:spLocks noGrp="1"/>
          </p:cNvSpPr>
          <p:nvPr>
            <p:ph type="pic" sz="quarter" idx="19"/>
          </p:nvPr>
        </p:nvSpPr>
        <p:spPr>
          <a:xfrm>
            <a:off x="7264784" y="3733800"/>
            <a:ext cx="4622415" cy="2404454"/>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3" name="Picture Placeholder 4">
            <a:extLst>
              <a:ext uri="{FF2B5EF4-FFF2-40B4-BE49-F238E27FC236}">
                <a16:creationId xmlns:a16="http://schemas.microsoft.com/office/drawing/2014/main" id="{83144689-DF27-4C4F-AEEE-8283850944EB}"/>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Placeholder 8">
            <a:extLst>
              <a:ext uri="{FF2B5EF4-FFF2-40B4-BE49-F238E27FC236}">
                <a16:creationId xmlns:a16="http://schemas.microsoft.com/office/drawing/2014/main" id="{7DFBF211-F326-41AE-8968-A4318402E009}"/>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424473162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2352" userDrawn="1">
          <p15:clr>
            <a:srgbClr val="FBAE40"/>
          </p15:clr>
        </p15:guide>
        <p15:guide id="10" orient="horz" pos="2232"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_2/3 Text">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25" name="Content Placeholder 3">
            <a:extLst>
              <a:ext uri="{FF2B5EF4-FFF2-40B4-BE49-F238E27FC236}">
                <a16:creationId xmlns:a16="http://schemas.microsoft.com/office/drawing/2014/main" id="{24C93AA4-914B-45B2-8818-F28671B740D9}"/>
              </a:ext>
            </a:extLst>
          </p:cNvPr>
          <p:cNvSpPr>
            <a:spLocks noGrp="1"/>
          </p:cNvSpPr>
          <p:nvPr>
            <p:ph sz="quarter" idx="19" hasCustomPrompt="1"/>
          </p:nvPr>
        </p:nvSpPr>
        <p:spPr>
          <a:xfrm>
            <a:off x="325439" y="1149350"/>
            <a:ext cx="7544032" cy="497998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8115184" y="1157898"/>
            <a:ext cx="3772016" cy="4971439"/>
          </a:xfrm>
          <a:prstGeom prst="rect">
            <a:avLst/>
          </a:prstGeom>
        </p:spPr>
        <p:txBody>
          <a:bodyPr tIns="0" bIns="0"/>
          <a:lstStyle>
            <a:lvl1pPr>
              <a:defRPr lang="en-US" sz="1600" kern="1200" baseline="0" dirty="0">
                <a:solidFill>
                  <a:schemeClr val="accent1"/>
                </a:solidFill>
                <a:latin typeface="+mn-lt"/>
                <a:ea typeface="+mn-ea"/>
                <a:cs typeface="+mn-cs"/>
              </a:defRPr>
            </a:lvl1pPr>
          </a:lstStyle>
          <a:p>
            <a:pPr marL="0" lvl="0" indent="0">
              <a:lnSpc>
                <a:spcPct val="100000"/>
              </a:lnSpc>
              <a:spcBef>
                <a:spcPts val="0"/>
              </a:spcBef>
              <a:spcAft>
                <a:spcPts val="600"/>
              </a:spcAft>
              <a:buClr>
                <a:srgbClr val="E41F18"/>
              </a:buClr>
              <a:buNone/>
            </a:pPr>
            <a:endParaRPr lang="en-US"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9" name="Picture Placeholder 4">
            <a:extLst>
              <a:ext uri="{FF2B5EF4-FFF2-40B4-BE49-F238E27FC236}">
                <a16:creationId xmlns:a16="http://schemas.microsoft.com/office/drawing/2014/main" id="{76A13BB6-85A5-8644-883F-958DBA5B3639}"/>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Placeholder 8">
            <a:extLst>
              <a:ext uri="{FF2B5EF4-FFF2-40B4-BE49-F238E27FC236}">
                <a16:creationId xmlns:a16="http://schemas.microsoft.com/office/drawing/2014/main" id="{D7E9772F-2BE7-D6CC-5F63-4B656B8C6F1F}"/>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3182463191"/>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_2/3 Text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0" name="Text Placeholder 8">
            <a:extLst>
              <a:ext uri="{FF2B5EF4-FFF2-40B4-BE49-F238E27FC236}">
                <a16:creationId xmlns:a16="http://schemas.microsoft.com/office/drawing/2014/main" id="{F14C8E35-6B70-4501-975E-C3FFD1917822}"/>
              </a:ext>
            </a:extLst>
          </p:cNvPr>
          <p:cNvSpPr>
            <a:spLocks noGrp="1"/>
          </p:cNvSpPr>
          <p:nvPr>
            <p:ph type="body" sz="quarter" idx="15" hasCustomPrompt="1"/>
          </p:nvPr>
        </p:nvSpPr>
        <p:spPr>
          <a:xfrm>
            <a:off x="325438" y="1158403"/>
            <a:ext cx="11561762"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16" name="Content Placeholder 3">
            <a:extLst>
              <a:ext uri="{FF2B5EF4-FFF2-40B4-BE49-F238E27FC236}">
                <a16:creationId xmlns:a16="http://schemas.microsoft.com/office/drawing/2014/main" id="{D91D4784-315A-40EE-916D-EFCE4495303F}"/>
              </a:ext>
            </a:extLst>
          </p:cNvPr>
          <p:cNvSpPr>
            <a:spLocks noGrp="1"/>
          </p:cNvSpPr>
          <p:nvPr>
            <p:ph sz="quarter" idx="19" hasCustomPrompt="1"/>
          </p:nvPr>
        </p:nvSpPr>
        <p:spPr>
          <a:xfrm>
            <a:off x="325439" y="1702051"/>
            <a:ext cx="7544032" cy="4427286"/>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8106131" y="1682750"/>
            <a:ext cx="3781069" cy="4446587"/>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1" name="Picture Placeholder 4">
            <a:extLst>
              <a:ext uri="{FF2B5EF4-FFF2-40B4-BE49-F238E27FC236}">
                <a16:creationId xmlns:a16="http://schemas.microsoft.com/office/drawing/2014/main" id="{4E887FA2-7D3A-664F-93DB-3EB9460F9BA6}"/>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Placeholder 8">
            <a:extLst>
              <a:ext uri="{FF2B5EF4-FFF2-40B4-BE49-F238E27FC236}">
                <a16:creationId xmlns:a16="http://schemas.microsoft.com/office/drawing/2014/main" id="{EEDDB962-7878-CC74-A229-6E85CA417E2F}"/>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2695892568"/>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ntent_2/3 Text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0" name="Text Placeholder 8">
            <a:extLst>
              <a:ext uri="{FF2B5EF4-FFF2-40B4-BE49-F238E27FC236}">
                <a16:creationId xmlns:a16="http://schemas.microsoft.com/office/drawing/2014/main" id="{F14C8E35-6B70-4501-975E-C3FFD1917822}"/>
              </a:ext>
            </a:extLst>
          </p:cNvPr>
          <p:cNvSpPr>
            <a:spLocks noGrp="1"/>
          </p:cNvSpPr>
          <p:nvPr>
            <p:ph type="body" sz="quarter" idx="15" hasCustomPrompt="1"/>
          </p:nvPr>
        </p:nvSpPr>
        <p:spPr>
          <a:xfrm>
            <a:off x="325438" y="1158403"/>
            <a:ext cx="7544033"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16" name="Content Placeholder 3">
            <a:extLst>
              <a:ext uri="{FF2B5EF4-FFF2-40B4-BE49-F238E27FC236}">
                <a16:creationId xmlns:a16="http://schemas.microsoft.com/office/drawing/2014/main" id="{D91D4784-315A-40EE-916D-EFCE4495303F}"/>
              </a:ext>
            </a:extLst>
          </p:cNvPr>
          <p:cNvSpPr>
            <a:spLocks noGrp="1"/>
          </p:cNvSpPr>
          <p:nvPr>
            <p:ph sz="quarter" idx="19" hasCustomPrompt="1"/>
          </p:nvPr>
        </p:nvSpPr>
        <p:spPr>
          <a:xfrm>
            <a:off x="325439" y="1702051"/>
            <a:ext cx="7544032" cy="4427286"/>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11" name="Text Placeholder 8">
            <a:extLst>
              <a:ext uri="{FF2B5EF4-FFF2-40B4-BE49-F238E27FC236}">
                <a16:creationId xmlns:a16="http://schemas.microsoft.com/office/drawing/2014/main" id="{0078D08B-4AC0-413A-8D64-84876BCF693E}"/>
              </a:ext>
            </a:extLst>
          </p:cNvPr>
          <p:cNvSpPr>
            <a:spLocks noGrp="1"/>
          </p:cNvSpPr>
          <p:nvPr>
            <p:ph type="body" sz="quarter" idx="20" hasCustomPrompt="1"/>
          </p:nvPr>
        </p:nvSpPr>
        <p:spPr>
          <a:xfrm>
            <a:off x="8106131" y="1158403"/>
            <a:ext cx="3781069"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8106131" y="1682750"/>
            <a:ext cx="3781069" cy="4446587"/>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2" name="Picture Placeholder 4">
            <a:extLst>
              <a:ext uri="{FF2B5EF4-FFF2-40B4-BE49-F238E27FC236}">
                <a16:creationId xmlns:a16="http://schemas.microsoft.com/office/drawing/2014/main" id="{6C89BDC3-593E-A843-8BF2-5F4E73EEADB4}"/>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Placeholder 8">
            <a:extLst>
              <a:ext uri="{FF2B5EF4-FFF2-40B4-BE49-F238E27FC236}">
                <a16:creationId xmlns:a16="http://schemas.microsoft.com/office/drawing/2014/main" id="{527B7D97-DCBE-BD43-3E89-612639B5A8C7}"/>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3254455920"/>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_HalfPag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5015712"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4" name="Content Placeholder 3">
            <a:extLst>
              <a:ext uri="{FF2B5EF4-FFF2-40B4-BE49-F238E27FC236}">
                <a16:creationId xmlns:a16="http://schemas.microsoft.com/office/drawing/2014/main" id="{B10A3255-96BA-4D60-BF32-DF5A0CF4AE4F}"/>
              </a:ext>
            </a:extLst>
          </p:cNvPr>
          <p:cNvSpPr>
            <a:spLocks noGrp="1"/>
          </p:cNvSpPr>
          <p:nvPr>
            <p:ph sz="quarter" idx="19" hasCustomPrompt="1"/>
          </p:nvPr>
        </p:nvSpPr>
        <p:spPr>
          <a:xfrm>
            <a:off x="325439" y="1149350"/>
            <a:ext cx="5595527" cy="497998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6165410" y="0"/>
            <a:ext cx="6026589" cy="685800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1" name="Text Placeholder 8">
            <a:extLst>
              <a:ext uri="{FF2B5EF4-FFF2-40B4-BE49-F238E27FC236}">
                <a16:creationId xmlns:a16="http://schemas.microsoft.com/office/drawing/2014/main" id="{0E00FE3C-6612-402C-B97E-100F9A45454F}"/>
              </a:ext>
            </a:extLst>
          </p:cNvPr>
          <p:cNvSpPr>
            <a:spLocks noGrp="1"/>
          </p:cNvSpPr>
          <p:nvPr>
            <p:ph type="body" sz="quarter" idx="17" hasCustomPrompt="1"/>
          </p:nvPr>
        </p:nvSpPr>
        <p:spPr>
          <a:xfrm>
            <a:off x="6683604" y="6377781"/>
            <a:ext cx="5306128" cy="322262"/>
          </a:xfrm>
          <a:prstGeom prst="rect">
            <a:avLst/>
          </a:prstGeom>
          <a:solidFill>
            <a:srgbClr val="120742"/>
          </a:solidFill>
        </p:spPr>
        <p:txBody>
          <a:bodyPr anchor="ctr"/>
          <a:lstStyle>
            <a:lvl1pPr marL="0" indent="0" algn="r">
              <a:buNone/>
              <a:defRPr sz="1400" b="0" i="0" baseline="0">
                <a:solidFill>
                  <a:schemeClr val="bg1"/>
                </a:solidFill>
              </a:defRPr>
            </a:lvl1pPr>
          </a:lstStyle>
          <a:p>
            <a:pPr lvl="0"/>
            <a:r>
              <a:rPr lang="en-GB"/>
              <a:t>Image label (Locations)</a:t>
            </a:r>
            <a:endParaRPr lang="en-US"/>
          </a:p>
        </p:txBody>
      </p:sp>
      <p:sp>
        <p:nvSpPr>
          <p:cNvPr id="10" name="Text Placeholder 3">
            <a:extLst>
              <a:ext uri="{FF2B5EF4-FFF2-40B4-BE49-F238E27FC236}">
                <a16:creationId xmlns:a16="http://schemas.microsoft.com/office/drawing/2014/main" id="{9EC8CBBD-E760-43E1-8626-727B42667718}"/>
              </a:ext>
            </a:extLst>
          </p:cNvPr>
          <p:cNvSpPr>
            <a:spLocks noGrp="1"/>
          </p:cNvSpPr>
          <p:nvPr>
            <p:ph type="body" sz="quarter" idx="11" hasCustomPrompt="1"/>
          </p:nvPr>
        </p:nvSpPr>
        <p:spPr>
          <a:xfrm>
            <a:off x="334964" y="6432480"/>
            <a:ext cx="3277368"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8" name="Picture Placeholder 4">
            <a:extLst>
              <a:ext uri="{FF2B5EF4-FFF2-40B4-BE49-F238E27FC236}">
                <a16:creationId xmlns:a16="http://schemas.microsoft.com/office/drawing/2014/main" id="{C4294F47-FB48-493F-A8F5-2877E70A7719}"/>
              </a:ext>
              <a:ext uri="{C183D7F6-B498-43B3-948B-1728B52AA6E4}">
                <adec:decorative xmlns:adec="http://schemas.microsoft.com/office/drawing/2017/decorative" val="0"/>
              </a:ext>
            </a:extLst>
          </p:cNvPr>
          <p:cNvSpPr>
            <a:spLocks noGrp="1"/>
          </p:cNvSpPr>
          <p:nvPr>
            <p:ph type="pic" sz="quarter" idx="14" hasCustomPrompt="1"/>
          </p:nvPr>
        </p:nvSpPr>
        <p:spPr>
          <a:xfrm>
            <a:off x="4306594"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2">
            <a:extLst>
              <a:ext uri="{FF2B5EF4-FFF2-40B4-BE49-F238E27FC236}">
                <a16:creationId xmlns:a16="http://schemas.microsoft.com/office/drawing/2014/main" id="{15F08304-1D7C-4DB5-A9A4-0A4AE1FE63DD}"/>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5413668" y="6308939"/>
            <a:ext cx="495962" cy="403111"/>
          </a:xfrm>
          <a:prstGeom prst="rect">
            <a:avLst/>
          </a:prstGeom>
        </p:spPr>
      </p:pic>
    </p:spTree>
    <p:extLst>
      <p:ext uri="{BB962C8B-B14F-4D97-AF65-F5344CB8AC3E}">
        <p14:creationId xmlns:p14="http://schemas.microsoft.com/office/powerpoint/2010/main" val="2104154751"/>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pos="3727"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_HalfPage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5015712"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2" name="Text Placeholder 8">
            <a:extLst>
              <a:ext uri="{FF2B5EF4-FFF2-40B4-BE49-F238E27FC236}">
                <a16:creationId xmlns:a16="http://schemas.microsoft.com/office/drawing/2014/main" id="{2B75052F-0636-4932-8F2E-F2F81FDD5A13}"/>
              </a:ext>
            </a:extLst>
          </p:cNvPr>
          <p:cNvSpPr>
            <a:spLocks noGrp="1"/>
          </p:cNvSpPr>
          <p:nvPr>
            <p:ph type="body" sz="quarter" idx="19" hasCustomPrompt="1"/>
          </p:nvPr>
        </p:nvSpPr>
        <p:spPr>
          <a:xfrm>
            <a:off x="325438" y="1149350"/>
            <a:ext cx="5590609"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14" name="Content Placeholder 3">
            <a:extLst>
              <a:ext uri="{FF2B5EF4-FFF2-40B4-BE49-F238E27FC236}">
                <a16:creationId xmlns:a16="http://schemas.microsoft.com/office/drawing/2014/main" id="{F990E6F4-5BA5-461C-98F8-2FA662FC386F}"/>
              </a:ext>
            </a:extLst>
          </p:cNvPr>
          <p:cNvSpPr>
            <a:spLocks noGrp="1"/>
          </p:cNvSpPr>
          <p:nvPr>
            <p:ph sz="quarter" idx="20" hasCustomPrompt="1"/>
          </p:nvPr>
        </p:nvSpPr>
        <p:spPr>
          <a:xfrm>
            <a:off x="325439" y="1692998"/>
            <a:ext cx="5595527" cy="4436339"/>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6165410" y="0"/>
            <a:ext cx="6026589" cy="685800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1" name="Text Placeholder 8">
            <a:extLst>
              <a:ext uri="{FF2B5EF4-FFF2-40B4-BE49-F238E27FC236}">
                <a16:creationId xmlns:a16="http://schemas.microsoft.com/office/drawing/2014/main" id="{66FC4C66-5FFB-40F0-AC3F-B1D1D04E119C}"/>
              </a:ext>
            </a:extLst>
          </p:cNvPr>
          <p:cNvSpPr>
            <a:spLocks noGrp="1"/>
          </p:cNvSpPr>
          <p:nvPr>
            <p:ph type="body" sz="quarter" idx="17" hasCustomPrompt="1"/>
          </p:nvPr>
        </p:nvSpPr>
        <p:spPr>
          <a:xfrm>
            <a:off x="6683604" y="6377781"/>
            <a:ext cx="5306128" cy="322262"/>
          </a:xfrm>
          <a:prstGeom prst="rect">
            <a:avLst/>
          </a:prstGeom>
          <a:solidFill>
            <a:srgbClr val="120742"/>
          </a:solidFill>
        </p:spPr>
        <p:txBody>
          <a:bodyPr anchor="ctr"/>
          <a:lstStyle>
            <a:lvl1pPr marL="0" indent="0" algn="r">
              <a:buNone/>
              <a:defRPr sz="1400" b="0" i="0" baseline="0">
                <a:solidFill>
                  <a:schemeClr val="bg1"/>
                </a:solidFill>
              </a:defRPr>
            </a:lvl1pPr>
          </a:lstStyle>
          <a:p>
            <a:pPr lvl="0"/>
            <a:r>
              <a:rPr lang="en-GB"/>
              <a:t>Image label (Locations)</a:t>
            </a:r>
            <a:endParaRPr lang="en-US"/>
          </a:p>
        </p:txBody>
      </p:sp>
      <p:sp>
        <p:nvSpPr>
          <p:cNvPr id="10" name="Text Placeholder 3">
            <a:extLst>
              <a:ext uri="{FF2B5EF4-FFF2-40B4-BE49-F238E27FC236}">
                <a16:creationId xmlns:a16="http://schemas.microsoft.com/office/drawing/2014/main" id="{9EC8CBBD-E760-43E1-8626-727B42667718}"/>
              </a:ext>
            </a:extLst>
          </p:cNvPr>
          <p:cNvSpPr>
            <a:spLocks noGrp="1"/>
          </p:cNvSpPr>
          <p:nvPr>
            <p:ph type="body" sz="quarter" idx="11" hasCustomPrompt="1"/>
          </p:nvPr>
        </p:nvSpPr>
        <p:spPr>
          <a:xfrm>
            <a:off x="334964" y="6432480"/>
            <a:ext cx="3277368"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9" name="Picture Placeholder 4">
            <a:extLst>
              <a:ext uri="{FF2B5EF4-FFF2-40B4-BE49-F238E27FC236}">
                <a16:creationId xmlns:a16="http://schemas.microsoft.com/office/drawing/2014/main" id="{2837E97D-FD91-8D4A-9958-479C0B8AAFE2}"/>
              </a:ext>
              <a:ext uri="{C183D7F6-B498-43B3-948B-1728B52AA6E4}">
                <adec:decorative xmlns:adec="http://schemas.microsoft.com/office/drawing/2017/decorative" val="0"/>
              </a:ext>
            </a:extLst>
          </p:cNvPr>
          <p:cNvSpPr>
            <a:spLocks noGrp="1"/>
          </p:cNvSpPr>
          <p:nvPr>
            <p:ph type="pic" sz="quarter" idx="14" hasCustomPrompt="1"/>
          </p:nvPr>
        </p:nvSpPr>
        <p:spPr>
          <a:xfrm>
            <a:off x="4306594"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3" name="Picture 12">
            <a:extLst>
              <a:ext uri="{FF2B5EF4-FFF2-40B4-BE49-F238E27FC236}">
                <a16:creationId xmlns:a16="http://schemas.microsoft.com/office/drawing/2014/main" id="{7FDA9B19-1D95-1C43-A700-06C55870EBAF}"/>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5413668" y="6308939"/>
            <a:ext cx="495962" cy="403111"/>
          </a:xfrm>
          <a:prstGeom prst="rect">
            <a:avLst/>
          </a:prstGeom>
        </p:spPr>
      </p:pic>
    </p:spTree>
    <p:extLst>
      <p:ext uri="{BB962C8B-B14F-4D97-AF65-F5344CB8AC3E}">
        <p14:creationId xmlns:p14="http://schemas.microsoft.com/office/powerpoint/2010/main" val="39920055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pos="3727">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_Video Slid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9" name="Media Placeholder 8">
            <a:extLst>
              <a:ext uri="{FF2B5EF4-FFF2-40B4-BE49-F238E27FC236}">
                <a16:creationId xmlns:a16="http://schemas.microsoft.com/office/drawing/2014/main" id="{4B6946A6-41DF-4312-8786-10E1F76F37D9}"/>
              </a:ext>
            </a:extLst>
          </p:cNvPr>
          <p:cNvSpPr>
            <a:spLocks noGrp="1"/>
          </p:cNvSpPr>
          <p:nvPr>
            <p:ph type="media" sz="quarter" idx="15"/>
          </p:nvPr>
        </p:nvSpPr>
        <p:spPr>
          <a:xfrm>
            <a:off x="325911" y="1162739"/>
            <a:ext cx="11563200" cy="4971600"/>
          </a:xfrm>
          <a:prstGeom prst="rect">
            <a:avLst/>
          </a:prstGeom>
        </p:spPr>
        <p:txBody>
          <a:bodyPr/>
          <a:lstStyle>
            <a:lvl1pPr>
              <a:defRPr lang="en-GB" sz="1600" kern="1200" baseline="0" dirty="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endParaRPr lang="en-GB"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0" name="Picture Placeholder 4">
            <a:extLst>
              <a:ext uri="{FF2B5EF4-FFF2-40B4-BE49-F238E27FC236}">
                <a16:creationId xmlns:a16="http://schemas.microsoft.com/office/drawing/2014/main" id="{A797627D-3402-6E4D-8187-1EC2AC184A47}"/>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Placeholder 8">
            <a:extLst>
              <a:ext uri="{FF2B5EF4-FFF2-40B4-BE49-F238E27FC236}">
                <a16:creationId xmlns:a16="http://schemas.microsoft.com/office/drawing/2014/main" id="{97B249B4-09CD-C8C1-F730-65353349901D}"/>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4218160062"/>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_Video Slide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1" name="Content Placeholder 3">
            <a:extLst>
              <a:ext uri="{FF2B5EF4-FFF2-40B4-BE49-F238E27FC236}">
                <a16:creationId xmlns:a16="http://schemas.microsoft.com/office/drawing/2014/main" id="{C8B8085A-D291-4463-8D01-7FA09C7E8216}"/>
              </a:ext>
            </a:extLst>
          </p:cNvPr>
          <p:cNvSpPr>
            <a:spLocks noGrp="1"/>
          </p:cNvSpPr>
          <p:nvPr>
            <p:ph sz="quarter" idx="16"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9" name="Media Placeholder 8">
            <a:extLst>
              <a:ext uri="{FF2B5EF4-FFF2-40B4-BE49-F238E27FC236}">
                <a16:creationId xmlns:a16="http://schemas.microsoft.com/office/drawing/2014/main" id="{4B6946A6-41DF-4312-8786-10E1F76F37D9}"/>
              </a:ext>
            </a:extLst>
          </p:cNvPr>
          <p:cNvSpPr>
            <a:spLocks noGrp="1"/>
          </p:cNvSpPr>
          <p:nvPr>
            <p:ph type="media" sz="quarter" idx="15"/>
          </p:nvPr>
        </p:nvSpPr>
        <p:spPr>
          <a:xfrm>
            <a:off x="325911" y="1674891"/>
            <a:ext cx="11563200" cy="4459448"/>
          </a:xfrm>
          <a:prstGeom prst="rect">
            <a:avLst/>
          </a:prstGeom>
        </p:spPr>
        <p:txBody>
          <a:bodyPr/>
          <a:lstStyle>
            <a:lvl1pPr>
              <a:defRPr lang="en-GB" sz="1600" kern="1200" baseline="0" dirty="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endParaRPr lang="en-GB"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0" name="Picture Placeholder 4">
            <a:extLst>
              <a:ext uri="{FF2B5EF4-FFF2-40B4-BE49-F238E27FC236}">
                <a16:creationId xmlns:a16="http://schemas.microsoft.com/office/drawing/2014/main" id="{9051DCD0-3964-C241-8800-8AEFF47F2642}"/>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Placeholder 8">
            <a:extLst>
              <a:ext uri="{FF2B5EF4-FFF2-40B4-BE49-F238E27FC236}">
                <a16:creationId xmlns:a16="http://schemas.microsoft.com/office/drawing/2014/main" id="{07001F70-7B87-1A39-1401-DF6B9088632C}"/>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3009910277"/>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BVE_Cover/End_Bottom bar">
    <p:spTree>
      <p:nvGrpSpPr>
        <p:cNvPr id="1" name=""/>
        <p:cNvGrpSpPr/>
        <p:nvPr/>
      </p:nvGrpSpPr>
      <p:grpSpPr>
        <a:xfrm>
          <a:off x="0" y="0"/>
          <a:ext cx="0" cy="0"/>
          <a:chOff x="0" y="0"/>
          <a:chExt cx="0" cy="0"/>
        </a:xfrm>
      </p:grpSpPr>
      <p:sp>
        <p:nvSpPr>
          <p:cNvPr id="12" name="Picture Placeholder 2">
            <a:extLst>
              <a:ext uri="{FF2B5EF4-FFF2-40B4-BE49-F238E27FC236}">
                <a16:creationId xmlns:a16="http://schemas.microsoft.com/office/drawing/2014/main" id="{691F2816-65F1-482C-B5B4-E5C909BC2AE8}"/>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dirty="0"/>
              <a:t>Click the central icon to add background picture</a:t>
            </a:r>
            <a:endParaRPr lang="en-GB" dirty="0"/>
          </a:p>
        </p:txBody>
      </p:sp>
      <p:sp>
        <p:nvSpPr>
          <p:cNvPr id="32" name="Title">
            <a:extLst>
              <a:ext uri="{FF2B5EF4-FFF2-40B4-BE49-F238E27FC236}">
                <a16:creationId xmlns:a16="http://schemas.microsoft.com/office/drawing/2014/main" id="{77948493-4899-E642-8DB6-71465BB5986D}"/>
              </a:ext>
            </a:extLst>
          </p:cNvPr>
          <p:cNvSpPr>
            <a:spLocks noGrp="1"/>
          </p:cNvSpPr>
          <p:nvPr>
            <p:ph type="title" hasCustomPrompt="1"/>
          </p:nvPr>
        </p:nvSpPr>
        <p:spPr>
          <a:xfrm>
            <a:off x="1001259" y="4375798"/>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31" name="Sub title">
            <a:extLst>
              <a:ext uri="{FF2B5EF4-FFF2-40B4-BE49-F238E27FC236}">
                <a16:creationId xmlns:a16="http://schemas.microsoft.com/office/drawing/2014/main" id="{228973A0-6782-E144-B6BE-8A91E0CB5DCA}"/>
              </a:ext>
            </a:extLst>
          </p:cNvPr>
          <p:cNvSpPr>
            <a:spLocks noGrp="1"/>
          </p:cNvSpPr>
          <p:nvPr>
            <p:ph type="body" sz="quarter" idx="13" hasCustomPrompt="1"/>
          </p:nvPr>
        </p:nvSpPr>
        <p:spPr>
          <a:xfrm>
            <a:off x="1001713" y="5478682"/>
            <a:ext cx="6423025" cy="445868"/>
          </a:xfrm>
          <a:prstGeom prst="rect">
            <a:avLst/>
          </a:prstGeom>
        </p:spPr>
        <p:txBody>
          <a:bodyPr tIns="0" bIns="0"/>
          <a:lstStyle>
            <a:lvl1pPr marL="0" indent="0">
              <a:buNone/>
              <a:defRPr sz="2400" baseline="0">
                <a:solidFill>
                  <a:schemeClr val="bg1"/>
                </a:solidFill>
              </a:defRPr>
            </a:lvl1pPr>
          </a:lstStyle>
          <a:p>
            <a:pPr lvl="0"/>
            <a:r>
              <a:rPr lang="en-GB"/>
              <a:t>Click to edit speaker’s name</a:t>
            </a:r>
            <a:endParaRPr lang="en-US"/>
          </a:p>
        </p:txBody>
      </p:sp>
      <p:sp>
        <p:nvSpPr>
          <p:cNvPr id="11" name="Text Placeholder 8">
            <a:extLst>
              <a:ext uri="{FF2B5EF4-FFF2-40B4-BE49-F238E27FC236}">
                <a16:creationId xmlns:a16="http://schemas.microsoft.com/office/drawing/2014/main" id="{55285386-2331-4BA8-9102-7E7175F8F8C9}"/>
              </a:ext>
            </a:extLst>
          </p:cNvPr>
          <p:cNvSpPr>
            <a:spLocks noGrp="1"/>
          </p:cNvSpPr>
          <p:nvPr>
            <p:ph type="body" sz="quarter" idx="16" hasCustomPrompt="1"/>
          </p:nvPr>
        </p:nvSpPr>
        <p:spPr>
          <a:xfrm>
            <a:off x="1001259" y="6111526"/>
            <a:ext cx="5363327" cy="322262"/>
          </a:xfrm>
          <a:prstGeom prst="rect">
            <a:avLst/>
          </a:prstGeom>
        </p:spPr>
        <p:txBody>
          <a:bodyPr anchor="ctr"/>
          <a:lstStyle>
            <a:lvl1pPr marL="0" indent="0">
              <a:buNone/>
              <a:defRPr sz="2000" b="1" i="0" baseline="0">
                <a:solidFill>
                  <a:schemeClr val="bg1"/>
                </a:solidFill>
              </a:defRPr>
            </a:lvl1pPr>
          </a:lstStyle>
          <a:p>
            <a:pPr lvl="0"/>
            <a:r>
              <a:rPr lang="en-GB"/>
              <a:t>Click to add hashtag</a:t>
            </a:r>
            <a:endParaRPr lang="en-US"/>
          </a:p>
        </p:txBody>
      </p:sp>
      <p:sp>
        <p:nvSpPr>
          <p:cNvPr id="10" name="Partner logo">
            <a:extLst>
              <a:ext uri="{FF2B5EF4-FFF2-40B4-BE49-F238E27FC236}">
                <a16:creationId xmlns:a16="http://schemas.microsoft.com/office/drawing/2014/main" id="{E2646508-2137-5D48-AA82-17BA6E64E66C}"/>
              </a:ext>
              <a:ext uri="{C183D7F6-B498-43B3-948B-1728B52AA6E4}">
                <adec:decorative xmlns:adec="http://schemas.microsoft.com/office/drawing/2017/decorative" val="0"/>
              </a:ext>
            </a:extLst>
          </p:cNvPr>
          <p:cNvSpPr>
            <a:spLocks noGrp="1"/>
          </p:cNvSpPr>
          <p:nvPr>
            <p:ph type="pic" sz="quarter" idx="14" hasCustomPrompt="1"/>
          </p:nvPr>
        </p:nvSpPr>
        <p:spPr>
          <a:xfrm>
            <a:off x="10096483" y="1504629"/>
            <a:ext cx="1694260" cy="766116"/>
          </a:xfrm>
          <a:prstGeom prst="rect">
            <a:avLst/>
          </a:prstGeom>
        </p:spPr>
        <p:txBody>
          <a:bodyPr/>
          <a:lstStyle>
            <a:lvl1pPr marL="0" indent="0">
              <a:buNone/>
              <a:defRPr lang="en-US" sz="1600" kern="1200" baseline="0" dirty="0">
                <a:solidFill>
                  <a:schemeClr val="accent1"/>
                </a:solidFill>
                <a:latin typeface="+mn-lt"/>
                <a:ea typeface="+mn-ea"/>
                <a:cs typeface="+mn-cs"/>
              </a:defRPr>
            </a:lvl1pPr>
          </a:lstStyle>
          <a:p>
            <a:r>
              <a:rPr lang="en-US" dirty="0"/>
              <a:t>Partner logo</a:t>
            </a:r>
          </a:p>
        </p:txBody>
      </p:sp>
      <p:sp>
        <p:nvSpPr>
          <p:cNvPr id="13" name="Locations">
            <a:extLst>
              <a:ext uri="{FF2B5EF4-FFF2-40B4-BE49-F238E27FC236}">
                <a16:creationId xmlns:a16="http://schemas.microsoft.com/office/drawing/2014/main" id="{22EA7560-7CFA-493F-828C-2F865C4FEA86}"/>
              </a:ext>
            </a:extLst>
          </p:cNvPr>
          <p:cNvSpPr>
            <a:spLocks noGrp="1"/>
          </p:cNvSpPr>
          <p:nvPr>
            <p:ph type="body" sz="quarter" idx="18" hasCustomPrompt="1"/>
          </p:nvPr>
        </p:nvSpPr>
        <p:spPr>
          <a:xfrm>
            <a:off x="6752349" y="6294092"/>
            <a:ext cx="5210703" cy="322262"/>
          </a:xfrm>
          <a:prstGeom prst="rect">
            <a:avLst/>
          </a:prstGeom>
          <a:solidFill>
            <a:srgbClr val="120742"/>
          </a:solidFill>
        </p:spPr>
        <p:txBody>
          <a:bodyPr anchor="ctr"/>
          <a:lstStyle>
            <a:lvl1pPr marL="0" indent="0" algn="r">
              <a:lnSpc>
                <a:spcPct val="100000"/>
              </a:lnSpc>
              <a:spcBef>
                <a:spcPts val="400"/>
              </a:spcBef>
              <a:buNone/>
              <a:defRPr sz="1400" b="0" i="0" baseline="0">
                <a:solidFill>
                  <a:schemeClr val="bg1"/>
                </a:solidFill>
              </a:defRPr>
            </a:lvl1pPr>
          </a:lstStyle>
          <a:p>
            <a:pPr lvl="0"/>
            <a:r>
              <a:rPr lang="en-GB"/>
              <a:t>Image label (Locations)</a:t>
            </a:r>
            <a:endParaRPr lang="en-US"/>
          </a:p>
        </p:txBody>
      </p:sp>
    </p:spTree>
    <p:extLst>
      <p:ext uri="{BB962C8B-B14F-4D97-AF65-F5344CB8AC3E}">
        <p14:creationId xmlns:p14="http://schemas.microsoft.com/office/powerpoint/2010/main" val="38532747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A8E0D-3723-DB46-AD2B-3118B2035D3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F88177E-EC12-6B45-B699-5FC992660B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5" name="Footer Placeholder 4">
            <a:extLst>
              <a:ext uri="{FF2B5EF4-FFF2-40B4-BE49-F238E27FC236}">
                <a16:creationId xmlns:a16="http://schemas.microsoft.com/office/drawing/2014/main" id="{4A6E95E6-7177-094D-89F1-1BB374C748A7}"/>
              </a:ext>
              <a:ext uri="{C183D7F6-B498-43B3-948B-1728B52AA6E4}">
                <adec:decorative xmlns:adec="http://schemas.microsoft.com/office/drawing/2017/decorative" val="0"/>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5115292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3523-DB5A-EB45-868A-FF9695C5592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B311E57-8DA1-A846-8863-F2C271F60F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2054C57-823D-6948-BABD-AAEF6DEC251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D195DBD-B0AC-074E-A729-966A6FACAB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7A16180-2DF4-774C-ADDA-C5B4FF2EE90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59828AF-F08A-7E4F-989C-D37ADD16E8BA}"/>
              </a:ext>
            </a:extLst>
          </p:cNvPr>
          <p:cNvSpPr>
            <a:spLocks noGrp="1"/>
          </p:cNvSpPr>
          <p:nvPr>
            <p:ph type="dt" sz="half" idx="10"/>
          </p:nvPr>
        </p:nvSpPr>
        <p:spPr/>
        <p:txBody>
          <a:bodyPr/>
          <a:lstStyle/>
          <a:p>
            <a:fld id="{9BCD86E4-63E0-F740-A65D-19FA676B1081}" type="datetimeFigureOut">
              <a:rPr lang="en-US" smtClean="0"/>
              <a:t>8/21/2026</a:t>
            </a:fld>
            <a:endParaRPr lang="en-US" dirty="0"/>
          </a:p>
        </p:txBody>
      </p:sp>
      <p:sp>
        <p:nvSpPr>
          <p:cNvPr id="8" name="Footer Placeholder 7">
            <a:extLst>
              <a:ext uri="{FF2B5EF4-FFF2-40B4-BE49-F238E27FC236}">
                <a16:creationId xmlns:a16="http://schemas.microsoft.com/office/drawing/2014/main" id="{79E608C9-3CBA-D44C-8999-0EACD76D504E}"/>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7474198-C3FF-B944-9730-B726BB817373}"/>
              </a:ext>
            </a:extLst>
          </p:cNvPr>
          <p:cNvSpPr>
            <a:spLocks noGrp="1"/>
          </p:cNvSpPr>
          <p:nvPr>
            <p:ph type="sldNum" sz="quarter" idx="12"/>
          </p:nvPr>
        </p:nvSpPr>
        <p:spPr/>
        <p:txBody>
          <a:bodyPr/>
          <a:lstStyle/>
          <a:p>
            <a:fld id="{11E70006-CDA3-E044-BEF7-40A57D243F45}" type="slidenum">
              <a:rPr lang="en-US" smtClean="0"/>
              <a:t>‹#›</a:t>
            </a:fld>
            <a:endParaRPr lang="en-US" dirty="0"/>
          </a:p>
        </p:txBody>
      </p:sp>
    </p:spTree>
    <p:extLst>
      <p:ext uri="{BB962C8B-B14F-4D97-AF65-F5344CB8AC3E}">
        <p14:creationId xmlns:p14="http://schemas.microsoft.com/office/powerpoint/2010/main" val="4194893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FDA4C-8946-5E4B-8D67-D65C36BB53B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373E01C-0FC4-BF4D-825C-B3AC8F5A0E0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52A6A39-4587-AE49-B4FF-51C7AF859B6E}"/>
              </a:ext>
            </a:extLst>
          </p:cNvPr>
          <p:cNvSpPr>
            <a:spLocks noGrp="1"/>
          </p:cNvSpPr>
          <p:nvPr>
            <p:ph type="dt" sz="half" idx="10"/>
          </p:nvPr>
        </p:nvSpPr>
        <p:spPr/>
        <p:txBody>
          <a:bodyPr/>
          <a:lstStyle/>
          <a:p>
            <a:fld id="{9BCD86E4-63E0-F740-A65D-19FA676B1081}" type="datetimeFigureOut">
              <a:rPr lang="en-US" smtClean="0"/>
              <a:t>8/21/2026</a:t>
            </a:fld>
            <a:endParaRPr lang="en-US" dirty="0"/>
          </a:p>
        </p:txBody>
      </p:sp>
      <p:sp>
        <p:nvSpPr>
          <p:cNvPr id="6" name="Slide Number Placeholder 5">
            <a:extLst>
              <a:ext uri="{FF2B5EF4-FFF2-40B4-BE49-F238E27FC236}">
                <a16:creationId xmlns:a16="http://schemas.microsoft.com/office/drawing/2014/main" id="{14AB001E-F7D5-FC45-8265-4B243EE4E7B7}"/>
              </a:ext>
            </a:extLst>
          </p:cNvPr>
          <p:cNvSpPr>
            <a:spLocks noGrp="1"/>
          </p:cNvSpPr>
          <p:nvPr>
            <p:ph type="sldNum" sz="quarter" idx="12"/>
          </p:nvPr>
        </p:nvSpPr>
        <p:spPr/>
        <p:txBody>
          <a:bodyPr/>
          <a:lstStyle/>
          <a:p>
            <a:fld id="{11E70006-CDA3-E044-BEF7-40A57D243F45}" type="slidenum">
              <a:rPr lang="en-US" smtClean="0"/>
              <a:t>‹#›</a:t>
            </a:fld>
            <a:endParaRPr lang="en-US" dirty="0"/>
          </a:p>
        </p:txBody>
      </p:sp>
      <p:sp>
        <p:nvSpPr>
          <p:cNvPr id="5" name="Footer Placeholder 4">
            <a:extLst>
              <a:ext uri="{FF2B5EF4-FFF2-40B4-BE49-F238E27FC236}">
                <a16:creationId xmlns:a16="http://schemas.microsoft.com/office/drawing/2014/main" id="{F56C540F-8BFF-8544-84A9-B227FF5DFFAA}"/>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2928163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BVE_Cover/End_Top bar">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F84B127-CD9C-4BC9-AF73-63C020A4C74F}"/>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dirty="0"/>
              <a:t>Click the central icon to add background picture</a:t>
            </a:r>
            <a:endParaRPr lang="en-GB" dirty="0"/>
          </a:p>
        </p:txBody>
      </p:sp>
      <p:sp>
        <p:nvSpPr>
          <p:cNvPr id="20" name="Title">
            <a:extLst>
              <a:ext uri="{FF2B5EF4-FFF2-40B4-BE49-F238E27FC236}">
                <a16:creationId xmlns:a16="http://schemas.microsoft.com/office/drawing/2014/main" id="{0C382BE5-FAB0-1847-9F84-41006A9B6DB3}"/>
              </a:ext>
            </a:extLst>
          </p:cNvPr>
          <p:cNvSpPr>
            <a:spLocks noGrp="1"/>
          </p:cNvSpPr>
          <p:nvPr>
            <p:ph type="title" hasCustomPrompt="1"/>
          </p:nvPr>
        </p:nvSpPr>
        <p:spPr>
          <a:xfrm>
            <a:off x="1001259" y="876425"/>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19" name="Sub-title">
            <a:extLst>
              <a:ext uri="{FF2B5EF4-FFF2-40B4-BE49-F238E27FC236}">
                <a16:creationId xmlns:a16="http://schemas.microsoft.com/office/drawing/2014/main" id="{C69BCFFB-EAB5-7148-9BDA-CA5E369508C8}"/>
              </a:ext>
            </a:extLst>
          </p:cNvPr>
          <p:cNvSpPr>
            <a:spLocks noGrp="1"/>
          </p:cNvSpPr>
          <p:nvPr>
            <p:ph type="body" sz="quarter" idx="13" hasCustomPrompt="1"/>
          </p:nvPr>
        </p:nvSpPr>
        <p:spPr>
          <a:xfrm>
            <a:off x="1001713" y="1988273"/>
            <a:ext cx="6423025" cy="437787"/>
          </a:xfrm>
          <a:prstGeom prst="rect">
            <a:avLst/>
          </a:prstGeom>
        </p:spPr>
        <p:txBody>
          <a:bodyPr tIns="0" bIns="0"/>
          <a:lstStyle>
            <a:lvl1pPr marL="0" indent="0">
              <a:buNone/>
              <a:defRPr sz="2400" baseline="0">
                <a:solidFill>
                  <a:schemeClr val="bg1"/>
                </a:solidFill>
              </a:defRPr>
            </a:lvl1pPr>
          </a:lstStyle>
          <a:p>
            <a:pPr lvl="0"/>
            <a:r>
              <a:rPr lang="en-GB"/>
              <a:t>Click to edit speaker’s name</a:t>
            </a:r>
            <a:endParaRPr lang="en-US"/>
          </a:p>
        </p:txBody>
      </p:sp>
      <p:sp>
        <p:nvSpPr>
          <p:cNvPr id="9" name="Text Placeholder 8">
            <a:extLst>
              <a:ext uri="{FF2B5EF4-FFF2-40B4-BE49-F238E27FC236}">
                <a16:creationId xmlns:a16="http://schemas.microsoft.com/office/drawing/2014/main" id="{402A6949-F154-44D6-9D93-E670421AE657}"/>
              </a:ext>
            </a:extLst>
          </p:cNvPr>
          <p:cNvSpPr>
            <a:spLocks noGrp="1"/>
          </p:cNvSpPr>
          <p:nvPr>
            <p:ph type="body" sz="quarter" idx="16" hasCustomPrompt="1"/>
          </p:nvPr>
        </p:nvSpPr>
        <p:spPr>
          <a:xfrm>
            <a:off x="1001259" y="5638828"/>
            <a:ext cx="6522171" cy="322262"/>
          </a:xfrm>
          <a:prstGeom prst="rect">
            <a:avLst/>
          </a:prstGeom>
        </p:spPr>
        <p:txBody>
          <a:bodyPr anchor="ctr"/>
          <a:lstStyle>
            <a:lvl1pPr marL="0" indent="0">
              <a:buNone/>
              <a:defRPr sz="2000" b="1" i="0" baseline="0">
                <a:solidFill>
                  <a:schemeClr val="bg1"/>
                </a:solidFill>
              </a:defRPr>
            </a:lvl1pPr>
          </a:lstStyle>
          <a:p>
            <a:pPr lvl="0"/>
            <a:r>
              <a:rPr lang="en-GB"/>
              <a:t>Click to add hashtag</a:t>
            </a:r>
            <a:endParaRPr lang="en-US"/>
          </a:p>
        </p:txBody>
      </p:sp>
      <p:sp>
        <p:nvSpPr>
          <p:cNvPr id="10" name="Locations Image label">
            <a:extLst>
              <a:ext uri="{FF2B5EF4-FFF2-40B4-BE49-F238E27FC236}">
                <a16:creationId xmlns:a16="http://schemas.microsoft.com/office/drawing/2014/main" id="{CB76177C-7793-441F-8512-7EB9EE495606}"/>
              </a:ext>
            </a:extLst>
          </p:cNvPr>
          <p:cNvSpPr>
            <a:spLocks noGrp="1"/>
          </p:cNvSpPr>
          <p:nvPr>
            <p:ph type="body" sz="quarter" idx="18" hasCustomPrompt="1"/>
          </p:nvPr>
        </p:nvSpPr>
        <p:spPr>
          <a:xfrm>
            <a:off x="231714" y="6294092"/>
            <a:ext cx="6522171" cy="349245"/>
          </a:xfrm>
          <a:prstGeom prst="rect">
            <a:avLst/>
          </a:prstGeom>
          <a:solidFill>
            <a:srgbClr val="120742"/>
          </a:solidFill>
        </p:spPr>
        <p:txBody>
          <a:bodyPr anchor="ctr"/>
          <a:lstStyle>
            <a:lvl1pPr marL="0" indent="0">
              <a:lnSpc>
                <a:spcPct val="100000"/>
              </a:lnSpc>
              <a:spcBef>
                <a:spcPts val="400"/>
              </a:spcBef>
              <a:buNone/>
              <a:defRPr sz="1400" b="0" i="0" baseline="0">
                <a:solidFill>
                  <a:schemeClr val="bg1"/>
                </a:solidFill>
              </a:defRPr>
            </a:lvl1pPr>
          </a:lstStyle>
          <a:p>
            <a:pPr lvl="0"/>
            <a:r>
              <a:rPr lang="en-GB"/>
              <a:t>Image label (Locations)</a:t>
            </a:r>
            <a:endParaRPr lang="en-US"/>
          </a:p>
        </p:txBody>
      </p:sp>
      <p:sp>
        <p:nvSpPr>
          <p:cNvPr id="11" name="Partner logo">
            <a:extLst>
              <a:ext uri="{FF2B5EF4-FFF2-40B4-BE49-F238E27FC236}">
                <a16:creationId xmlns:a16="http://schemas.microsoft.com/office/drawing/2014/main" id="{3199BF92-1102-EC43-A85C-66A9CAC7881E}"/>
              </a:ext>
              <a:ext uri="{C183D7F6-B498-43B3-948B-1728B52AA6E4}">
                <adec:decorative xmlns:adec="http://schemas.microsoft.com/office/drawing/2017/decorative" val="0"/>
              </a:ext>
            </a:extLst>
          </p:cNvPr>
          <p:cNvSpPr>
            <a:spLocks noGrp="1"/>
          </p:cNvSpPr>
          <p:nvPr>
            <p:ph type="pic" sz="quarter" idx="12" hasCustomPrompt="1"/>
          </p:nvPr>
        </p:nvSpPr>
        <p:spPr>
          <a:xfrm>
            <a:off x="7611101" y="5640688"/>
            <a:ext cx="1694260" cy="766116"/>
          </a:xfrm>
          <a:prstGeom prst="rect">
            <a:avLst/>
          </a:prstGeom>
        </p:spPr>
        <p:txBody>
          <a:bodyPr/>
          <a:lstStyle>
            <a:lvl1pPr marL="0" indent="0">
              <a:buNone/>
              <a:defRPr lang="en-US" sz="1600" kern="1200" baseline="0" dirty="0">
                <a:solidFill>
                  <a:schemeClr val="accent1"/>
                </a:solidFill>
                <a:latin typeface="+mn-lt"/>
                <a:ea typeface="+mn-ea"/>
                <a:cs typeface="+mn-cs"/>
              </a:defRPr>
            </a:lvl1pPr>
          </a:lstStyle>
          <a:p>
            <a:r>
              <a:rPr lang="en-US" dirty="0"/>
              <a:t>Partner logo</a:t>
            </a:r>
          </a:p>
        </p:txBody>
      </p:sp>
    </p:spTree>
    <p:extLst>
      <p:ext uri="{BB962C8B-B14F-4D97-AF65-F5344CB8AC3E}">
        <p14:creationId xmlns:p14="http://schemas.microsoft.com/office/powerpoint/2010/main" val="4237966240"/>
      </p:ext>
    </p:extLst>
  </p:cSld>
  <p:clrMapOvr>
    <a:masterClrMapping/>
  </p:clrMapOvr>
  <p:extLst>
    <p:ext uri="{DCECCB84-F9BA-43D5-87BE-67443E8EF086}">
      <p15:sldGuideLst xmlns:p15="http://schemas.microsoft.com/office/powerpoint/2012/main">
        <p15:guide id="1" orient="horz" pos="2160">
          <p15:clr>
            <a:srgbClr val="FBAE40"/>
          </p15:clr>
        </p15:guide>
        <p15:guide id="2" pos="4745">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VBVE_Cover/End_Middle bar">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2D894BF6-A0C0-43C0-ACD3-9A8F83AE45F7}"/>
              </a:ext>
              <a:ext uri="{C183D7F6-B498-43B3-948B-1728B52AA6E4}">
                <adec:decorative xmlns:adec="http://schemas.microsoft.com/office/drawing/2017/decorative" val="0"/>
              </a:ext>
            </a:extLst>
          </p:cNvPr>
          <p:cNvSpPr>
            <a:spLocks noGrp="1"/>
          </p:cNvSpPr>
          <p:nvPr>
            <p:ph type="pic" sz="quarter" idx="17" hasCustomPrompt="1"/>
          </p:nvPr>
        </p:nvSpPr>
        <p:spPr>
          <a:xfrm>
            <a:off x="0" y="8965"/>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dirty="0"/>
              <a:t>To add a background image, right click on the blue bar and send it to the back, then click the central icon to add background picture, then right click on the image and send it to the back so that the blue bar reappears in front of it.   </a:t>
            </a:r>
            <a:endParaRPr lang="en-GB" dirty="0"/>
          </a:p>
        </p:txBody>
      </p:sp>
      <p:sp>
        <p:nvSpPr>
          <p:cNvPr id="14" name="Title">
            <a:extLst>
              <a:ext uri="{FF2B5EF4-FFF2-40B4-BE49-F238E27FC236}">
                <a16:creationId xmlns:a16="http://schemas.microsoft.com/office/drawing/2014/main" id="{B2EFE6F6-D4B3-524D-A2FF-E67AAC361DDD}"/>
              </a:ext>
            </a:extLst>
          </p:cNvPr>
          <p:cNvSpPr>
            <a:spLocks noGrp="1"/>
          </p:cNvSpPr>
          <p:nvPr>
            <p:ph type="title" hasCustomPrompt="1"/>
          </p:nvPr>
        </p:nvSpPr>
        <p:spPr>
          <a:xfrm>
            <a:off x="1001259" y="2678129"/>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15" name="Sub-title">
            <a:extLst>
              <a:ext uri="{FF2B5EF4-FFF2-40B4-BE49-F238E27FC236}">
                <a16:creationId xmlns:a16="http://schemas.microsoft.com/office/drawing/2014/main" id="{3D9D4C4B-A286-AB4D-ADF9-BC5D8320DE85}"/>
              </a:ext>
            </a:extLst>
          </p:cNvPr>
          <p:cNvSpPr>
            <a:spLocks noGrp="1"/>
          </p:cNvSpPr>
          <p:nvPr>
            <p:ph type="body" sz="quarter" idx="13" hasCustomPrompt="1"/>
          </p:nvPr>
        </p:nvSpPr>
        <p:spPr>
          <a:xfrm>
            <a:off x="1001713" y="3799502"/>
            <a:ext cx="6423025" cy="410547"/>
          </a:xfrm>
          <a:prstGeom prst="rect">
            <a:avLst/>
          </a:prstGeom>
        </p:spPr>
        <p:txBody>
          <a:bodyPr tIns="0" bIns="0"/>
          <a:lstStyle>
            <a:lvl1pPr marL="0" indent="0">
              <a:buNone/>
              <a:defRPr sz="2400" baseline="0">
                <a:solidFill>
                  <a:schemeClr val="bg1"/>
                </a:solidFill>
              </a:defRPr>
            </a:lvl1pPr>
          </a:lstStyle>
          <a:p>
            <a:pPr lvl="0"/>
            <a:r>
              <a:rPr lang="en-GB"/>
              <a:t>Click to edit speaker’s name</a:t>
            </a:r>
            <a:endParaRPr lang="en-US"/>
          </a:p>
        </p:txBody>
      </p:sp>
      <p:sp>
        <p:nvSpPr>
          <p:cNvPr id="9" name="Hastags">
            <a:extLst>
              <a:ext uri="{FF2B5EF4-FFF2-40B4-BE49-F238E27FC236}">
                <a16:creationId xmlns:a16="http://schemas.microsoft.com/office/drawing/2014/main" id="{3BD289E3-E397-414F-AFFF-DD8B826386F2}"/>
              </a:ext>
            </a:extLst>
          </p:cNvPr>
          <p:cNvSpPr>
            <a:spLocks noGrp="1"/>
          </p:cNvSpPr>
          <p:nvPr>
            <p:ph type="body" sz="quarter" idx="16" hasCustomPrompt="1"/>
          </p:nvPr>
        </p:nvSpPr>
        <p:spPr>
          <a:xfrm>
            <a:off x="1001259" y="5638828"/>
            <a:ext cx="6522171" cy="322262"/>
          </a:xfrm>
          <a:prstGeom prst="rect">
            <a:avLst/>
          </a:prstGeom>
        </p:spPr>
        <p:txBody>
          <a:bodyPr anchor="ctr"/>
          <a:lstStyle>
            <a:lvl1pPr marL="0" indent="0">
              <a:buNone/>
              <a:defRPr sz="2000" b="1" i="0" baseline="0">
                <a:solidFill>
                  <a:schemeClr val="bg1"/>
                </a:solidFill>
              </a:defRPr>
            </a:lvl1pPr>
          </a:lstStyle>
          <a:p>
            <a:pPr lvl="0"/>
            <a:r>
              <a:rPr lang="en-GB"/>
              <a:t>Click to add hashtag</a:t>
            </a:r>
            <a:endParaRPr lang="en-US"/>
          </a:p>
        </p:txBody>
      </p:sp>
      <p:sp>
        <p:nvSpPr>
          <p:cNvPr id="10" name="Text Placeholder 8">
            <a:extLst>
              <a:ext uri="{FF2B5EF4-FFF2-40B4-BE49-F238E27FC236}">
                <a16:creationId xmlns:a16="http://schemas.microsoft.com/office/drawing/2014/main" id="{4122CEB2-10C8-4B14-8988-7526AA2BF19B}"/>
              </a:ext>
              <a:ext uri="{C183D7F6-B498-43B3-948B-1728B52AA6E4}">
                <adec:decorative xmlns:adec="http://schemas.microsoft.com/office/drawing/2017/decorative" val="0"/>
              </a:ext>
            </a:extLst>
          </p:cNvPr>
          <p:cNvSpPr>
            <a:spLocks noGrp="1"/>
          </p:cNvSpPr>
          <p:nvPr>
            <p:ph type="body" sz="quarter" idx="18" hasCustomPrompt="1"/>
          </p:nvPr>
        </p:nvSpPr>
        <p:spPr>
          <a:xfrm>
            <a:off x="225587" y="6294092"/>
            <a:ext cx="6522171" cy="349245"/>
          </a:xfrm>
          <a:prstGeom prst="rect">
            <a:avLst/>
          </a:prstGeom>
          <a:solidFill>
            <a:srgbClr val="120742"/>
          </a:solidFill>
        </p:spPr>
        <p:txBody>
          <a:bodyPr anchor="ctr"/>
          <a:lstStyle>
            <a:lvl1pPr marL="0" indent="0">
              <a:lnSpc>
                <a:spcPct val="100000"/>
              </a:lnSpc>
              <a:spcBef>
                <a:spcPts val="400"/>
              </a:spcBef>
              <a:buNone/>
              <a:defRPr sz="1400" b="0" i="0" baseline="0">
                <a:solidFill>
                  <a:schemeClr val="bg1"/>
                </a:solidFill>
              </a:defRPr>
            </a:lvl1pPr>
          </a:lstStyle>
          <a:p>
            <a:pPr lvl="0"/>
            <a:r>
              <a:rPr lang="en-GB"/>
              <a:t>Image label (Locations)</a:t>
            </a:r>
            <a:endParaRPr lang="en-US"/>
          </a:p>
        </p:txBody>
      </p:sp>
      <p:sp>
        <p:nvSpPr>
          <p:cNvPr id="18" name="Picture Placeholder 4">
            <a:extLst>
              <a:ext uri="{FF2B5EF4-FFF2-40B4-BE49-F238E27FC236}">
                <a16:creationId xmlns:a16="http://schemas.microsoft.com/office/drawing/2014/main" id="{61FB83C8-6591-4E4F-A020-1BC4EB2BFDAB}"/>
              </a:ext>
              <a:ext uri="{C183D7F6-B498-43B3-948B-1728B52AA6E4}">
                <adec:decorative xmlns:adec="http://schemas.microsoft.com/office/drawing/2017/decorative" val="0"/>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lang="en-US" sz="1600" kern="1200" baseline="0" dirty="0">
                <a:solidFill>
                  <a:schemeClr val="accent1"/>
                </a:solidFill>
                <a:latin typeface="+mn-lt"/>
                <a:ea typeface="+mn-ea"/>
                <a:cs typeface="+mn-cs"/>
              </a:defRPr>
            </a:lvl1pPr>
          </a:lstStyle>
          <a:p>
            <a:r>
              <a:rPr lang="en-US" dirty="0"/>
              <a:t>Partner logo</a:t>
            </a:r>
          </a:p>
        </p:txBody>
      </p:sp>
    </p:spTree>
    <p:extLst>
      <p:ext uri="{BB962C8B-B14F-4D97-AF65-F5344CB8AC3E}">
        <p14:creationId xmlns:p14="http://schemas.microsoft.com/office/powerpoint/2010/main" val="3358057338"/>
      </p:ext>
    </p:extLst>
  </p:cSld>
  <p:clrMapOvr>
    <a:masterClrMapping/>
  </p:clrMapOvr>
  <p:extLst>
    <p:ext uri="{DCECCB84-F9BA-43D5-87BE-67443E8EF086}">
      <p15:sldGuideLst xmlns:p15="http://schemas.microsoft.com/office/powerpoint/2012/main">
        <p15:guide id="1" orient="horz" pos="2160">
          <p15:clr>
            <a:srgbClr val="FBAE40"/>
          </p15:clr>
        </p15:guide>
        <p15:guide id="2" pos="4733">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VBVE_Cover/End_Bottom bar">
    <p:spTree>
      <p:nvGrpSpPr>
        <p:cNvPr id="1" name=""/>
        <p:cNvGrpSpPr/>
        <p:nvPr/>
      </p:nvGrpSpPr>
      <p:grpSpPr>
        <a:xfrm>
          <a:off x="0" y="0"/>
          <a:ext cx="0" cy="0"/>
          <a:chOff x="0" y="0"/>
          <a:chExt cx="0" cy="0"/>
        </a:xfrm>
      </p:grpSpPr>
      <p:sp>
        <p:nvSpPr>
          <p:cNvPr id="12" name="Picture Placeholder 2">
            <a:extLst>
              <a:ext uri="{FF2B5EF4-FFF2-40B4-BE49-F238E27FC236}">
                <a16:creationId xmlns:a16="http://schemas.microsoft.com/office/drawing/2014/main" id="{691F2816-65F1-482C-B5B4-E5C909BC2AE8}"/>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dirty="0"/>
              <a:t>Click the central icon to add background picture</a:t>
            </a:r>
            <a:endParaRPr lang="en-GB" dirty="0"/>
          </a:p>
        </p:txBody>
      </p:sp>
      <p:sp>
        <p:nvSpPr>
          <p:cNvPr id="32" name="Title">
            <a:extLst>
              <a:ext uri="{FF2B5EF4-FFF2-40B4-BE49-F238E27FC236}">
                <a16:creationId xmlns:a16="http://schemas.microsoft.com/office/drawing/2014/main" id="{77948493-4899-E642-8DB6-71465BB5986D}"/>
              </a:ext>
            </a:extLst>
          </p:cNvPr>
          <p:cNvSpPr>
            <a:spLocks noGrp="1"/>
          </p:cNvSpPr>
          <p:nvPr>
            <p:ph type="title" hasCustomPrompt="1"/>
          </p:nvPr>
        </p:nvSpPr>
        <p:spPr>
          <a:xfrm>
            <a:off x="1001259" y="4375798"/>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31" name="Sub title">
            <a:extLst>
              <a:ext uri="{FF2B5EF4-FFF2-40B4-BE49-F238E27FC236}">
                <a16:creationId xmlns:a16="http://schemas.microsoft.com/office/drawing/2014/main" id="{228973A0-6782-E144-B6BE-8A91E0CB5DCA}"/>
              </a:ext>
            </a:extLst>
          </p:cNvPr>
          <p:cNvSpPr>
            <a:spLocks noGrp="1"/>
          </p:cNvSpPr>
          <p:nvPr>
            <p:ph type="body" sz="quarter" idx="13" hasCustomPrompt="1"/>
          </p:nvPr>
        </p:nvSpPr>
        <p:spPr>
          <a:xfrm>
            <a:off x="1001713" y="5478682"/>
            <a:ext cx="6423025" cy="445868"/>
          </a:xfrm>
          <a:prstGeom prst="rect">
            <a:avLst/>
          </a:prstGeom>
        </p:spPr>
        <p:txBody>
          <a:bodyPr tIns="0" bIns="0"/>
          <a:lstStyle>
            <a:lvl1pPr marL="0" indent="0">
              <a:buNone/>
              <a:defRPr sz="2400" baseline="0">
                <a:solidFill>
                  <a:schemeClr val="bg1"/>
                </a:solidFill>
              </a:defRPr>
            </a:lvl1pPr>
          </a:lstStyle>
          <a:p>
            <a:pPr lvl="0"/>
            <a:r>
              <a:rPr lang="en-GB"/>
              <a:t>Click to edit speaker’s name</a:t>
            </a:r>
            <a:endParaRPr lang="en-US"/>
          </a:p>
        </p:txBody>
      </p:sp>
      <p:sp>
        <p:nvSpPr>
          <p:cNvPr id="11" name="Text Placeholder 8">
            <a:extLst>
              <a:ext uri="{FF2B5EF4-FFF2-40B4-BE49-F238E27FC236}">
                <a16:creationId xmlns:a16="http://schemas.microsoft.com/office/drawing/2014/main" id="{55285386-2331-4BA8-9102-7E7175F8F8C9}"/>
              </a:ext>
            </a:extLst>
          </p:cNvPr>
          <p:cNvSpPr>
            <a:spLocks noGrp="1"/>
          </p:cNvSpPr>
          <p:nvPr>
            <p:ph type="body" sz="quarter" idx="16" hasCustomPrompt="1"/>
          </p:nvPr>
        </p:nvSpPr>
        <p:spPr>
          <a:xfrm>
            <a:off x="1001259" y="6111526"/>
            <a:ext cx="5363327" cy="322262"/>
          </a:xfrm>
          <a:prstGeom prst="rect">
            <a:avLst/>
          </a:prstGeom>
        </p:spPr>
        <p:txBody>
          <a:bodyPr anchor="ctr"/>
          <a:lstStyle>
            <a:lvl1pPr marL="0" indent="0">
              <a:buNone/>
              <a:defRPr sz="2000" b="1" i="0" baseline="0">
                <a:solidFill>
                  <a:schemeClr val="bg1"/>
                </a:solidFill>
              </a:defRPr>
            </a:lvl1pPr>
          </a:lstStyle>
          <a:p>
            <a:pPr lvl="0"/>
            <a:r>
              <a:rPr lang="en-GB"/>
              <a:t>Click to add hashtag</a:t>
            </a:r>
            <a:endParaRPr lang="en-US"/>
          </a:p>
        </p:txBody>
      </p:sp>
      <p:sp>
        <p:nvSpPr>
          <p:cNvPr id="10" name="Partner logo">
            <a:extLst>
              <a:ext uri="{FF2B5EF4-FFF2-40B4-BE49-F238E27FC236}">
                <a16:creationId xmlns:a16="http://schemas.microsoft.com/office/drawing/2014/main" id="{E2646508-2137-5D48-AA82-17BA6E64E66C}"/>
              </a:ext>
              <a:ext uri="{C183D7F6-B498-43B3-948B-1728B52AA6E4}">
                <adec:decorative xmlns:adec="http://schemas.microsoft.com/office/drawing/2017/decorative" val="0"/>
              </a:ext>
            </a:extLst>
          </p:cNvPr>
          <p:cNvSpPr>
            <a:spLocks noGrp="1"/>
          </p:cNvSpPr>
          <p:nvPr>
            <p:ph type="pic" sz="quarter" idx="14" hasCustomPrompt="1"/>
          </p:nvPr>
        </p:nvSpPr>
        <p:spPr>
          <a:xfrm>
            <a:off x="10096483" y="1504629"/>
            <a:ext cx="1694260" cy="766116"/>
          </a:xfrm>
          <a:prstGeom prst="rect">
            <a:avLst/>
          </a:prstGeom>
        </p:spPr>
        <p:txBody>
          <a:bodyPr/>
          <a:lstStyle>
            <a:lvl1pPr marL="0" indent="0">
              <a:buNone/>
              <a:defRPr lang="en-US" sz="1600" kern="1200" baseline="0" dirty="0">
                <a:solidFill>
                  <a:schemeClr val="accent1"/>
                </a:solidFill>
                <a:latin typeface="+mn-lt"/>
                <a:ea typeface="+mn-ea"/>
                <a:cs typeface="+mn-cs"/>
              </a:defRPr>
            </a:lvl1pPr>
          </a:lstStyle>
          <a:p>
            <a:r>
              <a:rPr lang="en-US" dirty="0"/>
              <a:t>Partner logo</a:t>
            </a:r>
          </a:p>
        </p:txBody>
      </p:sp>
      <p:sp>
        <p:nvSpPr>
          <p:cNvPr id="13" name="Locations">
            <a:extLst>
              <a:ext uri="{FF2B5EF4-FFF2-40B4-BE49-F238E27FC236}">
                <a16:creationId xmlns:a16="http://schemas.microsoft.com/office/drawing/2014/main" id="{22EA7560-7CFA-493F-828C-2F865C4FEA86}"/>
              </a:ext>
            </a:extLst>
          </p:cNvPr>
          <p:cNvSpPr>
            <a:spLocks noGrp="1"/>
          </p:cNvSpPr>
          <p:nvPr>
            <p:ph type="body" sz="quarter" idx="18" hasCustomPrompt="1"/>
          </p:nvPr>
        </p:nvSpPr>
        <p:spPr>
          <a:xfrm>
            <a:off x="6752349" y="6294092"/>
            <a:ext cx="5210703" cy="322262"/>
          </a:xfrm>
          <a:prstGeom prst="rect">
            <a:avLst/>
          </a:prstGeom>
          <a:solidFill>
            <a:srgbClr val="120742"/>
          </a:solidFill>
        </p:spPr>
        <p:txBody>
          <a:bodyPr anchor="ctr"/>
          <a:lstStyle>
            <a:lvl1pPr marL="0" indent="0" algn="r">
              <a:lnSpc>
                <a:spcPct val="100000"/>
              </a:lnSpc>
              <a:spcBef>
                <a:spcPts val="400"/>
              </a:spcBef>
              <a:buNone/>
              <a:defRPr sz="1400" b="0" i="0" baseline="0">
                <a:solidFill>
                  <a:schemeClr val="bg1"/>
                </a:solidFill>
              </a:defRPr>
            </a:lvl1pPr>
          </a:lstStyle>
          <a:p>
            <a:pPr lvl="0"/>
            <a:r>
              <a:rPr lang="en-GB"/>
              <a:t>Image label (Locations)</a:t>
            </a:r>
            <a:endParaRPr lang="en-US"/>
          </a:p>
        </p:txBody>
      </p:sp>
    </p:spTree>
    <p:extLst>
      <p:ext uri="{BB962C8B-B14F-4D97-AF65-F5344CB8AC3E}">
        <p14:creationId xmlns:p14="http://schemas.microsoft.com/office/powerpoint/2010/main" val="25153075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VBVE_Cover/End_Navy background">
    <p:bg>
      <p:bgPr>
        <a:solidFill>
          <a:schemeClr val="accent1"/>
        </a:solidFill>
        <a:effectLst/>
      </p:bgPr>
    </p:bg>
    <p:spTree>
      <p:nvGrpSpPr>
        <p:cNvPr id="1" name=""/>
        <p:cNvGrpSpPr/>
        <p:nvPr/>
      </p:nvGrpSpPr>
      <p:grpSpPr>
        <a:xfrm>
          <a:off x="0" y="0"/>
          <a:ext cx="0" cy="0"/>
          <a:chOff x="0" y="0"/>
          <a:chExt cx="0" cy="0"/>
        </a:xfrm>
      </p:grpSpPr>
      <p:sp>
        <p:nvSpPr>
          <p:cNvPr id="7" name="Title 9">
            <a:extLst>
              <a:ext uri="{FF2B5EF4-FFF2-40B4-BE49-F238E27FC236}">
                <a16:creationId xmlns:a16="http://schemas.microsoft.com/office/drawing/2014/main" id="{21D0B9E3-8F7B-7248-9736-61CA539B061A}"/>
              </a:ext>
            </a:extLst>
          </p:cNvPr>
          <p:cNvSpPr>
            <a:spLocks noGrp="1"/>
          </p:cNvSpPr>
          <p:nvPr>
            <p:ph type="title" hasCustomPrompt="1"/>
          </p:nvPr>
        </p:nvSpPr>
        <p:spPr>
          <a:xfrm>
            <a:off x="1001259" y="2668604"/>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8" name="Text Placeholder 8">
            <a:extLst>
              <a:ext uri="{FF2B5EF4-FFF2-40B4-BE49-F238E27FC236}">
                <a16:creationId xmlns:a16="http://schemas.microsoft.com/office/drawing/2014/main" id="{8EC15C1C-5783-494B-871F-AECEBCBF4D0D}"/>
              </a:ext>
            </a:extLst>
          </p:cNvPr>
          <p:cNvSpPr>
            <a:spLocks noGrp="1"/>
          </p:cNvSpPr>
          <p:nvPr>
            <p:ph type="body" sz="quarter" idx="13" hasCustomPrompt="1"/>
          </p:nvPr>
        </p:nvSpPr>
        <p:spPr>
          <a:xfrm>
            <a:off x="1001713" y="3780452"/>
            <a:ext cx="6423025" cy="413391"/>
          </a:xfrm>
          <a:prstGeom prst="rect">
            <a:avLst/>
          </a:prstGeom>
        </p:spPr>
        <p:txBody>
          <a:bodyPr/>
          <a:lstStyle>
            <a:lvl1pPr marL="0" indent="0">
              <a:buNone/>
              <a:defRPr sz="2400" baseline="0">
                <a:solidFill>
                  <a:schemeClr val="bg1"/>
                </a:solidFill>
              </a:defRPr>
            </a:lvl1pPr>
          </a:lstStyle>
          <a:p>
            <a:pPr lvl="0"/>
            <a:r>
              <a:rPr lang="en-GB"/>
              <a:t>Click to edit speaker’s name</a:t>
            </a:r>
            <a:endParaRPr lang="en-US"/>
          </a:p>
        </p:txBody>
      </p:sp>
      <p:sp>
        <p:nvSpPr>
          <p:cNvPr id="14" name="Text Placeholder 8">
            <a:extLst>
              <a:ext uri="{FF2B5EF4-FFF2-40B4-BE49-F238E27FC236}">
                <a16:creationId xmlns:a16="http://schemas.microsoft.com/office/drawing/2014/main" id="{0689DB96-61E7-AF4B-A561-5BD620B014B9}"/>
              </a:ext>
            </a:extLst>
          </p:cNvPr>
          <p:cNvSpPr>
            <a:spLocks noGrp="1"/>
          </p:cNvSpPr>
          <p:nvPr>
            <p:ph type="body" sz="quarter" idx="15" hasCustomPrompt="1"/>
          </p:nvPr>
        </p:nvSpPr>
        <p:spPr>
          <a:xfrm>
            <a:off x="1001259" y="6111526"/>
            <a:ext cx="6423025" cy="322262"/>
          </a:xfrm>
          <a:prstGeom prst="rect">
            <a:avLst/>
          </a:prstGeom>
        </p:spPr>
        <p:txBody>
          <a:bodyPr/>
          <a:lstStyle>
            <a:lvl1pPr marL="0" indent="0">
              <a:buNone/>
              <a:defRPr sz="2000" b="1" i="0" baseline="0">
                <a:solidFill>
                  <a:schemeClr val="bg1"/>
                </a:solidFill>
              </a:defRPr>
            </a:lvl1pPr>
          </a:lstStyle>
          <a:p>
            <a:pPr lvl="0"/>
            <a:r>
              <a:rPr lang="en-GB"/>
              <a:t>Click to add hashtag</a:t>
            </a:r>
            <a:endParaRPr lang="en-US"/>
          </a:p>
        </p:txBody>
      </p:sp>
      <p:sp>
        <p:nvSpPr>
          <p:cNvPr id="15" name="Rectangle 14" descr="Red Bar">
            <a:extLst>
              <a:ext uri="{FF2B5EF4-FFF2-40B4-BE49-F238E27FC236}">
                <a16:creationId xmlns:a16="http://schemas.microsoft.com/office/drawing/2014/main" id="{D9E3F728-D018-E348-890F-A46BDC523F45}"/>
              </a:ext>
              <a:ext uri="{C183D7F6-B498-43B3-948B-1728B52AA6E4}">
                <adec:decorative xmlns:adec="http://schemas.microsoft.com/office/drawing/2017/decorative" val="0"/>
              </a:ext>
            </a:extLst>
          </p:cNvPr>
          <p:cNvSpPr/>
          <p:nvPr userDrawn="1"/>
        </p:nvSpPr>
        <p:spPr>
          <a:xfrm>
            <a:off x="0" y="2628986"/>
            <a:ext cx="651353" cy="1564858"/>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icture Placeholder 4">
            <a:extLst>
              <a:ext uri="{FF2B5EF4-FFF2-40B4-BE49-F238E27FC236}">
                <a16:creationId xmlns:a16="http://schemas.microsoft.com/office/drawing/2014/main" id="{27BAE24B-8897-314D-AD10-75A2EED5C681}"/>
              </a:ext>
              <a:ext uri="{C183D7F6-B498-43B3-948B-1728B52AA6E4}">
                <adec:decorative xmlns:adec="http://schemas.microsoft.com/office/drawing/2017/decorative" val="0"/>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sz="2200" baseline="0">
                <a:solidFill>
                  <a:schemeClr val="bg1"/>
                </a:solidFill>
                <a:latin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9274510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VBVE_Cover/End_Navy background">
    <p:bg>
      <p:bgPr>
        <a:solidFill>
          <a:srgbClr val="1E1541"/>
        </a:solidFill>
        <a:effectLst/>
      </p:bgPr>
    </p:bg>
    <p:spTree>
      <p:nvGrpSpPr>
        <p:cNvPr id="1" name=""/>
        <p:cNvGrpSpPr/>
        <p:nvPr/>
      </p:nvGrpSpPr>
      <p:grpSpPr>
        <a:xfrm>
          <a:off x="0" y="0"/>
          <a:ext cx="0" cy="0"/>
          <a:chOff x="0" y="0"/>
          <a:chExt cx="0" cy="0"/>
        </a:xfrm>
      </p:grpSpPr>
      <p:sp>
        <p:nvSpPr>
          <p:cNvPr id="7" name="Title 9">
            <a:extLst>
              <a:ext uri="{FF2B5EF4-FFF2-40B4-BE49-F238E27FC236}">
                <a16:creationId xmlns:a16="http://schemas.microsoft.com/office/drawing/2014/main" id="{21D0B9E3-8F7B-7248-9736-61CA539B061A}"/>
              </a:ext>
            </a:extLst>
          </p:cNvPr>
          <p:cNvSpPr>
            <a:spLocks noGrp="1"/>
          </p:cNvSpPr>
          <p:nvPr>
            <p:ph type="title" hasCustomPrompt="1"/>
          </p:nvPr>
        </p:nvSpPr>
        <p:spPr>
          <a:xfrm>
            <a:off x="1001259" y="2668604"/>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8" name="Text Placeholder 8">
            <a:extLst>
              <a:ext uri="{FF2B5EF4-FFF2-40B4-BE49-F238E27FC236}">
                <a16:creationId xmlns:a16="http://schemas.microsoft.com/office/drawing/2014/main" id="{8EC15C1C-5783-494B-871F-AECEBCBF4D0D}"/>
              </a:ext>
            </a:extLst>
          </p:cNvPr>
          <p:cNvSpPr>
            <a:spLocks noGrp="1"/>
          </p:cNvSpPr>
          <p:nvPr>
            <p:ph type="body" sz="quarter" idx="13" hasCustomPrompt="1"/>
          </p:nvPr>
        </p:nvSpPr>
        <p:spPr>
          <a:xfrm>
            <a:off x="1001713" y="3780452"/>
            <a:ext cx="6423025" cy="413391"/>
          </a:xfrm>
          <a:prstGeom prst="rect">
            <a:avLst/>
          </a:prstGeom>
        </p:spPr>
        <p:txBody>
          <a:bodyPr/>
          <a:lstStyle>
            <a:lvl1pPr marL="0" indent="0">
              <a:buNone/>
              <a:defRPr sz="2400" baseline="0">
                <a:solidFill>
                  <a:schemeClr val="bg1"/>
                </a:solidFill>
              </a:defRPr>
            </a:lvl1pPr>
          </a:lstStyle>
          <a:p>
            <a:pPr lvl="0"/>
            <a:r>
              <a:rPr lang="en-GB"/>
              <a:t>Click to edit speaker’s name</a:t>
            </a:r>
            <a:endParaRPr lang="en-US"/>
          </a:p>
        </p:txBody>
      </p:sp>
      <p:sp>
        <p:nvSpPr>
          <p:cNvPr id="14" name="Text Placeholder 8">
            <a:extLst>
              <a:ext uri="{FF2B5EF4-FFF2-40B4-BE49-F238E27FC236}">
                <a16:creationId xmlns:a16="http://schemas.microsoft.com/office/drawing/2014/main" id="{0689DB96-61E7-AF4B-A561-5BD620B014B9}"/>
              </a:ext>
            </a:extLst>
          </p:cNvPr>
          <p:cNvSpPr>
            <a:spLocks noGrp="1"/>
          </p:cNvSpPr>
          <p:nvPr>
            <p:ph type="body" sz="quarter" idx="15" hasCustomPrompt="1"/>
          </p:nvPr>
        </p:nvSpPr>
        <p:spPr>
          <a:xfrm>
            <a:off x="1001259" y="6111526"/>
            <a:ext cx="6423025" cy="322262"/>
          </a:xfrm>
          <a:prstGeom prst="rect">
            <a:avLst/>
          </a:prstGeom>
        </p:spPr>
        <p:txBody>
          <a:bodyPr/>
          <a:lstStyle>
            <a:lvl1pPr marL="0" indent="0">
              <a:buNone/>
              <a:defRPr sz="2000" b="1" i="0" baseline="0">
                <a:solidFill>
                  <a:schemeClr val="bg1"/>
                </a:solidFill>
              </a:defRPr>
            </a:lvl1pPr>
          </a:lstStyle>
          <a:p>
            <a:pPr lvl="0"/>
            <a:r>
              <a:rPr lang="en-GB"/>
              <a:t>Click to add hashtag</a:t>
            </a:r>
            <a:endParaRPr lang="en-US"/>
          </a:p>
        </p:txBody>
      </p:sp>
      <p:sp>
        <p:nvSpPr>
          <p:cNvPr id="15" name="Rectangle 14" descr="Red Bar">
            <a:extLst>
              <a:ext uri="{FF2B5EF4-FFF2-40B4-BE49-F238E27FC236}">
                <a16:creationId xmlns:a16="http://schemas.microsoft.com/office/drawing/2014/main" id="{D9E3F728-D018-E348-890F-A46BDC523F45}"/>
              </a:ext>
              <a:ext uri="{C183D7F6-B498-43B3-948B-1728B52AA6E4}">
                <adec:decorative xmlns:adec="http://schemas.microsoft.com/office/drawing/2017/decorative" val="0"/>
              </a:ext>
            </a:extLst>
          </p:cNvPr>
          <p:cNvSpPr/>
          <p:nvPr userDrawn="1"/>
        </p:nvSpPr>
        <p:spPr>
          <a:xfrm>
            <a:off x="0" y="2628986"/>
            <a:ext cx="651353" cy="156485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icture Placeholder 4">
            <a:extLst>
              <a:ext uri="{FF2B5EF4-FFF2-40B4-BE49-F238E27FC236}">
                <a16:creationId xmlns:a16="http://schemas.microsoft.com/office/drawing/2014/main" id="{27BAE24B-8897-314D-AD10-75A2EED5C681}"/>
              </a:ext>
              <a:ext uri="{C183D7F6-B498-43B3-948B-1728B52AA6E4}">
                <adec:decorative xmlns:adec="http://schemas.microsoft.com/office/drawing/2017/decorative" val="0"/>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sz="2200" baseline="0">
                <a:solidFill>
                  <a:schemeClr val="bg1"/>
                </a:solidFill>
                <a:latin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311982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VBVE_Cover/End_Navy background_Centred">
    <p:bg>
      <p:bgPr>
        <a:solidFill>
          <a:srgbClr val="1E1541"/>
        </a:solidFill>
        <a:effectLst/>
      </p:bgPr>
    </p:bg>
    <p:spTree>
      <p:nvGrpSpPr>
        <p:cNvPr id="1" name=""/>
        <p:cNvGrpSpPr/>
        <p:nvPr/>
      </p:nvGrpSpPr>
      <p:grpSpPr>
        <a:xfrm>
          <a:off x="0" y="0"/>
          <a:ext cx="0" cy="0"/>
          <a:chOff x="0" y="0"/>
          <a:chExt cx="0" cy="0"/>
        </a:xfrm>
      </p:grpSpPr>
      <p:sp>
        <p:nvSpPr>
          <p:cNvPr id="12" name="Title 9">
            <a:extLst>
              <a:ext uri="{FF2B5EF4-FFF2-40B4-BE49-F238E27FC236}">
                <a16:creationId xmlns:a16="http://schemas.microsoft.com/office/drawing/2014/main" id="{EECD84F3-CF78-A94C-B74B-B6099D67A55A}"/>
              </a:ext>
            </a:extLst>
          </p:cNvPr>
          <p:cNvSpPr>
            <a:spLocks noGrp="1"/>
          </p:cNvSpPr>
          <p:nvPr>
            <p:ph type="title" hasCustomPrompt="1"/>
          </p:nvPr>
        </p:nvSpPr>
        <p:spPr>
          <a:xfrm>
            <a:off x="1001259" y="2668604"/>
            <a:ext cx="10189028" cy="1078798"/>
          </a:xfrm>
          <a:prstGeom prst="rect">
            <a:avLst/>
          </a:prstGeom>
        </p:spPr>
        <p:txBody>
          <a:bodyPr anchor="ctr" anchorCtr="0"/>
          <a:lstStyle>
            <a:lvl1pPr algn="ctr">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14" name="Text Placeholder 8">
            <a:extLst>
              <a:ext uri="{FF2B5EF4-FFF2-40B4-BE49-F238E27FC236}">
                <a16:creationId xmlns:a16="http://schemas.microsoft.com/office/drawing/2014/main" id="{163D32C7-79BD-5B43-8577-A450EBE06AA2}"/>
              </a:ext>
            </a:extLst>
          </p:cNvPr>
          <p:cNvSpPr>
            <a:spLocks noGrp="1"/>
          </p:cNvSpPr>
          <p:nvPr>
            <p:ph type="body" sz="quarter" idx="13" hasCustomPrompt="1"/>
          </p:nvPr>
        </p:nvSpPr>
        <p:spPr>
          <a:xfrm>
            <a:off x="2884260" y="3780453"/>
            <a:ext cx="6423025" cy="439122"/>
          </a:xfrm>
          <a:prstGeom prst="rect">
            <a:avLst/>
          </a:prstGeom>
        </p:spPr>
        <p:txBody>
          <a:bodyPr/>
          <a:lstStyle>
            <a:lvl1pPr marL="0" indent="0" algn="ctr">
              <a:buNone/>
              <a:defRPr sz="2400" baseline="0">
                <a:solidFill>
                  <a:schemeClr val="bg1"/>
                </a:solidFill>
              </a:defRPr>
            </a:lvl1pPr>
          </a:lstStyle>
          <a:p>
            <a:pPr lvl="0"/>
            <a:r>
              <a:rPr lang="en-GB"/>
              <a:t>Click to edit speaker’s name</a:t>
            </a:r>
            <a:endParaRPr lang="en-US"/>
          </a:p>
        </p:txBody>
      </p:sp>
      <p:sp>
        <p:nvSpPr>
          <p:cNvPr id="15" name="Text Placeholder 8">
            <a:extLst>
              <a:ext uri="{FF2B5EF4-FFF2-40B4-BE49-F238E27FC236}">
                <a16:creationId xmlns:a16="http://schemas.microsoft.com/office/drawing/2014/main" id="{2869F0AB-6BA2-184D-8261-47FD5EAAD564}"/>
              </a:ext>
            </a:extLst>
          </p:cNvPr>
          <p:cNvSpPr>
            <a:spLocks noGrp="1"/>
          </p:cNvSpPr>
          <p:nvPr>
            <p:ph type="body" sz="quarter" idx="15" hasCustomPrompt="1"/>
          </p:nvPr>
        </p:nvSpPr>
        <p:spPr>
          <a:xfrm>
            <a:off x="2884259" y="6111526"/>
            <a:ext cx="6423025" cy="322262"/>
          </a:xfrm>
          <a:prstGeom prst="rect">
            <a:avLst/>
          </a:prstGeom>
        </p:spPr>
        <p:txBody>
          <a:bodyPr/>
          <a:lstStyle>
            <a:lvl1pPr marL="0" indent="0" algn="ctr">
              <a:buNone/>
              <a:defRPr sz="2000" b="1" i="0" baseline="0">
                <a:solidFill>
                  <a:schemeClr val="bg1"/>
                </a:solidFill>
              </a:defRPr>
            </a:lvl1pPr>
          </a:lstStyle>
          <a:p>
            <a:pPr lvl="0"/>
            <a:r>
              <a:rPr lang="en-GB"/>
              <a:t>Click to add hashtag</a:t>
            </a:r>
            <a:endParaRPr lang="en-US"/>
          </a:p>
        </p:txBody>
      </p:sp>
      <p:sp>
        <p:nvSpPr>
          <p:cNvPr id="7" name="Picture Placeholder 4">
            <a:extLst>
              <a:ext uri="{FF2B5EF4-FFF2-40B4-BE49-F238E27FC236}">
                <a16:creationId xmlns:a16="http://schemas.microsoft.com/office/drawing/2014/main" id="{1706D19B-290B-7041-B97C-9E8DE2E41226}"/>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sz="2200" baseline="0">
                <a:solidFill>
                  <a:schemeClr val="bg1"/>
                </a:solidFill>
                <a:latin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75956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VBVE_Cover/End_Content Slide_Logo">
    <p:bg>
      <p:bgPr>
        <a:solidFill>
          <a:srgbClr val="1E1541"/>
        </a:solidFill>
        <a:effectLst/>
      </p:bgPr>
    </p:bg>
    <p:spTree>
      <p:nvGrpSpPr>
        <p:cNvPr id="1" name=""/>
        <p:cNvGrpSpPr/>
        <p:nvPr/>
      </p:nvGrpSpPr>
      <p:grpSpPr>
        <a:xfrm>
          <a:off x="0" y="0"/>
          <a:ext cx="0" cy="0"/>
          <a:chOff x="0" y="0"/>
          <a:chExt cx="0" cy="0"/>
        </a:xfrm>
      </p:grpSpPr>
      <p:sp>
        <p:nvSpPr>
          <p:cNvPr id="8" name="Title 9">
            <a:extLst>
              <a:ext uri="{FF2B5EF4-FFF2-40B4-BE49-F238E27FC236}">
                <a16:creationId xmlns:a16="http://schemas.microsoft.com/office/drawing/2014/main" id="{19DC0B6C-5B8E-4962-A0D8-DE69438D9D0F}"/>
              </a:ext>
            </a:extLst>
          </p:cNvPr>
          <p:cNvSpPr>
            <a:spLocks noGrp="1"/>
          </p:cNvSpPr>
          <p:nvPr>
            <p:ph type="title" hasCustomPrompt="1"/>
          </p:nvPr>
        </p:nvSpPr>
        <p:spPr>
          <a:xfrm>
            <a:off x="1001259" y="659876"/>
            <a:ext cx="8306025" cy="500629"/>
          </a:xfrm>
          <a:prstGeom prst="rect">
            <a:avLst/>
          </a:prstGeom>
        </p:spPr>
        <p:txBody>
          <a:bodyPr anchor="t" anchorCtr="0"/>
          <a:lstStyle>
            <a:lvl1pPr algn="l">
              <a:defRPr sz="3200" cap="none" baseline="0">
                <a:solidFill>
                  <a:schemeClr val="bg1"/>
                </a:solidFill>
                <a:latin typeface="Arial Black" panose="020B0604020202020204" pitchFamily="34" charset="0"/>
              </a:defRPr>
            </a:lvl1pPr>
          </a:lstStyle>
          <a:p>
            <a:r>
              <a:rPr lang="en-GB"/>
              <a:t>Content/Agenda</a:t>
            </a:r>
            <a:endParaRPr lang="en-US"/>
          </a:p>
        </p:txBody>
      </p:sp>
      <p:sp>
        <p:nvSpPr>
          <p:cNvPr id="9" name="Text Placeholder 7">
            <a:extLst>
              <a:ext uri="{FF2B5EF4-FFF2-40B4-BE49-F238E27FC236}">
                <a16:creationId xmlns:a16="http://schemas.microsoft.com/office/drawing/2014/main" id="{C5E0AC3A-FC09-44C9-85B0-9FF09A6699B7}"/>
              </a:ext>
            </a:extLst>
          </p:cNvPr>
          <p:cNvSpPr>
            <a:spLocks noGrp="1"/>
          </p:cNvSpPr>
          <p:nvPr>
            <p:ph type="body" sz="quarter" idx="15"/>
          </p:nvPr>
        </p:nvSpPr>
        <p:spPr>
          <a:xfrm>
            <a:off x="1001259" y="1571910"/>
            <a:ext cx="8306024" cy="4734621"/>
          </a:xfrm>
          <a:prstGeom prst="rect">
            <a:avLst/>
          </a:prstGeom>
        </p:spPr>
        <p:txBody>
          <a:bodyPr/>
          <a:lstStyle>
            <a:lvl1pPr>
              <a:defRPr sz="2400" baseline="0">
                <a:solidFill>
                  <a:schemeClr val="bg1"/>
                </a:solidFill>
                <a:latin typeface="Arial" panose="020B0604020202020204" pitchFamily="34" charset="0"/>
              </a:defRPr>
            </a:lvl1pPr>
          </a:lstStyle>
          <a:p>
            <a:pPr lvl="0"/>
            <a:r>
              <a:rPr lang="en-US"/>
              <a:t>Click to edit Master text styles</a:t>
            </a:r>
          </a:p>
        </p:txBody>
      </p:sp>
      <p:sp>
        <p:nvSpPr>
          <p:cNvPr id="7" name="Picture Placeholder 4">
            <a:extLst>
              <a:ext uri="{FF2B5EF4-FFF2-40B4-BE49-F238E27FC236}">
                <a16:creationId xmlns:a16="http://schemas.microsoft.com/office/drawing/2014/main" id="{1706D19B-290B-7041-B97C-9E8DE2E41226}"/>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sz="2200" baseline="0">
                <a:solidFill>
                  <a:schemeClr val="bg1"/>
                </a:solidFill>
                <a:latin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09892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BVE_Cover/End_Navy background">
    <p:bg>
      <p:bgPr>
        <a:solidFill>
          <a:srgbClr val="1E1541"/>
        </a:solidFill>
        <a:effectLst/>
      </p:bgPr>
    </p:bg>
    <p:spTree>
      <p:nvGrpSpPr>
        <p:cNvPr id="1" name=""/>
        <p:cNvGrpSpPr/>
        <p:nvPr/>
      </p:nvGrpSpPr>
      <p:grpSpPr>
        <a:xfrm>
          <a:off x="0" y="0"/>
          <a:ext cx="0" cy="0"/>
          <a:chOff x="0" y="0"/>
          <a:chExt cx="0" cy="0"/>
        </a:xfrm>
      </p:grpSpPr>
      <p:sp>
        <p:nvSpPr>
          <p:cNvPr id="7" name="Title 9">
            <a:extLst>
              <a:ext uri="{FF2B5EF4-FFF2-40B4-BE49-F238E27FC236}">
                <a16:creationId xmlns:a16="http://schemas.microsoft.com/office/drawing/2014/main" id="{21D0B9E3-8F7B-7248-9736-61CA539B061A}"/>
              </a:ext>
            </a:extLst>
          </p:cNvPr>
          <p:cNvSpPr>
            <a:spLocks noGrp="1"/>
          </p:cNvSpPr>
          <p:nvPr>
            <p:ph type="title" hasCustomPrompt="1"/>
          </p:nvPr>
        </p:nvSpPr>
        <p:spPr>
          <a:xfrm>
            <a:off x="1001259" y="2668604"/>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8" name="Text Placeholder 8">
            <a:extLst>
              <a:ext uri="{FF2B5EF4-FFF2-40B4-BE49-F238E27FC236}">
                <a16:creationId xmlns:a16="http://schemas.microsoft.com/office/drawing/2014/main" id="{8EC15C1C-5783-494B-871F-AECEBCBF4D0D}"/>
              </a:ext>
            </a:extLst>
          </p:cNvPr>
          <p:cNvSpPr>
            <a:spLocks noGrp="1"/>
          </p:cNvSpPr>
          <p:nvPr>
            <p:ph type="body" sz="quarter" idx="13" hasCustomPrompt="1"/>
          </p:nvPr>
        </p:nvSpPr>
        <p:spPr>
          <a:xfrm>
            <a:off x="1001713" y="3780452"/>
            <a:ext cx="6423025" cy="413391"/>
          </a:xfrm>
          <a:prstGeom prst="rect">
            <a:avLst/>
          </a:prstGeom>
        </p:spPr>
        <p:txBody>
          <a:bodyPr/>
          <a:lstStyle>
            <a:lvl1pPr marL="0" indent="0">
              <a:buNone/>
              <a:defRPr sz="2400" baseline="0">
                <a:solidFill>
                  <a:schemeClr val="bg1"/>
                </a:solidFill>
              </a:defRPr>
            </a:lvl1pPr>
          </a:lstStyle>
          <a:p>
            <a:pPr lvl="0"/>
            <a:r>
              <a:rPr lang="en-GB"/>
              <a:t>Click to edit speaker’s name</a:t>
            </a:r>
            <a:endParaRPr lang="en-US"/>
          </a:p>
        </p:txBody>
      </p:sp>
      <p:sp>
        <p:nvSpPr>
          <p:cNvPr id="14" name="Text Placeholder 8">
            <a:extLst>
              <a:ext uri="{FF2B5EF4-FFF2-40B4-BE49-F238E27FC236}">
                <a16:creationId xmlns:a16="http://schemas.microsoft.com/office/drawing/2014/main" id="{0689DB96-61E7-AF4B-A561-5BD620B014B9}"/>
              </a:ext>
            </a:extLst>
          </p:cNvPr>
          <p:cNvSpPr>
            <a:spLocks noGrp="1"/>
          </p:cNvSpPr>
          <p:nvPr>
            <p:ph type="body" sz="quarter" idx="15" hasCustomPrompt="1"/>
          </p:nvPr>
        </p:nvSpPr>
        <p:spPr>
          <a:xfrm>
            <a:off x="1001259" y="6111526"/>
            <a:ext cx="6423025" cy="322262"/>
          </a:xfrm>
          <a:prstGeom prst="rect">
            <a:avLst/>
          </a:prstGeom>
        </p:spPr>
        <p:txBody>
          <a:bodyPr/>
          <a:lstStyle>
            <a:lvl1pPr marL="0" indent="0">
              <a:buNone/>
              <a:defRPr sz="2000" b="1" i="0" baseline="0">
                <a:solidFill>
                  <a:schemeClr val="bg1"/>
                </a:solidFill>
              </a:defRPr>
            </a:lvl1pPr>
          </a:lstStyle>
          <a:p>
            <a:pPr lvl="0"/>
            <a:r>
              <a:rPr lang="en-GB"/>
              <a:t>Click to add hashtag</a:t>
            </a:r>
            <a:endParaRPr lang="en-US"/>
          </a:p>
        </p:txBody>
      </p:sp>
      <p:sp>
        <p:nvSpPr>
          <p:cNvPr id="15" name="Rectangle 14" descr="Red Bar">
            <a:extLst>
              <a:ext uri="{FF2B5EF4-FFF2-40B4-BE49-F238E27FC236}">
                <a16:creationId xmlns:a16="http://schemas.microsoft.com/office/drawing/2014/main" id="{D9E3F728-D018-E348-890F-A46BDC523F45}"/>
              </a:ext>
              <a:ext uri="{C183D7F6-B498-43B3-948B-1728B52AA6E4}">
                <adec:decorative xmlns:adec="http://schemas.microsoft.com/office/drawing/2017/decorative" val="0"/>
              </a:ext>
            </a:extLst>
          </p:cNvPr>
          <p:cNvSpPr/>
          <p:nvPr userDrawn="1"/>
        </p:nvSpPr>
        <p:spPr>
          <a:xfrm>
            <a:off x="0" y="2628986"/>
            <a:ext cx="651353" cy="1564858"/>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icture Placeholder 4">
            <a:extLst>
              <a:ext uri="{FF2B5EF4-FFF2-40B4-BE49-F238E27FC236}">
                <a16:creationId xmlns:a16="http://schemas.microsoft.com/office/drawing/2014/main" id="{27BAE24B-8897-314D-AD10-75A2EED5C681}"/>
              </a:ext>
              <a:ext uri="{C183D7F6-B498-43B3-948B-1728B52AA6E4}">
                <adec:decorative xmlns:adec="http://schemas.microsoft.com/office/drawing/2017/decorative" val="0"/>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sz="2200" baseline="0">
                <a:solidFill>
                  <a:schemeClr val="bg1"/>
                </a:solidFill>
                <a:latin typeface="Arial" panose="020B0604020202020204" pitchFamily="34" charset="0"/>
              </a:defRPr>
            </a:lvl1pPr>
          </a:lstStyle>
          <a:p>
            <a:r>
              <a:rPr lang="en-US" dirty="0"/>
              <a:t>Partner logo</a:t>
            </a:r>
          </a:p>
        </p:txBody>
      </p:sp>
      <p:pic>
        <p:nvPicPr>
          <p:cNvPr id="9" name="Picture Placeholder 8">
            <a:extLst>
              <a:ext uri="{FF2B5EF4-FFF2-40B4-BE49-F238E27FC236}">
                <a16:creationId xmlns:a16="http://schemas.microsoft.com/office/drawing/2014/main" id="{6F453173-EC23-48CF-8ADA-C76657A2F07E}"/>
              </a:ext>
            </a:extLst>
          </p:cNvPr>
          <p:cNvPicPr>
            <a:picLocks noChangeAspect="1"/>
          </p:cNvPicPr>
          <p:nvPr userDrawn="1"/>
        </p:nvPicPr>
        <p:blipFill rotWithShape="1">
          <a:blip r:embed="rId2"/>
          <a:srcRect l="-1542" r="60439"/>
          <a:stretch/>
        </p:blipFill>
        <p:spPr bwMode="auto">
          <a:xfrm>
            <a:off x="8050181" y="5527165"/>
            <a:ext cx="4141819" cy="1116172"/>
          </a:xfrm>
          <a:prstGeom prst="rect">
            <a:avLst/>
          </a:prstGeom>
        </p:spPr>
      </p:pic>
    </p:spTree>
    <p:extLst>
      <p:ext uri="{BB962C8B-B14F-4D97-AF65-F5344CB8AC3E}">
        <p14:creationId xmlns:p14="http://schemas.microsoft.com/office/powerpoint/2010/main" val="41955293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VBVE_Cover/End_Content Slide">
    <p:bg>
      <p:bgPr>
        <a:solidFill>
          <a:srgbClr val="1E1541"/>
        </a:solidFill>
        <a:effectLst/>
      </p:bgPr>
    </p:bg>
    <p:spTree>
      <p:nvGrpSpPr>
        <p:cNvPr id="1" name=""/>
        <p:cNvGrpSpPr/>
        <p:nvPr/>
      </p:nvGrpSpPr>
      <p:grpSpPr>
        <a:xfrm>
          <a:off x="0" y="0"/>
          <a:ext cx="0" cy="0"/>
          <a:chOff x="0" y="0"/>
          <a:chExt cx="0" cy="0"/>
        </a:xfrm>
      </p:grpSpPr>
      <p:sp>
        <p:nvSpPr>
          <p:cNvPr id="8" name="Title 9">
            <a:extLst>
              <a:ext uri="{FF2B5EF4-FFF2-40B4-BE49-F238E27FC236}">
                <a16:creationId xmlns:a16="http://schemas.microsoft.com/office/drawing/2014/main" id="{19DC0B6C-5B8E-4962-A0D8-DE69438D9D0F}"/>
              </a:ext>
            </a:extLst>
          </p:cNvPr>
          <p:cNvSpPr>
            <a:spLocks noGrp="1"/>
          </p:cNvSpPr>
          <p:nvPr>
            <p:ph type="title" hasCustomPrompt="1"/>
          </p:nvPr>
        </p:nvSpPr>
        <p:spPr>
          <a:xfrm>
            <a:off x="1001259" y="659876"/>
            <a:ext cx="10288413" cy="500629"/>
          </a:xfrm>
          <a:prstGeom prst="rect">
            <a:avLst/>
          </a:prstGeom>
        </p:spPr>
        <p:txBody>
          <a:bodyPr anchor="t" anchorCtr="0"/>
          <a:lstStyle>
            <a:lvl1pPr algn="l">
              <a:defRPr sz="3200" cap="none" baseline="0">
                <a:solidFill>
                  <a:schemeClr val="bg1"/>
                </a:solidFill>
                <a:latin typeface="Arial Black" panose="020B0604020202020204" pitchFamily="34" charset="0"/>
              </a:defRPr>
            </a:lvl1pPr>
          </a:lstStyle>
          <a:p>
            <a:r>
              <a:rPr lang="en-GB"/>
              <a:t>Content/Agenda</a:t>
            </a:r>
            <a:endParaRPr lang="en-US"/>
          </a:p>
        </p:txBody>
      </p:sp>
      <p:sp>
        <p:nvSpPr>
          <p:cNvPr id="9" name="Text Placeholder 7">
            <a:extLst>
              <a:ext uri="{FF2B5EF4-FFF2-40B4-BE49-F238E27FC236}">
                <a16:creationId xmlns:a16="http://schemas.microsoft.com/office/drawing/2014/main" id="{C5E0AC3A-FC09-44C9-85B0-9FF09A6699B7}"/>
              </a:ext>
            </a:extLst>
          </p:cNvPr>
          <p:cNvSpPr>
            <a:spLocks noGrp="1"/>
          </p:cNvSpPr>
          <p:nvPr>
            <p:ph type="body" sz="quarter" idx="15"/>
          </p:nvPr>
        </p:nvSpPr>
        <p:spPr>
          <a:xfrm>
            <a:off x="1001259" y="1571910"/>
            <a:ext cx="10288412" cy="4734621"/>
          </a:xfrm>
          <a:prstGeom prst="rect">
            <a:avLst/>
          </a:prstGeom>
        </p:spPr>
        <p:txBody>
          <a:bodyPr/>
          <a:lstStyle>
            <a:lvl1pPr>
              <a:defRPr sz="2400" baseline="0">
                <a:solidFill>
                  <a:schemeClr val="bg1"/>
                </a:solidFill>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42796215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ation_Navy">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9613A1A9-F97F-4D22-AACA-BAB43A58D979}"/>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dirty="0"/>
              <a:t>To add a background picture, right click on the coloured box and send it to the back, you will then be able to add your background image by clicking the image icon in the middle of the screen, once you have placed your image, right click on the image and send it to the back in order for the coloured box to appear over the image. </a:t>
            </a:r>
            <a:endParaRPr lang="en-GB" dirty="0"/>
          </a:p>
        </p:txBody>
      </p:sp>
      <p:sp>
        <p:nvSpPr>
          <p:cNvPr id="6" name="Title 9">
            <a:extLst>
              <a:ext uri="{FF2B5EF4-FFF2-40B4-BE49-F238E27FC236}">
                <a16:creationId xmlns:a16="http://schemas.microsoft.com/office/drawing/2014/main" id="{B6169398-DA0D-634D-A347-F8D65716CF67}"/>
              </a:ext>
            </a:extLst>
          </p:cNvPr>
          <p:cNvSpPr>
            <a:spLocks noGrp="1"/>
          </p:cNvSpPr>
          <p:nvPr>
            <p:ph type="title" hasCustomPrompt="1"/>
          </p:nvPr>
        </p:nvSpPr>
        <p:spPr>
          <a:xfrm>
            <a:off x="2154915" y="1553842"/>
            <a:ext cx="7871514" cy="3753516"/>
          </a:xfrm>
          <a:prstGeom prst="rect">
            <a:avLst/>
          </a:prstGeom>
        </p:spPr>
        <p:txBody>
          <a:bodyPr anchor="ctr" anchorCtr="0"/>
          <a:lstStyle>
            <a:lvl1pPr algn="ctr">
              <a:defRPr sz="3200" cap="none" baseline="0">
                <a:solidFill>
                  <a:schemeClr val="bg1"/>
                </a:solidFill>
                <a:latin typeface="Arial Black" panose="020B0604020202020204" pitchFamily="34" charset="0"/>
              </a:defRPr>
            </a:lvl1pPr>
          </a:lstStyle>
          <a:p>
            <a:r>
              <a:rPr lang="en-GB"/>
              <a:t>Quotations/motto</a:t>
            </a:r>
            <a:endParaRPr lang="en-US"/>
          </a:p>
        </p:txBody>
      </p:sp>
      <p:sp>
        <p:nvSpPr>
          <p:cNvPr id="5" name="Text Placeholder 8">
            <a:extLst>
              <a:ext uri="{FF2B5EF4-FFF2-40B4-BE49-F238E27FC236}">
                <a16:creationId xmlns:a16="http://schemas.microsoft.com/office/drawing/2014/main" id="{E0AB1231-AD18-4EB3-8D11-04AD0A3AF011}"/>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Tree>
    <p:extLst>
      <p:ext uri="{BB962C8B-B14F-4D97-AF65-F5344CB8AC3E}">
        <p14:creationId xmlns:p14="http://schemas.microsoft.com/office/powerpoint/2010/main" val="7744364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ation_Red">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8A2D00AF-5F33-40F6-99C9-0D8ADEF6574E}"/>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dirty="0"/>
              <a:t>To add a background picture, right click on the coloured box and send it to the back, you will then be able to add your background image by clicking the image icon in the middle of the screen, once you have placed your image, right click on the image and send it to the back in order for the coloured box to appear over the image. </a:t>
            </a:r>
            <a:endParaRPr lang="en-GB" dirty="0"/>
          </a:p>
        </p:txBody>
      </p:sp>
      <p:sp>
        <p:nvSpPr>
          <p:cNvPr id="6" name="Title 9">
            <a:extLst>
              <a:ext uri="{FF2B5EF4-FFF2-40B4-BE49-F238E27FC236}">
                <a16:creationId xmlns:a16="http://schemas.microsoft.com/office/drawing/2014/main" id="{96A7D56D-E191-4E4B-B30D-6D68698A783A}"/>
              </a:ext>
            </a:extLst>
          </p:cNvPr>
          <p:cNvSpPr>
            <a:spLocks noGrp="1"/>
          </p:cNvSpPr>
          <p:nvPr>
            <p:ph type="title" hasCustomPrompt="1"/>
          </p:nvPr>
        </p:nvSpPr>
        <p:spPr>
          <a:xfrm>
            <a:off x="2154915" y="1553842"/>
            <a:ext cx="7871514" cy="3753516"/>
          </a:xfrm>
          <a:prstGeom prst="rect">
            <a:avLst/>
          </a:prstGeom>
        </p:spPr>
        <p:txBody>
          <a:bodyPr anchor="ctr" anchorCtr="0"/>
          <a:lstStyle>
            <a:lvl1pPr algn="ctr">
              <a:defRPr sz="3200" cap="none" baseline="0">
                <a:solidFill>
                  <a:schemeClr val="bg1"/>
                </a:solidFill>
                <a:latin typeface="Arial Black" panose="020B0604020202020204" pitchFamily="34" charset="0"/>
              </a:defRPr>
            </a:lvl1pPr>
          </a:lstStyle>
          <a:p>
            <a:r>
              <a:rPr lang="en-GB"/>
              <a:t>Quotations/motto</a:t>
            </a:r>
            <a:endParaRPr lang="en-US"/>
          </a:p>
        </p:txBody>
      </p:sp>
      <p:sp>
        <p:nvSpPr>
          <p:cNvPr id="5" name="Text Placeholder 8">
            <a:extLst>
              <a:ext uri="{FF2B5EF4-FFF2-40B4-BE49-F238E27FC236}">
                <a16:creationId xmlns:a16="http://schemas.microsoft.com/office/drawing/2014/main" id="{7FDC2D99-840E-41CF-8ADE-FAAFD2858E27}"/>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Tree>
    <p:extLst>
      <p:ext uri="{BB962C8B-B14F-4D97-AF65-F5344CB8AC3E}">
        <p14:creationId xmlns:p14="http://schemas.microsoft.com/office/powerpoint/2010/main" val="30456587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ivider_Navy">
    <p:spTree>
      <p:nvGrpSpPr>
        <p:cNvPr id="1" name=""/>
        <p:cNvGrpSpPr/>
        <p:nvPr/>
      </p:nvGrpSpPr>
      <p:grpSpPr>
        <a:xfrm>
          <a:off x="0" y="0"/>
          <a:ext cx="0" cy="0"/>
          <a:chOff x="0" y="0"/>
          <a:chExt cx="0" cy="0"/>
        </a:xfrm>
      </p:grpSpPr>
      <p:sp>
        <p:nvSpPr>
          <p:cNvPr id="13" name="Rectangle 12" descr="Blue heading Bar">
            <a:extLst>
              <a:ext uri="{FF2B5EF4-FFF2-40B4-BE49-F238E27FC236}">
                <a16:creationId xmlns:a16="http://schemas.microsoft.com/office/drawing/2014/main" id="{2D90F0AD-A8D2-7F49-B15F-55C6715B58F8}"/>
              </a:ext>
              <a:ext uri="{C183D7F6-B498-43B3-948B-1728B52AA6E4}">
                <adec:decorative xmlns:adec="http://schemas.microsoft.com/office/drawing/2017/decorative" val="0"/>
              </a:ext>
            </a:extLst>
          </p:cNvPr>
          <p:cNvSpPr/>
          <p:nvPr userDrawn="1"/>
        </p:nvSpPr>
        <p:spPr>
          <a:xfrm>
            <a:off x="7359127" y="952501"/>
            <a:ext cx="3791983" cy="4933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C4C28773-62A5-3B42-88FB-417CDAFBF530}"/>
              </a:ext>
            </a:extLst>
          </p:cNvPr>
          <p:cNvSpPr>
            <a:spLocks noGrp="1"/>
          </p:cNvSpPr>
          <p:nvPr>
            <p:ph type="title" hasCustomPrompt="1"/>
          </p:nvPr>
        </p:nvSpPr>
        <p:spPr>
          <a:xfrm>
            <a:off x="7679149" y="2924270"/>
            <a:ext cx="3141553" cy="717694"/>
          </a:xfrm>
          <a:prstGeom prst="rect">
            <a:avLst/>
          </a:prstGeom>
        </p:spPr>
        <p:txBody>
          <a:bodyPr anchor="b" anchorCtr="0"/>
          <a:lstStyle>
            <a:lvl1pPr>
              <a:defRPr sz="3200" cap="none" baseline="0">
                <a:solidFill>
                  <a:schemeClr val="bg1"/>
                </a:solidFill>
                <a:latin typeface="Arial Black" panose="020B0604020202020204" pitchFamily="34" charset="0"/>
              </a:defRPr>
            </a:lvl1pPr>
          </a:lstStyle>
          <a:p>
            <a:r>
              <a:rPr lang="en-GB"/>
              <a:t>Title</a:t>
            </a:r>
            <a:endParaRPr lang="en-US"/>
          </a:p>
        </p:txBody>
      </p:sp>
      <p:sp>
        <p:nvSpPr>
          <p:cNvPr id="4" name="Text Placeholder 3">
            <a:extLst>
              <a:ext uri="{FF2B5EF4-FFF2-40B4-BE49-F238E27FC236}">
                <a16:creationId xmlns:a16="http://schemas.microsoft.com/office/drawing/2014/main" id="{D015FB4C-4EAB-1546-8FCE-BC73C0F9769D}"/>
              </a:ext>
            </a:extLst>
          </p:cNvPr>
          <p:cNvSpPr>
            <a:spLocks noGrp="1"/>
          </p:cNvSpPr>
          <p:nvPr>
            <p:ph type="body" sz="quarter" idx="15" hasCustomPrompt="1"/>
          </p:nvPr>
        </p:nvSpPr>
        <p:spPr>
          <a:xfrm>
            <a:off x="7679149" y="3741737"/>
            <a:ext cx="3141552" cy="1842317"/>
          </a:xfrm>
          <a:prstGeom prst="rect">
            <a:avLst/>
          </a:prstGeom>
        </p:spPr>
        <p:txBody>
          <a:bodyPr/>
          <a:lstStyle>
            <a:lvl1pPr marL="0" indent="0">
              <a:buNone/>
              <a:defRPr sz="2400" baseline="0">
                <a:solidFill>
                  <a:schemeClr val="bg1"/>
                </a:solidFill>
              </a:defRPr>
            </a:lvl1pPr>
          </a:lstStyle>
          <a:p>
            <a:pPr lvl="0"/>
            <a:r>
              <a:rPr lang="en-GB"/>
              <a:t>Click to add a short copy</a:t>
            </a:r>
            <a:endParaRPr lang="en-US"/>
          </a:p>
        </p:txBody>
      </p:sp>
      <p:sp>
        <p:nvSpPr>
          <p:cNvPr id="10" name="Picture Placeholder 9">
            <a:extLst>
              <a:ext uri="{FF2B5EF4-FFF2-40B4-BE49-F238E27FC236}">
                <a16:creationId xmlns:a16="http://schemas.microsoft.com/office/drawing/2014/main" id="{DA622506-CE23-476C-AF20-3AAD6027BAF9}"/>
              </a:ext>
            </a:extLst>
          </p:cNvPr>
          <p:cNvSpPr>
            <a:spLocks noGrp="1"/>
          </p:cNvSpPr>
          <p:nvPr>
            <p:ph type="pic" sz="quarter" idx="17" hasCustomPrompt="1"/>
          </p:nvPr>
        </p:nvSpPr>
        <p:spPr>
          <a:xfrm>
            <a:off x="0" y="0"/>
            <a:ext cx="8107680" cy="6858000"/>
          </a:xfrm>
          <a:custGeom>
            <a:avLst/>
            <a:gdLst>
              <a:gd name="connsiteX0" fmla="*/ 0 w 8107680"/>
              <a:gd name="connsiteY0" fmla="*/ 0 h 6858000"/>
              <a:gd name="connsiteX1" fmla="*/ 8107680 w 8107680"/>
              <a:gd name="connsiteY1" fmla="*/ 0 h 6858000"/>
              <a:gd name="connsiteX2" fmla="*/ 8107680 w 8107680"/>
              <a:gd name="connsiteY2" fmla="*/ 6858000 h 6858000"/>
              <a:gd name="connsiteX3" fmla="*/ 0 w 8107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07680" h="6858000">
                <a:moveTo>
                  <a:pt x="0" y="0"/>
                </a:moveTo>
                <a:lnTo>
                  <a:pt x="8107680" y="0"/>
                </a:lnTo>
                <a:lnTo>
                  <a:pt x="8107680" y="6858000"/>
                </a:lnTo>
                <a:lnTo>
                  <a:pt x="0" y="6858000"/>
                </a:lnTo>
                <a:close/>
              </a:path>
            </a:pathLst>
          </a:custGeom>
        </p:spPr>
        <p:txBody>
          <a:bodyPr wrap="square">
            <a:noAutofit/>
          </a:bodyPr>
          <a:lstStyle>
            <a:lvl1pPr marL="0" indent="0">
              <a:buNone/>
              <a:defRPr lang="en-GB" sz="1600" kern="1200" baseline="0" dirty="0" smtClean="0">
                <a:solidFill>
                  <a:schemeClr val="accent1"/>
                </a:solidFill>
                <a:latin typeface="+mn-lt"/>
                <a:ea typeface="+mn-ea"/>
                <a:cs typeface="+mn-cs"/>
              </a:defRPr>
            </a:lvl1pPr>
          </a:lstStyle>
          <a:p>
            <a:r>
              <a:rPr lang="en-US" dirty="0"/>
              <a:t>Click to add Picture</a:t>
            </a:r>
            <a:endParaRPr lang="en-GB" dirty="0"/>
          </a:p>
        </p:txBody>
      </p:sp>
      <p:sp>
        <p:nvSpPr>
          <p:cNvPr id="8" name="Text Placeholder 8">
            <a:extLst>
              <a:ext uri="{FF2B5EF4-FFF2-40B4-BE49-F238E27FC236}">
                <a16:creationId xmlns:a16="http://schemas.microsoft.com/office/drawing/2014/main" id="{DC6E0E0E-BA2D-48E5-99EB-12291FFCA58A}"/>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
        <p:nvSpPr>
          <p:cNvPr id="9" name="Slide Number Placeholder 5">
            <a:extLst>
              <a:ext uri="{FF2B5EF4-FFF2-40B4-BE49-F238E27FC236}">
                <a16:creationId xmlns:a16="http://schemas.microsoft.com/office/drawing/2014/main" id="{239EBE0A-426C-9D46-912A-83AB28C0D5FC}"/>
              </a:ext>
            </a:extLst>
          </p:cNvPr>
          <p:cNvSpPr>
            <a:spLocks noGrp="1"/>
          </p:cNvSpPr>
          <p:nvPr>
            <p:ph type="sldNum" sz="quarter" idx="4"/>
          </p:nvPr>
        </p:nvSpPr>
        <p:spPr>
          <a:xfrm>
            <a:off x="8610600" y="6356350"/>
            <a:ext cx="3272030" cy="365125"/>
          </a:xfrm>
          <a:prstGeom prst="rect">
            <a:avLst/>
          </a:prstGeom>
        </p:spPr>
        <p:txBody>
          <a:bodyPr vert="horz" lIns="91440" tIns="45720" rIns="91440" bIns="45720" rtlCol="0" anchor="ctr"/>
          <a:lstStyle>
            <a:lvl1pPr algn="r">
              <a:defRPr sz="1200" baseline="0">
                <a:solidFill>
                  <a:schemeClr val="tx1">
                    <a:tint val="75000"/>
                  </a:schemeClr>
                </a:solidFill>
                <a:latin typeface="Arial" panose="020B0604020202020204" pitchFamily="34" charset="0"/>
              </a:defRPr>
            </a:lvl1pPr>
          </a:lstStyle>
          <a:p>
            <a:fld id="{FBE75506-EA2C-084A-BE64-DAB3BDCD7D3B}" type="slidenum">
              <a:rPr lang="en-US" smtClean="0"/>
              <a:pPr/>
              <a:t>‹#›</a:t>
            </a:fld>
            <a:endParaRPr lang="en-US" dirty="0"/>
          </a:p>
        </p:txBody>
      </p:sp>
    </p:spTree>
    <p:extLst>
      <p:ext uri="{BB962C8B-B14F-4D97-AF65-F5344CB8AC3E}">
        <p14:creationId xmlns:p14="http://schemas.microsoft.com/office/powerpoint/2010/main" val="398502703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vider_Red">
    <p:spTree>
      <p:nvGrpSpPr>
        <p:cNvPr id="1" name=""/>
        <p:cNvGrpSpPr/>
        <p:nvPr/>
      </p:nvGrpSpPr>
      <p:grpSpPr>
        <a:xfrm>
          <a:off x="0" y="0"/>
          <a:ext cx="0" cy="0"/>
          <a:chOff x="0" y="0"/>
          <a:chExt cx="0" cy="0"/>
        </a:xfrm>
      </p:grpSpPr>
      <p:sp>
        <p:nvSpPr>
          <p:cNvPr id="13" name="Rectangle 12" descr="Red">
            <a:extLst>
              <a:ext uri="{FF2B5EF4-FFF2-40B4-BE49-F238E27FC236}">
                <a16:creationId xmlns:a16="http://schemas.microsoft.com/office/drawing/2014/main" id="{2D90F0AD-A8D2-7F49-B15F-55C6715B58F8}"/>
              </a:ext>
              <a:ext uri="{C183D7F6-B498-43B3-948B-1728B52AA6E4}">
                <adec:decorative xmlns:adec="http://schemas.microsoft.com/office/drawing/2017/decorative" val="0"/>
              </a:ext>
            </a:extLst>
          </p:cNvPr>
          <p:cNvSpPr/>
          <p:nvPr userDrawn="1"/>
        </p:nvSpPr>
        <p:spPr>
          <a:xfrm>
            <a:off x="7359127" y="952501"/>
            <a:ext cx="3791983" cy="49333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C4C28773-62A5-3B42-88FB-417CDAFBF530}"/>
              </a:ext>
            </a:extLst>
          </p:cNvPr>
          <p:cNvSpPr>
            <a:spLocks noGrp="1"/>
          </p:cNvSpPr>
          <p:nvPr>
            <p:ph type="title" hasCustomPrompt="1"/>
          </p:nvPr>
        </p:nvSpPr>
        <p:spPr>
          <a:xfrm>
            <a:off x="7679149" y="3216036"/>
            <a:ext cx="3141553" cy="425927"/>
          </a:xfrm>
          <a:prstGeom prst="rect">
            <a:avLst/>
          </a:prstGeom>
        </p:spPr>
        <p:txBody>
          <a:bodyPr anchor="b" anchorCtr="0"/>
          <a:lstStyle>
            <a:lvl1pPr>
              <a:defRPr sz="3200" cap="none" baseline="0">
                <a:solidFill>
                  <a:schemeClr val="bg1"/>
                </a:solidFill>
                <a:latin typeface="Arial Black" panose="020B0604020202020204" pitchFamily="34" charset="0"/>
              </a:defRPr>
            </a:lvl1pPr>
          </a:lstStyle>
          <a:p>
            <a:r>
              <a:rPr lang="en-GB"/>
              <a:t>Title</a:t>
            </a:r>
            <a:endParaRPr lang="en-US"/>
          </a:p>
        </p:txBody>
      </p:sp>
      <p:sp>
        <p:nvSpPr>
          <p:cNvPr id="4" name="Text Placeholder 3">
            <a:extLst>
              <a:ext uri="{FF2B5EF4-FFF2-40B4-BE49-F238E27FC236}">
                <a16:creationId xmlns:a16="http://schemas.microsoft.com/office/drawing/2014/main" id="{D015FB4C-4EAB-1546-8FCE-BC73C0F9769D}"/>
              </a:ext>
            </a:extLst>
          </p:cNvPr>
          <p:cNvSpPr>
            <a:spLocks noGrp="1"/>
          </p:cNvSpPr>
          <p:nvPr>
            <p:ph type="body" sz="quarter" idx="15" hasCustomPrompt="1"/>
          </p:nvPr>
        </p:nvSpPr>
        <p:spPr>
          <a:xfrm>
            <a:off x="7679149" y="3741737"/>
            <a:ext cx="3141552" cy="1842317"/>
          </a:xfrm>
          <a:prstGeom prst="rect">
            <a:avLst/>
          </a:prstGeom>
        </p:spPr>
        <p:txBody>
          <a:bodyPr/>
          <a:lstStyle>
            <a:lvl1pPr marL="0" indent="0">
              <a:buNone/>
              <a:defRPr sz="2400" baseline="0">
                <a:solidFill>
                  <a:schemeClr val="bg1"/>
                </a:solidFill>
              </a:defRPr>
            </a:lvl1pPr>
          </a:lstStyle>
          <a:p>
            <a:pPr lvl="0"/>
            <a:r>
              <a:rPr lang="en-GB"/>
              <a:t>Click to add a short copy</a:t>
            </a:r>
            <a:endParaRPr lang="en-US"/>
          </a:p>
        </p:txBody>
      </p:sp>
      <p:sp>
        <p:nvSpPr>
          <p:cNvPr id="8" name="Picture Placeholder 7">
            <a:extLst>
              <a:ext uri="{FF2B5EF4-FFF2-40B4-BE49-F238E27FC236}">
                <a16:creationId xmlns:a16="http://schemas.microsoft.com/office/drawing/2014/main" id="{B19B5CF3-B191-481F-A975-3BF9A9945F0B}"/>
              </a:ext>
            </a:extLst>
          </p:cNvPr>
          <p:cNvSpPr>
            <a:spLocks noGrp="1"/>
          </p:cNvSpPr>
          <p:nvPr>
            <p:ph type="pic" sz="quarter" idx="17" hasCustomPrompt="1"/>
          </p:nvPr>
        </p:nvSpPr>
        <p:spPr>
          <a:xfrm>
            <a:off x="0" y="0"/>
            <a:ext cx="8107680" cy="6858000"/>
          </a:xfrm>
          <a:custGeom>
            <a:avLst/>
            <a:gdLst>
              <a:gd name="connsiteX0" fmla="*/ 0 w 8107680"/>
              <a:gd name="connsiteY0" fmla="*/ 0 h 6858000"/>
              <a:gd name="connsiteX1" fmla="*/ 8107680 w 8107680"/>
              <a:gd name="connsiteY1" fmla="*/ 0 h 6858000"/>
              <a:gd name="connsiteX2" fmla="*/ 8107680 w 8107680"/>
              <a:gd name="connsiteY2" fmla="*/ 6858000 h 6858000"/>
              <a:gd name="connsiteX3" fmla="*/ 0 w 8107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07680" h="6858000">
                <a:moveTo>
                  <a:pt x="0" y="0"/>
                </a:moveTo>
                <a:lnTo>
                  <a:pt x="8107680" y="0"/>
                </a:lnTo>
                <a:lnTo>
                  <a:pt x="8107680" y="6858000"/>
                </a:lnTo>
                <a:lnTo>
                  <a:pt x="0" y="6858000"/>
                </a:lnTo>
                <a:close/>
              </a:path>
            </a:pathLst>
          </a:custGeom>
        </p:spPr>
        <p:txBody>
          <a:bodyPr wrap="square">
            <a:noAutofit/>
          </a:bodyPr>
          <a:lstStyle>
            <a:lvl1pPr marL="0" indent="0">
              <a:buNone/>
              <a:defRPr lang="en-GB" sz="1600" kern="1200" baseline="0" dirty="0" smtClean="0">
                <a:solidFill>
                  <a:schemeClr val="accent1"/>
                </a:solidFill>
                <a:latin typeface="+mn-lt"/>
                <a:ea typeface="+mn-ea"/>
                <a:cs typeface="+mn-cs"/>
              </a:defRPr>
            </a:lvl1pPr>
          </a:lstStyle>
          <a:p>
            <a:r>
              <a:rPr lang="en-US" dirty="0"/>
              <a:t>Click to add Picture</a:t>
            </a:r>
            <a:endParaRPr lang="en-GB" dirty="0"/>
          </a:p>
        </p:txBody>
      </p:sp>
      <p:sp>
        <p:nvSpPr>
          <p:cNvPr id="10" name="Text Placeholder 8">
            <a:extLst>
              <a:ext uri="{FF2B5EF4-FFF2-40B4-BE49-F238E27FC236}">
                <a16:creationId xmlns:a16="http://schemas.microsoft.com/office/drawing/2014/main" id="{6A672AB4-D24F-4ECB-8506-139C950CB8E0}"/>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
        <p:nvSpPr>
          <p:cNvPr id="9" name="Slide Number Placeholder 5">
            <a:extLst>
              <a:ext uri="{FF2B5EF4-FFF2-40B4-BE49-F238E27FC236}">
                <a16:creationId xmlns:a16="http://schemas.microsoft.com/office/drawing/2014/main" id="{239EBE0A-426C-9D46-912A-83AB28C0D5FC}"/>
              </a:ext>
            </a:extLst>
          </p:cNvPr>
          <p:cNvSpPr>
            <a:spLocks noGrp="1"/>
          </p:cNvSpPr>
          <p:nvPr>
            <p:ph type="sldNum" sz="quarter" idx="4"/>
          </p:nvPr>
        </p:nvSpPr>
        <p:spPr>
          <a:xfrm>
            <a:off x="8610600" y="6356350"/>
            <a:ext cx="3272030" cy="365125"/>
          </a:xfrm>
          <a:prstGeom prst="rect">
            <a:avLst/>
          </a:prstGeom>
        </p:spPr>
        <p:txBody>
          <a:bodyPr vert="horz" lIns="91440" tIns="45720" rIns="91440" bIns="45720" rtlCol="0" anchor="ctr"/>
          <a:lstStyle>
            <a:lvl1pPr algn="r">
              <a:defRPr sz="1200" baseline="0">
                <a:solidFill>
                  <a:schemeClr val="tx1">
                    <a:tint val="75000"/>
                  </a:schemeClr>
                </a:solidFill>
                <a:latin typeface="Arial" panose="020B0604020202020204" pitchFamily="34" charset="0"/>
              </a:defRPr>
            </a:lvl1pPr>
          </a:lstStyle>
          <a:p>
            <a:fld id="{FBE75506-EA2C-084A-BE64-DAB3BDCD7D3B}" type="slidenum">
              <a:rPr lang="en-US" smtClean="0"/>
              <a:pPr/>
              <a:t>‹#›</a:t>
            </a:fld>
            <a:endParaRPr lang="en-US" dirty="0"/>
          </a:p>
        </p:txBody>
      </p:sp>
    </p:spTree>
    <p:extLst>
      <p:ext uri="{BB962C8B-B14F-4D97-AF65-F5344CB8AC3E}">
        <p14:creationId xmlns:p14="http://schemas.microsoft.com/office/powerpoint/2010/main" val="18357572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_Open pag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7" name="Content Placeholder 3">
            <a:extLst>
              <a:ext uri="{FF2B5EF4-FFF2-40B4-BE49-F238E27FC236}">
                <a16:creationId xmlns:a16="http://schemas.microsoft.com/office/drawing/2014/main" id="{694CE70A-EC6D-3745-9B50-79A28BAC6783}"/>
              </a:ext>
            </a:extLst>
          </p:cNvPr>
          <p:cNvSpPr>
            <a:spLocks noGrp="1"/>
          </p:cNvSpPr>
          <p:nvPr>
            <p:ph sz="quarter" idx="10" hasCustomPrompt="1"/>
          </p:nvPr>
        </p:nvSpPr>
        <p:spPr>
          <a:xfrm>
            <a:off x="325439" y="1157898"/>
            <a:ext cx="11561761" cy="4971439"/>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pic>
        <p:nvPicPr>
          <p:cNvPr id="3" name="Picture Placeholder 8">
            <a:extLst>
              <a:ext uri="{FF2B5EF4-FFF2-40B4-BE49-F238E27FC236}">
                <a16:creationId xmlns:a16="http://schemas.microsoft.com/office/drawing/2014/main" id="{60558B1F-D2CE-0CC3-159D-D321C00AD438}"/>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2677423333"/>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_Open page_Sub_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0" name="Content Placeholder 3">
            <a:extLst>
              <a:ext uri="{FF2B5EF4-FFF2-40B4-BE49-F238E27FC236}">
                <a16:creationId xmlns:a16="http://schemas.microsoft.com/office/drawing/2014/main" id="{1FEA8EB3-AEAF-43ED-A733-0838A3E6CDBA}"/>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7" name="Content Placeholder 3">
            <a:extLst>
              <a:ext uri="{FF2B5EF4-FFF2-40B4-BE49-F238E27FC236}">
                <a16:creationId xmlns:a16="http://schemas.microsoft.com/office/drawing/2014/main" id="{694CE70A-EC6D-3745-9B50-79A28BAC6783}"/>
              </a:ext>
            </a:extLst>
          </p:cNvPr>
          <p:cNvSpPr>
            <a:spLocks noGrp="1"/>
          </p:cNvSpPr>
          <p:nvPr>
            <p:ph sz="quarter" idx="10" hasCustomPrompt="1"/>
          </p:nvPr>
        </p:nvSpPr>
        <p:spPr>
          <a:xfrm>
            <a:off x="325439" y="1683866"/>
            <a:ext cx="11561761" cy="446357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pic>
        <p:nvPicPr>
          <p:cNvPr id="3" name="Picture Placeholder 8">
            <a:extLst>
              <a:ext uri="{FF2B5EF4-FFF2-40B4-BE49-F238E27FC236}">
                <a16:creationId xmlns:a16="http://schemas.microsoft.com/office/drawing/2014/main" id="{A51B1FCC-C514-398E-84B1-B47DC6D0EDFC}"/>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476715122"/>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_Open page_2 Graph Placeholder">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DA84CA69-624D-400B-B106-185981A31CB1}"/>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6" name="Content Placeholder 3">
            <a:extLst>
              <a:ext uri="{FF2B5EF4-FFF2-40B4-BE49-F238E27FC236}">
                <a16:creationId xmlns:a16="http://schemas.microsoft.com/office/drawing/2014/main" id="{9C279765-89B8-4B4B-AB16-7C072BEF08E9}"/>
              </a:ext>
            </a:extLst>
          </p:cNvPr>
          <p:cNvSpPr>
            <a:spLocks noGrp="1"/>
          </p:cNvSpPr>
          <p:nvPr>
            <p:ph sz="quarter" idx="18" hasCustomPrompt="1"/>
          </p:nvPr>
        </p:nvSpPr>
        <p:spPr>
          <a:xfrm>
            <a:off x="325439" y="1683426"/>
            <a:ext cx="11561761"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2600325"/>
            <a:ext cx="5649566"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11" name="Content Placeholder 9">
            <a:extLst>
              <a:ext uri="{FF2B5EF4-FFF2-40B4-BE49-F238E27FC236}">
                <a16:creationId xmlns:a16="http://schemas.microsoft.com/office/drawing/2014/main" id="{7521B2AA-EC5B-43B0-8A6C-6BE4FF3832BB}"/>
              </a:ext>
            </a:extLst>
          </p:cNvPr>
          <p:cNvSpPr>
            <a:spLocks noGrp="1"/>
          </p:cNvSpPr>
          <p:nvPr>
            <p:ph sz="quarter" idx="17" hasCustomPrompt="1"/>
          </p:nvPr>
        </p:nvSpPr>
        <p:spPr>
          <a:xfrm>
            <a:off x="6228582" y="2600325"/>
            <a:ext cx="5649566" cy="3538538"/>
          </a:xfrm>
          <a:prstGeom prst="rect">
            <a:avLst/>
          </a:prstGeom>
        </p:spPr>
        <p:txBody>
          <a:bodyPr tIns="0" bIns="0"/>
          <a:lstStyle>
            <a:lvl1pPr>
              <a:lnSpc>
                <a:spcPct val="100000"/>
              </a:lnSpc>
              <a:spcBef>
                <a:spcPts val="0"/>
              </a:spcBef>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90000"/>
              </a:lnSpc>
              <a:spcBef>
                <a:spcPts val="1000"/>
              </a:spcBef>
              <a:buClr>
                <a:srgbClr val="E41F18"/>
              </a:buClr>
              <a:buFont typeface="Arial" panose="020B0604020202020204" pitchFamily="34" charset="0"/>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pic>
        <p:nvPicPr>
          <p:cNvPr id="3" name="Picture Placeholder 8">
            <a:extLst>
              <a:ext uri="{FF2B5EF4-FFF2-40B4-BE49-F238E27FC236}">
                <a16:creationId xmlns:a16="http://schemas.microsoft.com/office/drawing/2014/main" id="{058AF47C-ABAA-68D8-3269-B0F4F5E79F81}"/>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4135376384"/>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Content_Open page_2 Graph Placeholder">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6" name="Content Placeholder 3">
            <a:extLst>
              <a:ext uri="{FF2B5EF4-FFF2-40B4-BE49-F238E27FC236}">
                <a16:creationId xmlns:a16="http://schemas.microsoft.com/office/drawing/2014/main" id="{9C279765-89B8-4B4B-AB16-7C072BEF08E9}"/>
              </a:ext>
            </a:extLst>
          </p:cNvPr>
          <p:cNvSpPr>
            <a:spLocks noGrp="1"/>
          </p:cNvSpPr>
          <p:nvPr>
            <p:ph sz="quarter" idx="18" hasCustomPrompt="1"/>
          </p:nvPr>
        </p:nvSpPr>
        <p:spPr>
          <a:xfrm>
            <a:off x="325439" y="1159183"/>
            <a:ext cx="11561761"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5" name="Content Placeholder 3">
            <a:extLst>
              <a:ext uri="{FF2B5EF4-FFF2-40B4-BE49-F238E27FC236}">
                <a16:creationId xmlns:a16="http://schemas.microsoft.com/office/drawing/2014/main" id="{DA84CA69-624D-400B-B106-185981A31CB1}"/>
              </a:ext>
            </a:extLst>
          </p:cNvPr>
          <p:cNvSpPr>
            <a:spLocks noGrp="1"/>
          </p:cNvSpPr>
          <p:nvPr>
            <p:ph sz="quarter" idx="15" hasCustomPrompt="1"/>
          </p:nvPr>
        </p:nvSpPr>
        <p:spPr>
          <a:xfrm>
            <a:off x="325440" y="2065000"/>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2600325"/>
            <a:ext cx="5649566"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12" name="Content Placeholder 3">
            <a:extLst>
              <a:ext uri="{FF2B5EF4-FFF2-40B4-BE49-F238E27FC236}">
                <a16:creationId xmlns:a16="http://schemas.microsoft.com/office/drawing/2014/main" id="{BAC9CFCE-90A3-46F0-A6A3-A6121A3B2E7C}"/>
              </a:ext>
            </a:extLst>
          </p:cNvPr>
          <p:cNvSpPr>
            <a:spLocks noGrp="1"/>
          </p:cNvSpPr>
          <p:nvPr>
            <p:ph sz="quarter" idx="19" hasCustomPrompt="1"/>
          </p:nvPr>
        </p:nvSpPr>
        <p:spPr>
          <a:xfrm>
            <a:off x="6228582" y="2065000"/>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1" name="Content Placeholder 9">
            <a:extLst>
              <a:ext uri="{FF2B5EF4-FFF2-40B4-BE49-F238E27FC236}">
                <a16:creationId xmlns:a16="http://schemas.microsoft.com/office/drawing/2014/main" id="{7521B2AA-EC5B-43B0-8A6C-6BE4FF3832BB}"/>
              </a:ext>
            </a:extLst>
          </p:cNvPr>
          <p:cNvSpPr>
            <a:spLocks noGrp="1"/>
          </p:cNvSpPr>
          <p:nvPr>
            <p:ph sz="quarter" idx="17" hasCustomPrompt="1"/>
          </p:nvPr>
        </p:nvSpPr>
        <p:spPr>
          <a:xfrm>
            <a:off x="6228582" y="2600325"/>
            <a:ext cx="5649566" cy="3538538"/>
          </a:xfrm>
          <a:prstGeom prst="rect">
            <a:avLst/>
          </a:prstGeom>
        </p:spPr>
        <p:txBody>
          <a:bodyPr tIns="0" bIns="0"/>
          <a:lstStyle>
            <a:lvl1pPr>
              <a:lnSpc>
                <a:spcPct val="100000"/>
              </a:lnSpc>
              <a:spcBef>
                <a:spcPts val="0"/>
              </a:spcBef>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90000"/>
              </a:lnSpc>
              <a:spcBef>
                <a:spcPts val="1000"/>
              </a:spcBef>
              <a:buClr>
                <a:srgbClr val="E41F18"/>
              </a:buClr>
              <a:buFont typeface="Arial" panose="020B0604020202020204" pitchFamily="34" charset="0"/>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3" name="Picture Placeholder 4">
            <a:extLst>
              <a:ext uri="{FF2B5EF4-FFF2-40B4-BE49-F238E27FC236}">
                <a16:creationId xmlns:a16="http://schemas.microsoft.com/office/drawing/2014/main" id="{63586CC4-DABB-2D4F-BFD0-C29AC252710A}"/>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Placeholder 8">
            <a:extLst>
              <a:ext uri="{FF2B5EF4-FFF2-40B4-BE49-F238E27FC236}">
                <a16:creationId xmlns:a16="http://schemas.microsoft.com/office/drawing/2014/main" id="{51D129F5-20AF-99F5-F0D7-4FD7671CFDC6}"/>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3136439156"/>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Content_Open page_2 Graph Placeholder">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DA84CA69-624D-400B-B106-185981A31CB1}"/>
              </a:ext>
            </a:extLst>
          </p:cNvPr>
          <p:cNvSpPr>
            <a:spLocks noGrp="1"/>
          </p:cNvSpPr>
          <p:nvPr>
            <p:ph sz="quarter" idx="15" hasCustomPrompt="1"/>
          </p:nvPr>
        </p:nvSpPr>
        <p:spPr>
          <a:xfrm>
            <a:off x="325440"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6" name="Content Placeholder 3">
            <a:extLst>
              <a:ext uri="{FF2B5EF4-FFF2-40B4-BE49-F238E27FC236}">
                <a16:creationId xmlns:a16="http://schemas.microsoft.com/office/drawing/2014/main" id="{9C279765-89B8-4B4B-AB16-7C072BEF08E9}"/>
              </a:ext>
            </a:extLst>
          </p:cNvPr>
          <p:cNvSpPr>
            <a:spLocks noGrp="1"/>
          </p:cNvSpPr>
          <p:nvPr>
            <p:ph sz="quarter" idx="18" hasCustomPrompt="1"/>
          </p:nvPr>
        </p:nvSpPr>
        <p:spPr>
          <a:xfrm>
            <a:off x="325440" y="1683426"/>
            <a:ext cx="5649566"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2600325"/>
            <a:ext cx="5649566"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12" name="Content Placeholder 3">
            <a:extLst>
              <a:ext uri="{FF2B5EF4-FFF2-40B4-BE49-F238E27FC236}">
                <a16:creationId xmlns:a16="http://schemas.microsoft.com/office/drawing/2014/main" id="{D63707EB-C232-46ED-86F2-D4669D03038E}"/>
              </a:ext>
            </a:extLst>
          </p:cNvPr>
          <p:cNvSpPr>
            <a:spLocks noGrp="1"/>
          </p:cNvSpPr>
          <p:nvPr>
            <p:ph sz="quarter" idx="19" hasCustomPrompt="1"/>
          </p:nvPr>
        </p:nvSpPr>
        <p:spPr>
          <a:xfrm>
            <a:off x="6228582"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3" name="Content Placeholder 3">
            <a:extLst>
              <a:ext uri="{FF2B5EF4-FFF2-40B4-BE49-F238E27FC236}">
                <a16:creationId xmlns:a16="http://schemas.microsoft.com/office/drawing/2014/main" id="{65462C8B-E0BC-458E-98BE-7B1A2D4B415A}"/>
              </a:ext>
            </a:extLst>
          </p:cNvPr>
          <p:cNvSpPr>
            <a:spLocks noGrp="1"/>
          </p:cNvSpPr>
          <p:nvPr>
            <p:ph sz="quarter" idx="20" hasCustomPrompt="1"/>
          </p:nvPr>
        </p:nvSpPr>
        <p:spPr>
          <a:xfrm>
            <a:off x="6228582" y="1683426"/>
            <a:ext cx="5649566"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1" name="Content Placeholder 9">
            <a:extLst>
              <a:ext uri="{FF2B5EF4-FFF2-40B4-BE49-F238E27FC236}">
                <a16:creationId xmlns:a16="http://schemas.microsoft.com/office/drawing/2014/main" id="{7521B2AA-EC5B-43B0-8A6C-6BE4FF3832BB}"/>
              </a:ext>
            </a:extLst>
          </p:cNvPr>
          <p:cNvSpPr>
            <a:spLocks noGrp="1"/>
          </p:cNvSpPr>
          <p:nvPr>
            <p:ph sz="quarter" idx="17" hasCustomPrompt="1"/>
          </p:nvPr>
        </p:nvSpPr>
        <p:spPr>
          <a:xfrm>
            <a:off x="6228582" y="2600325"/>
            <a:ext cx="5649566" cy="3538538"/>
          </a:xfrm>
          <a:prstGeom prst="rect">
            <a:avLst/>
          </a:prstGeom>
        </p:spPr>
        <p:txBody>
          <a:bodyPr tIns="0" bIns="0"/>
          <a:lstStyle>
            <a:lvl1pPr>
              <a:lnSpc>
                <a:spcPct val="100000"/>
              </a:lnSpc>
              <a:spcBef>
                <a:spcPts val="0"/>
              </a:spcBef>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90000"/>
              </a:lnSpc>
              <a:spcBef>
                <a:spcPts val="1000"/>
              </a:spcBef>
              <a:buClr>
                <a:srgbClr val="E41F18"/>
              </a:buClr>
              <a:buFont typeface="Arial" panose="020B0604020202020204" pitchFamily="34" charset="0"/>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8" name="Picture Placeholder 4">
            <a:extLst>
              <a:ext uri="{FF2B5EF4-FFF2-40B4-BE49-F238E27FC236}">
                <a16:creationId xmlns:a16="http://schemas.microsoft.com/office/drawing/2014/main" id="{0C70EEFD-4AD8-6A43-832A-205712F9BD7F}"/>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Placeholder 8">
            <a:extLst>
              <a:ext uri="{FF2B5EF4-FFF2-40B4-BE49-F238E27FC236}">
                <a16:creationId xmlns:a16="http://schemas.microsoft.com/office/drawing/2014/main" id="{B8AA802E-BC3C-2CB0-8BA7-50FE0DA9FFCE}"/>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3651992781"/>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BVE_Cover/End_Navy background_Centred">
    <p:bg>
      <p:bgPr>
        <a:solidFill>
          <a:srgbClr val="1E1541"/>
        </a:solidFill>
        <a:effectLst/>
      </p:bgPr>
    </p:bg>
    <p:spTree>
      <p:nvGrpSpPr>
        <p:cNvPr id="1" name=""/>
        <p:cNvGrpSpPr/>
        <p:nvPr/>
      </p:nvGrpSpPr>
      <p:grpSpPr>
        <a:xfrm>
          <a:off x="0" y="0"/>
          <a:ext cx="0" cy="0"/>
          <a:chOff x="0" y="0"/>
          <a:chExt cx="0" cy="0"/>
        </a:xfrm>
      </p:grpSpPr>
      <p:sp>
        <p:nvSpPr>
          <p:cNvPr id="12" name="Title 9">
            <a:extLst>
              <a:ext uri="{FF2B5EF4-FFF2-40B4-BE49-F238E27FC236}">
                <a16:creationId xmlns:a16="http://schemas.microsoft.com/office/drawing/2014/main" id="{EECD84F3-CF78-A94C-B74B-B6099D67A55A}"/>
              </a:ext>
            </a:extLst>
          </p:cNvPr>
          <p:cNvSpPr>
            <a:spLocks noGrp="1"/>
          </p:cNvSpPr>
          <p:nvPr>
            <p:ph type="title" hasCustomPrompt="1"/>
          </p:nvPr>
        </p:nvSpPr>
        <p:spPr>
          <a:xfrm>
            <a:off x="1001259" y="2668604"/>
            <a:ext cx="10189028" cy="1078798"/>
          </a:xfrm>
          <a:prstGeom prst="rect">
            <a:avLst/>
          </a:prstGeom>
        </p:spPr>
        <p:txBody>
          <a:bodyPr anchor="ctr" anchorCtr="0"/>
          <a:lstStyle>
            <a:lvl1pPr algn="ctr">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14" name="Text Placeholder 8">
            <a:extLst>
              <a:ext uri="{FF2B5EF4-FFF2-40B4-BE49-F238E27FC236}">
                <a16:creationId xmlns:a16="http://schemas.microsoft.com/office/drawing/2014/main" id="{163D32C7-79BD-5B43-8577-A450EBE06AA2}"/>
              </a:ext>
            </a:extLst>
          </p:cNvPr>
          <p:cNvSpPr>
            <a:spLocks noGrp="1"/>
          </p:cNvSpPr>
          <p:nvPr>
            <p:ph type="body" sz="quarter" idx="13" hasCustomPrompt="1"/>
          </p:nvPr>
        </p:nvSpPr>
        <p:spPr>
          <a:xfrm>
            <a:off x="2884260" y="3780453"/>
            <a:ext cx="6423025" cy="439122"/>
          </a:xfrm>
          <a:prstGeom prst="rect">
            <a:avLst/>
          </a:prstGeom>
        </p:spPr>
        <p:txBody>
          <a:bodyPr/>
          <a:lstStyle>
            <a:lvl1pPr marL="0" indent="0" algn="ctr">
              <a:buNone/>
              <a:defRPr sz="2400" baseline="0">
                <a:solidFill>
                  <a:schemeClr val="bg1"/>
                </a:solidFill>
              </a:defRPr>
            </a:lvl1pPr>
          </a:lstStyle>
          <a:p>
            <a:pPr lvl="0"/>
            <a:r>
              <a:rPr lang="en-GB"/>
              <a:t>Click to edit speaker’s name</a:t>
            </a:r>
            <a:endParaRPr lang="en-US"/>
          </a:p>
        </p:txBody>
      </p:sp>
      <p:sp>
        <p:nvSpPr>
          <p:cNvPr id="15" name="Text Placeholder 8">
            <a:extLst>
              <a:ext uri="{FF2B5EF4-FFF2-40B4-BE49-F238E27FC236}">
                <a16:creationId xmlns:a16="http://schemas.microsoft.com/office/drawing/2014/main" id="{2869F0AB-6BA2-184D-8261-47FD5EAAD564}"/>
              </a:ext>
            </a:extLst>
          </p:cNvPr>
          <p:cNvSpPr>
            <a:spLocks noGrp="1"/>
          </p:cNvSpPr>
          <p:nvPr>
            <p:ph type="body" sz="quarter" idx="15" hasCustomPrompt="1"/>
          </p:nvPr>
        </p:nvSpPr>
        <p:spPr>
          <a:xfrm>
            <a:off x="2884259" y="6111526"/>
            <a:ext cx="6423025" cy="322262"/>
          </a:xfrm>
          <a:prstGeom prst="rect">
            <a:avLst/>
          </a:prstGeom>
        </p:spPr>
        <p:txBody>
          <a:bodyPr/>
          <a:lstStyle>
            <a:lvl1pPr marL="0" indent="0" algn="ctr">
              <a:buNone/>
              <a:defRPr sz="2000" b="1" i="0" baseline="0">
                <a:solidFill>
                  <a:schemeClr val="bg1"/>
                </a:solidFill>
              </a:defRPr>
            </a:lvl1pPr>
          </a:lstStyle>
          <a:p>
            <a:pPr lvl="0"/>
            <a:r>
              <a:rPr lang="en-GB"/>
              <a:t>Click to add hashtag</a:t>
            </a:r>
            <a:endParaRPr lang="en-US"/>
          </a:p>
        </p:txBody>
      </p:sp>
      <p:sp>
        <p:nvSpPr>
          <p:cNvPr id="7" name="Picture Placeholder 4">
            <a:extLst>
              <a:ext uri="{FF2B5EF4-FFF2-40B4-BE49-F238E27FC236}">
                <a16:creationId xmlns:a16="http://schemas.microsoft.com/office/drawing/2014/main" id="{1706D19B-290B-7041-B97C-9E8DE2E41226}"/>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sz="2200" baseline="0">
                <a:solidFill>
                  <a:schemeClr val="bg1"/>
                </a:solidFill>
                <a:latin typeface="Arial" panose="020B0604020202020204" pitchFamily="34" charset="0"/>
              </a:defRPr>
            </a:lvl1pPr>
          </a:lstStyle>
          <a:p>
            <a:r>
              <a:rPr lang="en-US" dirty="0"/>
              <a:t>Partner logo</a:t>
            </a:r>
          </a:p>
        </p:txBody>
      </p:sp>
      <p:pic>
        <p:nvPicPr>
          <p:cNvPr id="8" name="Picture Placeholder 8">
            <a:extLst>
              <a:ext uri="{FF2B5EF4-FFF2-40B4-BE49-F238E27FC236}">
                <a16:creationId xmlns:a16="http://schemas.microsoft.com/office/drawing/2014/main" id="{05379BD7-2599-40EF-9FF5-843F4947C246}"/>
              </a:ext>
            </a:extLst>
          </p:cNvPr>
          <p:cNvPicPr>
            <a:picLocks noChangeAspect="1"/>
          </p:cNvPicPr>
          <p:nvPr userDrawn="1"/>
        </p:nvPicPr>
        <p:blipFill rotWithShape="1">
          <a:blip r:embed="rId2"/>
          <a:srcRect l="-1542" r="60439"/>
          <a:stretch/>
        </p:blipFill>
        <p:spPr bwMode="auto">
          <a:xfrm>
            <a:off x="8050181" y="5527165"/>
            <a:ext cx="4141819" cy="1116172"/>
          </a:xfrm>
          <a:prstGeom prst="rect">
            <a:avLst/>
          </a:prstGeom>
        </p:spPr>
      </p:pic>
    </p:spTree>
    <p:extLst>
      <p:ext uri="{BB962C8B-B14F-4D97-AF65-F5344CB8AC3E}">
        <p14:creationId xmlns:p14="http://schemas.microsoft.com/office/powerpoint/2010/main" val="17984652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_Subtitle_Graph">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2" name="Content Placeholder 3">
            <a:extLst>
              <a:ext uri="{FF2B5EF4-FFF2-40B4-BE49-F238E27FC236}">
                <a16:creationId xmlns:a16="http://schemas.microsoft.com/office/drawing/2014/main" id="{CFA28A5D-BBBD-4531-AB19-30230F3896D1}"/>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3" name="Content Placeholder 3">
            <a:extLst>
              <a:ext uri="{FF2B5EF4-FFF2-40B4-BE49-F238E27FC236}">
                <a16:creationId xmlns:a16="http://schemas.microsoft.com/office/drawing/2014/main" id="{6CDD2952-EC48-4368-A15E-602C698A4485}"/>
              </a:ext>
            </a:extLst>
          </p:cNvPr>
          <p:cNvSpPr>
            <a:spLocks noGrp="1"/>
          </p:cNvSpPr>
          <p:nvPr>
            <p:ph sz="quarter" idx="18" hasCustomPrompt="1"/>
          </p:nvPr>
        </p:nvSpPr>
        <p:spPr>
          <a:xfrm>
            <a:off x="325439" y="1683426"/>
            <a:ext cx="11561761"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8" y="2600325"/>
            <a:ext cx="11561761"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1" name="Picture Placeholder 4">
            <a:extLst>
              <a:ext uri="{FF2B5EF4-FFF2-40B4-BE49-F238E27FC236}">
                <a16:creationId xmlns:a16="http://schemas.microsoft.com/office/drawing/2014/main" id="{624ACC40-DE07-034C-BD8D-55CE23D25E38}"/>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Placeholder 8">
            <a:extLst>
              <a:ext uri="{FF2B5EF4-FFF2-40B4-BE49-F238E27FC236}">
                <a16:creationId xmlns:a16="http://schemas.microsoft.com/office/drawing/2014/main" id="{5B044B3D-C92B-97D2-CB1F-7431166CDA15}"/>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3185749058"/>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_Subtitle_Text_Graph">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F990DFBB-805D-41FA-8627-8AC4DCA99EC0}"/>
              </a:ext>
            </a:extLst>
          </p:cNvPr>
          <p:cNvSpPr>
            <a:spLocks noGrp="1"/>
          </p:cNvSpPr>
          <p:nvPr>
            <p:ph sz="quarter" idx="19"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1675285"/>
            <a:ext cx="5649566" cy="4464050"/>
          </a:xfrm>
          <a:prstGeom prst="rect">
            <a:avLst/>
          </a:prstGeom>
        </p:spPr>
        <p:txBody>
          <a:bodyPr tIns="0" bIns="0"/>
          <a:lstStyle>
            <a:lvl1pPr>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r>
              <a:rPr lang="en-US"/>
              <a:t>Click to add Chart/Graph/Image</a:t>
            </a:r>
          </a:p>
        </p:txBody>
      </p:sp>
      <p:sp>
        <p:nvSpPr>
          <p:cNvPr id="17" name="Content Placeholder 3">
            <a:extLst>
              <a:ext uri="{FF2B5EF4-FFF2-40B4-BE49-F238E27FC236}">
                <a16:creationId xmlns:a16="http://schemas.microsoft.com/office/drawing/2014/main" id="{7A517C04-0466-47B0-A0C7-EF69C32A6955}"/>
              </a:ext>
            </a:extLst>
          </p:cNvPr>
          <p:cNvSpPr>
            <a:spLocks noGrp="1"/>
          </p:cNvSpPr>
          <p:nvPr>
            <p:ph sz="quarter" idx="10" hasCustomPrompt="1"/>
          </p:nvPr>
        </p:nvSpPr>
        <p:spPr>
          <a:xfrm>
            <a:off x="6228784" y="1682752"/>
            <a:ext cx="5658416" cy="4446585"/>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1" name="Picture Placeholder 4">
            <a:extLst>
              <a:ext uri="{FF2B5EF4-FFF2-40B4-BE49-F238E27FC236}">
                <a16:creationId xmlns:a16="http://schemas.microsoft.com/office/drawing/2014/main" id="{88AAD741-6BD8-1E4A-9C50-E76F48C90AB9}"/>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Placeholder 8">
            <a:extLst>
              <a:ext uri="{FF2B5EF4-FFF2-40B4-BE49-F238E27FC236}">
                <a16:creationId xmlns:a16="http://schemas.microsoft.com/office/drawing/2014/main" id="{7AFEB352-EB7A-2547-B657-222AF908EEE0}"/>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411631315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Content_Subtitle_Text_Graph">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F990DFBB-805D-41FA-8627-8AC4DCA99EC0}"/>
              </a:ext>
            </a:extLst>
          </p:cNvPr>
          <p:cNvSpPr>
            <a:spLocks noGrp="1"/>
          </p:cNvSpPr>
          <p:nvPr>
            <p:ph sz="quarter" idx="19" hasCustomPrompt="1"/>
          </p:nvPr>
        </p:nvSpPr>
        <p:spPr>
          <a:xfrm>
            <a:off x="325440"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1675285"/>
            <a:ext cx="5649566" cy="4464050"/>
          </a:xfrm>
          <a:prstGeom prst="rect">
            <a:avLst/>
          </a:prstGeom>
        </p:spPr>
        <p:txBody>
          <a:bodyPr tIns="0" bIns="0"/>
          <a:lstStyle>
            <a:lvl1pPr>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r>
              <a:rPr lang="en-US"/>
              <a:t>Click to add Chart/Graph/Image</a:t>
            </a:r>
          </a:p>
        </p:txBody>
      </p:sp>
      <p:sp>
        <p:nvSpPr>
          <p:cNvPr id="11" name="Content Placeholder 3">
            <a:extLst>
              <a:ext uri="{FF2B5EF4-FFF2-40B4-BE49-F238E27FC236}">
                <a16:creationId xmlns:a16="http://schemas.microsoft.com/office/drawing/2014/main" id="{3921D843-06EA-449D-8EF2-F647E5FB762E}"/>
              </a:ext>
            </a:extLst>
          </p:cNvPr>
          <p:cNvSpPr>
            <a:spLocks noGrp="1"/>
          </p:cNvSpPr>
          <p:nvPr>
            <p:ph sz="quarter" idx="20" hasCustomPrompt="1"/>
          </p:nvPr>
        </p:nvSpPr>
        <p:spPr>
          <a:xfrm>
            <a:off x="6237634"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7" name="Content Placeholder 3">
            <a:extLst>
              <a:ext uri="{FF2B5EF4-FFF2-40B4-BE49-F238E27FC236}">
                <a16:creationId xmlns:a16="http://schemas.microsoft.com/office/drawing/2014/main" id="{7A517C04-0466-47B0-A0C7-EF69C32A6955}"/>
              </a:ext>
            </a:extLst>
          </p:cNvPr>
          <p:cNvSpPr>
            <a:spLocks noGrp="1"/>
          </p:cNvSpPr>
          <p:nvPr>
            <p:ph sz="quarter" idx="10" hasCustomPrompt="1"/>
          </p:nvPr>
        </p:nvSpPr>
        <p:spPr>
          <a:xfrm>
            <a:off x="6228784" y="1682752"/>
            <a:ext cx="5658416" cy="4446585"/>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2" name="Picture Placeholder 4">
            <a:extLst>
              <a:ext uri="{FF2B5EF4-FFF2-40B4-BE49-F238E27FC236}">
                <a16:creationId xmlns:a16="http://schemas.microsoft.com/office/drawing/2014/main" id="{51FA8743-6D40-8F40-B55F-FBA0757CC1AA}"/>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Placeholder 8">
            <a:extLst>
              <a:ext uri="{FF2B5EF4-FFF2-40B4-BE49-F238E27FC236}">
                <a16:creationId xmlns:a16="http://schemas.microsoft.com/office/drawing/2014/main" id="{4E647CE8-0E0E-3207-55F6-C687BC6BF584}"/>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1856712346"/>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Content_Subtitle_Text_Graph">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F990DFBB-805D-41FA-8627-8AC4DCA99EC0}"/>
              </a:ext>
            </a:extLst>
          </p:cNvPr>
          <p:cNvSpPr>
            <a:spLocks noGrp="1"/>
          </p:cNvSpPr>
          <p:nvPr>
            <p:ph sz="quarter" idx="19" hasCustomPrompt="1"/>
          </p:nvPr>
        </p:nvSpPr>
        <p:spPr>
          <a:xfrm>
            <a:off x="325440"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3" name="Content Placeholder 3">
            <a:extLst>
              <a:ext uri="{FF2B5EF4-FFF2-40B4-BE49-F238E27FC236}">
                <a16:creationId xmlns:a16="http://schemas.microsoft.com/office/drawing/2014/main" id="{00E6E6B1-8FDC-4917-85BE-BE61CD77BEA7}"/>
              </a:ext>
            </a:extLst>
          </p:cNvPr>
          <p:cNvSpPr>
            <a:spLocks noGrp="1"/>
          </p:cNvSpPr>
          <p:nvPr>
            <p:ph sz="quarter" idx="10" hasCustomPrompt="1"/>
          </p:nvPr>
        </p:nvSpPr>
        <p:spPr>
          <a:xfrm>
            <a:off x="325439" y="1674813"/>
            <a:ext cx="5649567" cy="4464050"/>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a:p>
            <a:pPr lvl="1"/>
            <a:r>
              <a:rPr lang="en-GB"/>
              <a:t>Second level</a:t>
            </a:r>
          </a:p>
          <a:p>
            <a:pPr lvl="2"/>
            <a:r>
              <a:rPr lang="en-GB"/>
              <a:t>Third level</a:t>
            </a:r>
          </a:p>
          <a:p>
            <a:pPr lvl="3"/>
            <a:r>
              <a:rPr lang="en-GB"/>
              <a:t>Fourth level</a:t>
            </a:r>
          </a:p>
        </p:txBody>
      </p:sp>
      <p:sp>
        <p:nvSpPr>
          <p:cNvPr id="11" name="Content Placeholder 3">
            <a:extLst>
              <a:ext uri="{FF2B5EF4-FFF2-40B4-BE49-F238E27FC236}">
                <a16:creationId xmlns:a16="http://schemas.microsoft.com/office/drawing/2014/main" id="{3921D843-06EA-449D-8EF2-F647E5FB762E}"/>
              </a:ext>
            </a:extLst>
          </p:cNvPr>
          <p:cNvSpPr>
            <a:spLocks noGrp="1"/>
          </p:cNvSpPr>
          <p:nvPr>
            <p:ph sz="quarter" idx="20" hasCustomPrompt="1"/>
          </p:nvPr>
        </p:nvSpPr>
        <p:spPr>
          <a:xfrm>
            <a:off x="6237634"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4" name="Content Placeholder 3">
            <a:extLst>
              <a:ext uri="{FF2B5EF4-FFF2-40B4-BE49-F238E27FC236}">
                <a16:creationId xmlns:a16="http://schemas.microsoft.com/office/drawing/2014/main" id="{4085FD2B-0AE1-4C1C-B760-B8328F13E470}"/>
              </a:ext>
            </a:extLst>
          </p:cNvPr>
          <p:cNvSpPr>
            <a:spLocks noGrp="1"/>
          </p:cNvSpPr>
          <p:nvPr>
            <p:ph sz="quarter" idx="21" hasCustomPrompt="1"/>
          </p:nvPr>
        </p:nvSpPr>
        <p:spPr>
          <a:xfrm>
            <a:off x="6237633" y="1674813"/>
            <a:ext cx="5649567" cy="4464050"/>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2" name="Picture Placeholder 4">
            <a:extLst>
              <a:ext uri="{FF2B5EF4-FFF2-40B4-BE49-F238E27FC236}">
                <a16:creationId xmlns:a16="http://schemas.microsoft.com/office/drawing/2014/main" id="{A3A06535-43CB-E443-B170-555F63CED2F9}"/>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Placeholder 8">
            <a:extLst>
              <a:ext uri="{FF2B5EF4-FFF2-40B4-BE49-F238E27FC236}">
                <a16:creationId xmlns:a16="http://schemas.microsoft.com/office/drawing/2014/main" id="{3FABBCDB-C616-0948-0C2E-FF1092E9FECE}"/>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2440135921"/>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_4 Img Collage_Text">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9" name="Picture Placeholder 3">
            <a:extLst>
              <a:ext uri="{FF2B5EF4-FFF2-40B4-BE49-F238E27FC236}">
                <a16:creationId xmlns:a16="http://schemas.microsoft.com/office/drawing/2014/main" id="{5CA47C59-220C-4D4C-B4C9-867AB670FE6C}"/>
              </a:ext>
            </a:extLst>
          </p:cNvPr>
          <p:cNvSpPr>
            <a:spLocks noGrp="1"/>
          </p:cNvSpPr>
          <p:nvPr>
            <p:ph type="pic" sz="quarter" idx="13"/>
          </p:nvPr>
        </p:nvSpPr>
        <p:spPr>
          <a:xfrm>
            <a:off x="325834" y="1157898"/>
            <a:ext cx="242961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r>
              <a:rPr lang="en-US" dirty="0"/>
              <a:t>Click icon to add picture</a:t>
            </a:r>
          </a:p>
        </p:txBody>
      </p:sp>
      <p:sp>
        <p:nvSpPr>
          <p:cNvPr id="11" name="Picture Placeholder 3">
            <a:extLst>
              <a:ext uri="{FF2B5EF4-FFF2-40B4-BE49-F238E27FC236}">
                <a16:creationId xmlns:a16="http://schemas.microsoft.com/office/drawing/2014/main" id="{7FBD58E9-13E2-4430-BB74-4C327E2DC21B}"/>
              </a:ext>
            </a:extLst>
          </p:cNvPr>
          <p:cNvSpPr>
            <a:spLocks noGrp="1"/>
          </p:cNvSpPr>
          <p:nvPr>
            <p:ph type="pic" sz="quarter" idx="15"/>
          </p:nvPr>
        </p:nvSpPr>
        <p:spPr>
          <a:xfrm>
            <a:off x="2988621" y="1157898"/>
            <a:ext cx="405204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r>
              <a:rPr lang="en-US" dirty="0"/>
              <a:t>Click icon to add picture</a:t>
            </a:r>
          </a:p>
        </p:txBody>
      </p:sp>
      <p:sp>
        <p:nvSpPr>
          <p:cNvPr id="13" name="Picture Placeholder 3">
            <a:extLst>
              <a:ext uri="{FF2B5EF4-FFF2-40B4-BE49-F238E27FC236}">
                <a16:creationId xmlns:a16="http://schemas.microsoft.com/office/drawing/2014/main" id="{22554A0B-D560-4DEB-A455-FE92CEB18143}"/>
              </a:ext>
            </a:extLst>
          </p:cNvPr>
          <p:cNvSpPr>
            <a:spLocks noGrp="1"/>
          </p:cNvSpPr>
          <p:nvPr>
            <p:ph type="pic" sz="quarter" idx="17"/>
          </p:nvPr>
        </p:nvSpPr>
        <p:spPr>
          <a:xfrm>
            <a:off x="325834" y="3738277"/>
            <a:ext cx="405204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r>
              <a:rPr lang="en-US" dirty="0"/>
              <a:t>Click icon to add picture</a:t>
            </a:r>
          </a:p>
        </p:txBody>
      </p:sp>
      <p:sp>
        <p:nvSpPr>
          <p:cNvPr id="12" name="Picture Placeholder 3">
            <a:extLst>
              <a:ext uri="{FF2B5EF4-FFF2-40B4-BE49-F238E27FC236}">
                <a16:creationId xmlns:a16="http://schemas.microsoft.com/office/drawing/2014/main" id="{793D9C21-F06D-4A52-BEE1-796FF27B765D}"/>
              </a:ext>
            </a:extLst>
          </p:cNvPr>
          <p:cNvSpPr>
            <a:spLocks noGrp="1"/>
          </p:cNvSpPr>
          <p:nvPr>
            <p:ph type="pic" sz="quarter" idx="16"/>
          </p:nvPr>
        </p:nvSpPr>
        <p:spPr>
          <a:xfrm>
            <a:off x="4611051" y="3738277"/>
            <a:ext cx="242961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r>
              <a:rPr lang="en-US" dirty="0"/>
              <a:t>Click icon to add picture</a:t>
            </a:r>
          </a:p>
        </p:txBody>
      </p:sp>
      <p:sp>
        <p:nvSpPr>
          <p:cNvPr id="15" name="Content Placeholder 3">
            <a:extLst>
              <a:ext uri="{FF2B5EF4-FFF2-40B4-BE49-F238E27FC236}">
                <a16:creationId xmlns:a16="http://schemas.microsoft.com/office/drawing/2014/main" id="{4EC386EE-C2BB-43BC-8F31-2AF5D77F47C2}"/>
              </a:ext>
              <a:ext uri="{C183D7F6-B498-43B3-948B-1728B52AA6E4}">
                <adec:decorative xmlns:adec="http://schemas.microsoft.com/office/drawing/2017/decorative" val="0"/>
              </a:ext>
            </a:extLst>
          </p:cNvPr>
          <p:cNvSpPr>
            <a:spLocks noGrp="1"/>
          </p:cNvSpPr>
          <p:nvPr>
            <p:ph sz="quarter" idx="18" hasCustomPrompt="1"/>
          </p:nvPr>
        </p:nvSpPr>
        <p:spPr>
          <a:xfrm>
            <a:off x="7264784" y="1158403"/>
            <a:ext cx="4622415" cy="497998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4" name="Picture Placeholder 4">
            <a:extLst>
              <a:ext uri="{FF2B5EF4-FFF2-40B4-BE49-F238E27FC236}">
                <a16:creationId xmlns:a16="http://schemas.microsoft.com/office/drawing/2014/main" id="{CA1E2F42-C2F5-0245-AD61-4ABF8A06C547}"/>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Placeholder 8">
            <a:extLst>
              <a:ext uri="{FF2B5EF4-FFF2-40B4-BE49-F238E27FC236}">
                <a16:creationId xmlns:a16="http://schemas.microsoft.com/office/drawing/2014/main" id="{FA0E97E1-3C58-74DC-595D-ACF2315B361E}"/>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2230846922"/>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2236">
          <p15:clr>
            <a:srgbClr val="FBAE40"/>
          </p15:clr>
        </p15:guide>
        <p15:guide id="10" orient="horz" pos="235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_Full Page Image Collag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4" name="Picture Placeholder 3">
            <a:extLst>
              <a:ext uri="{FF2B5EF4-FFF2-40B4-BE49-F238E27FC236}">
                <a16:creationId xmlns:a16="http://schemas.microsoft.com/office/drawing/2014/main" id="{41EBFB52-47B2-44CB-B9B5-C8C4D2F2AF23}"/>
              </a:ext>
            </a:extLst>
          </p:cNvPr>
          <p:cNvSpPr>
            <a:spLocks noGrp="1"/>
          </p:cNvSpPr>
          <p:nvPr>
            <p:ph type="pic" sz="quarter" idx="13"/>
          </p:nvPr>
        </p:nvSpPr>
        <p:spPr>
          <a:xfrm>
            <a:off x="325833" y="1167730"/>
            <a:ext cx="2429617" cy="2382003"/>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r>
              <a:rPr lang="en-US" dirty="0"/>
              <a:t>Click icon to add picture</a:t>
            </a:r>
          </a:p>
        </p:txBody>
      </p:sp>
      <p:sp>
        <p:nvSpPr>
          <p:cNvPr id="15" name="Picture Placeholder 3">
            <a:extLst>
              <a:ext uri="{FF2B5EF4-FFF2-40B4-BE49-F238E27FC236}">
                <a16:creationId xmlns:a16="http://schemas.microsoft.com/office/drawing/2014/main" id="{0772F182-62BF-4CD4-AFAB-DD3986E2570A}"/>
              </a:ext>
            </a:extLst>
          </p:cNvPr>
          <p:cNvSpPr>
            <a:spLocks noGrp="1"/>
          </p:cNvSpPr>
          <p:nvPr>
            <p:ph type="pic" sz="quarter" idx="15"/>
          </p:nvPr>
        </p:nvSpPr>
        <p:spPr>
          <a:xfrm>
            <a:off x="2988620" y="1157898"/>
            <a:ext cx="4052047" cy="2382003"/>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r>
              <a:rPr lang="en-US" dirty="0"/>
              <a:t>Click icon to add picture</a:t>
            </a:r>
          </a:p>
        </p:txBody>
      </p:sp>
      <p:sp>
        <p:nvSpPr>
          <p:cNvPr id="18" name="Picture Placeholder 3">
            <a:extLst>
              <a:ext uri="{FF2B5EF4-FFF2-40B4-BE49-F238E27FC236}">
                <a16:creationId xmlns:a16="http://schemas.microsoft.com/office/drawing/2014/main" id="{CDFD8E56-6E37-43C9-8D07-9658BFA53A71}"/>
              </a:ext>
            </a:extLst>
          </p:cNvPr>
          <p:cNvSpPr>
            <a:spLocks noGrp="1"/>
          </p:cNvSpPr>
          <p:nvPr>
            <p:ph type="pic" sz="quarter" idx="18"/>
          </p:nvPr>
        </p:nvSpPr>
        <p:spPr>
          <a:xfrm>
            <a:off x="7264785" y="1157898"/>
            <a:ext cx="4622415" cy="2382003"/>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r>
              <a:rPr lang="en-US" dirty="0"/>
              <a:t>Click icon to add picture</a:t>
            </a:r>
          </a:p>
        </p:txBody>
      </p:sp>
      <p:sp>
        <p:nvSpPr>
          <p:cNvPr id="17" name="Picture Placeholder 3">
            <a:extLst>
              <a:ext uri="{FF2B5EF4-FFF2-40B4-BE49-F238E27FC236}">
                <a16:creationId xmlns:a16="http://schemas.microsoft.com/office/drawing/2014/main" id="{F90C7393-C78B-48EB-AC56-F592B5062718}"/>
              </a:ext>
            </a:extLst>
          </p:cNvPr>
          <p:cNvSpPr>
            <a:spLocks noGrp="1"/>
          </p:cNvSpPr>
          <p:nvPr>
            <p:ph type="pic" sz="quarter" idx="17"/>
          </p:nvPr>
        </p:nvSpPr>
        <p:spPr>
          <a:xfrm>
            <a:off x="325833" y="3733800"/>
            <a:ext cx="4052047" cy="2404454"/>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r>
              <a:rPr lang="en-US" dirty="0"/>
              <a:t>Click icon to add picture</a:t>
            </a:r>
          </a:p>
        </p:txBody>
      </p:sp>
      <p:sp>
        <p:nvSpPr>
          <p:cNvPr id="16" name="Picture Placeholder 3">
            <a:extLst>
              <a:ext uri="{FF2B5EF4-FFF2-40B4-BE49-F238E27FC236}">
                <a16:creationId xmlns:a16="http://schemas.microsoft.com/office/drawing/2014/main" id="{2A64CEAF-F72A-4665-A1E7-EE72A6BE8FF2}"/>
              </a:ext>
            </a:extLst>
          </p:cNvPr>
          <p:cNvSpPr>
            <a:spLocks noGrp="1"/>
          </p:cNvSpPr>
          <p:nvPr>
            <p:ph type="pic" sz="quarter" idx="16"/>
          </p:nvPr>
        </p:nvSpPr>
        <p:spPr>
          <a:xfrm>
            <a:off x="4611050" y="3733800"/>
            <a:ext cx="2429617" cy="2404454"/>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r>
              <a:rPr lang="en-US" dirty="0"/>
              <a:t>Click icon to add picture</a:t>
            </a:r>
          </a:p>
        </p:txBody>
      </p:sp>
      <p:sp>
        <p:nvSpPr>
          <p:cNvPr id="19" name="Picture Placeholder 3">
            <a:extLst>
              <a:ext uri="{FF2B5EF4-FFF2-40B4-BE49-F238E27FC236}">
                <a16:creationId xmlns:a16="http://schemas.microsoft.com/office/drawing/2014/main" id="{E8BF7EBF-D330-4550-AA20-B874337DB116}"/>
              </a:ext>
            </a:extLst>
          </p:cNvPr>
          <p:cNvSpPr>
            <a:spLocks noGrp="1"/>
          </p:cNvSpPr>
          <p:nvPr>
            <p:ph type="pic" sz="quarter" idx="19"/>
          </p:nvPr>
        </p:nvSpPr>
        <p:spPr>
          <a:xfrm>
            <a:off x="7264784" y="3733800"/>
            <a:ext cx="4622415" cy="2404454"/>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r>
              <a:rPr lang="en-US" dirty="0"/>
              <a:t>Click icon to add picture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3" name="Picture Placeholder 4">
            <a:extLst>
              <a:ext uri="{FF2B5EF4-FFF2-40B4-BE49-F238E27FC236}">
                <a16:creationId xmlns:a16="http://schemas.microsoft.com/office/drawing/2014/main" id="{83144689-DF27-4C4F-AEEE-8283850944EB}"/>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Placeholder 8">
            <a:extLst>
              <a:ext uri="{FF2B5EF4-FFF2-40B4-BE49-F238E27FC236}">
                <a16:creationId xmlns:a16="http://schemas.microsoft.com/office/drawing/2014/main" id="{BBBCC8AF-E8B9-5F9A-0EC3-96054EFDCA40}"/>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523048277"/>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2352">
          <p15:clr>
            <a:srgbClr val="FBAE40"/>
          </p15:clr>
        </p15:guide>
        <p15:guide id="10" orient="horz" pos="2232">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_2/3 Text">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25" name="Content Placeholder 3">
            <a:extLst>
              <a:ext uri="{FF2B5EF4-FFF2-40B4-BE49-F238E27FC236}">
                <a16:creationId xmlns:a16="http://schemas.microsoft.com/office/drawing/2014/main" id="{24C93AA4-914B-45B2-8818-F28671B740D9}"/>
              </a:ext>
            </a:extLst>
          </p:cNvPr>
          <p:cNvSpPr>
            <a:spLocks noGrp="1"/>
          </p:cNvSpPr>
          <p:nvPr>
            <p:ph sz="quarter" idx="19" hasCustomPrompt="1"/>
          </p:nvPr>
        </p:nvSpPr>
        <p:spPr>
          <a:xfrm>
            <a:off x="325439" y="1149350"/>
            <a:ext cx="7544032" cy="497998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8115184" y="1157898"/>
            <a:ext cx="3772016" cy="4971439"/>
          </a:xfrm>
          <a:prstGeom prst="rect">
            <a:avLst/>
          </a:prstGeom>
        </p:spPr>
        <p:txBody>
          <a:bodyPr tIns="0" bIns="0"/>
          <a:lstStyle>
            <a:lvl1pPr>
              <a:defRPr lang="en-US" sz="1600" kern="1200" baseline="0" dirty="0">
                <a:solidFill>
                  <a:schemeClr val="accent1"/>
                </a:solidFill>
                <a:latin typeface="+mn-lt"/>
                <a:ea typeface="+mn-ea"/>
                <a:cs typeface="+mn-cs"/>
              </a:defRPr>
            </a:lvl1pPr>
          </a:lstStyle>
          <a:p>
            <a:pPr marL="0" lvl="0" indent="0">
              <a:lnSpc>
                <a:spcPct val="100000"/>
              </a:lnSpc>
              <a:spcBef>
                <a:spcPts val="0"/>
              </a:spcBef>
              <a:spcAft>
                <a:spcPts val="600"/>
              </a:spcAft>
              <a:buClr>
                <a:srgbClr val="E41F18"/>
              </a:buClr>
              <a:buNone/>
            </a:pPr>
            <a:r>
              <a:rPr lang="en-US" dirty="0"/>
              <a:t>Click icon to add picture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9" name="Picture Placeholder 4">
            <a:extLst>
              <a:ext uri="{FF2B5EF4-FFF2-40B4-BE49-F238E27FC236}">
                <a16:creationId xmlns:a16="http://schemas.microsoft.com/office/drawing/2014/main" id="{76A13BB6-85A5-8644-883F-958DBA5B3639}"/>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Placeholder 8">
            <a:extLst>
              <a:ext uri="{FF2B5EF4-FFF2-40B4-BE49-F238E27FC236}">
                <a16:creationId xmlns:a16="http://schemas.microsoft.com/office/drawing/2014/main" id="{2993E75D-EA92-BC5E-9D30-7EFA1BD38540}"/>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1625080493"/>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_2/3 Text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0" name="Text Placeholder 8">
            <a:extLst>
              <a:ext uri="{FF2B5EF4-FFF2-40B4-BE49-F238E27FC236}">
                <a16:creationId xmlns:a16="http://schemas.microsoft.com/office/drawing/2014/main" id="{F14C8E35-6B70-4501-975E-C3FFD1917822}"/>
              </a:ext>
            </a:extLst>
          </p:cNvPr>
          <p:cNvSpPr>
            <a:spLocks noGrp="1"/>
          </p:cNvSpPr>
          <p:nvPr>
            <p:ph type="body" sz="quarter" idx="15" hasCustomPrompt="1"/>
          </p:nvPr>
        </p:nvSpPr>
        <p:spPr>
          <a:xfrm>
            <a:off x="325438" y="1158403"/>
            <a:ext cx="11561762"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16" name="Content Placeholder 3">
            <a:extLst>
              <a:ext uri="{FF2B5EF4-FFF2-40B4-BE49-F238E27FC236}">
                <a16:creationId xmlns:a16="http://schemas.microsoft.com/office/drawing/2014/main" id="{D91D4784-315A-40EE-916D-EFCE4495303F}"/>
              </a:ext>
            </a:extLst>
          </p:cNvPr>
          <p:cNvSpPr>
            <a:spLocks noGrp="1"/>
          </p:cNvSpPr>
          <p:nvPr>
            <p:ph sz="quarter" idx="19" hasCustomPrompt="1"/>
          </p:nvPr>
        </p:nvSpPr>
        <p:spPr>
          <a:xfrm>
            <a:off x="325439" y="1702051"/>
            <a:ext cx="7544032" cy="4427286"/>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8106131" y="1682750"/>
            <a:ext cx="3781069" cy="4446587"/>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r>
              <a:rPr lang="en-US" dirty="0"/>
              <a:t>Click icon to add picture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1" name="Picture Placeholder 4">
            <a:extLst>
              <a:ext uri="{FF2B5EF4-FFF2-40B4-BE49-F238E27FC236}">
                <a16:creationId xmlns:a16="http://schemas.microsoft.com/office/drawing/2014/main" id="{4E887FA2-7D3A-664F-93DB-3EB9460F9BA6}"/>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Placeholder 8">
            <a:extLst>
              <a:ext uri="{FF2B5EF4-FFF2-40B4-BE49-F238E27FC236}">
                <a16:creationId xmlns:a16="http://schemas.microsoft.com/office/drawing/2014/main" id="{B9A5C0B2-4BC9-7F56-B5AB-77191E61A303}"/>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3679121327"/>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Content_2/3 Text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0" name="Text Placeholder 8">
            <a:extLst>
              <a:ext uri="{FF2B5EF4-FFF2-40B4-BE49-F238E27FC236}">
                <a16:creationId xmlns:a16="http://schemas.microsoft.com/office/drawing/2014/main" id="{F14C8E35-6B70-4501-975E-C3FFD1917822}"/>
              </a:ext>
            </a:extLst>
          </p:cNvPr>
          <p:cNvSpPr>
            <a:spLocks noGrp="1"/>
          </p:cNvSpPr>
          <p:nvPr>
            <p:ph type="body" sz="quarter" idx="15" hasCustomPrompt="1"/>
          </p:nvPr>
        </p:nvSpPr>
        <p:spPr>
          <a:xfrm>
            <a:off x="325438" y="1158403"/>
            <a:ext cx="7544033"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16" name="Content Placeholder 3">
            <a:extLst>
              <a:ext uri="{FF2B5EF4-FFF2-40B4-BE49-F238E27FC236}">
                <a16:creationId xmlns:a16="http://schemas.microsoft.com/office/drawing/2014/main" id="{D91D4784-315A-40EE-916D-EFCE4495303F}"/>
              </a:ext>
            </a:extLst>
          </p:cNvPr>
          <p:cNvSpPr>
            <a:spLocks noGrp="1"/>
          </p:cNvSpPr>
          <p:nvPr>
            <p:ph sz="quarter" idx="19" hasCustomPrompt="1"/>
          </p:nvPr>
        </p:nvSpPr>
        <p:spPr>
          <a:xfrm>
            <a:off x="325439" y="1702051"/>
            <a:ext cx="7544032" cy="4427286"/>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11" name="Text Placeholder 8">
            <a:extLst>
              <a:ext uri="{FF2B5EF4-FFF2-40B4-BE49-F238E27FC236}">
                <a16:creationId xmlns:a16="http://schemas.microsoft.com/office/drawing/2014/main" id="{0078D08B-4AC0-413A-8D64-84876BCF693E}"/>
              </a:ext>
            </a:extLst>
          </p:cNvPr>
          <p:cNvSpPr>
            <a:spLocks noGrp="1"/>
          </p:cNvSpPr>
          <p:nvPr>
            <p:ph type="body" sz="quarter" idx="20" hasCustomPrompt="1"/>
          </p:nvPr>
        </p:nvSpPr>
        <p:spPr>
          <a:xfrm>
            <a:off x="8106131" y="1158403"/>
            <a:ext cx="3781069"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8106131" y="1682750"/>
            <a:ext cx="3781069" cy="4446587"/>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r>
              <a:rPr lang="en-US" dirty="0"/>
              <a:t>Click icon to add picture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2" name="Picture Placeholder 4">
            <a:extLst>
              <a:ext uri="{FF2B5EF4-FFF2-40B4-BE49-F238E27FC236}">
                <a16:creationId xmlns:a16="http://schemas.microsoft.com/office/drawing/2014/main" id="{6C89BDC3-593E-A843-8BF2-5F4E73EEADB4}"/>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Placeholder 8">
            <a:extLst>
              <a:ext uri="{FF2B5EF4-FFF2-40B4-BE49-F238E27FC236}">
                <a16:creationId xmlns:a16="http://schemas.microsoft.com/office/drawing/2014/main" id="{2E0587D3-9454-0460-F4DC-9FF5EE6A1C3A}"/>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3526948326"/>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_HalfPag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5015712"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4" name="Content Placeholder 3">
            <a:extLst>
              <a:ext uri="{FF2B5EF4-FFF2-40B4-BE49-F238E27FC236}">
                <a16:creationId xmlns:a16="http://schemas.microsoft.com/office/drawing/2014/main" id="{B10A3255-96BA-4D60-BF32-DF5A0CF4AE4F}"/>
              </a:ext>
            </a:extLst>
          </p:cNvPr>
          <p:cNvSpPr>
            <a:spLocks noGrp="1"/>
          </p:cNvSpPr>
          <p:nvPr>
            <p:ph sz="quarter" idx="19" hasCustomPrompt="1"/>
          </p:nvPr>
        </p:nvSpPr>
        <p:spPr>
          <a:xfrm>
            <a:off x="325439" y="1149350"/>
            <a:ext cx="5595527" cy="497998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6165410" y="0"/>
            <a:ext cx="6026589" cy="685800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r>
              <a:rPr lang="en-US" dirty="0"/>
              <a:t>Click icon to add picture</a:t>
            </a:r>
          </a:p>
        </p:txBody>
      </p:sp>
      <p:sp>
        <p:nvSpPr>
          <p:cNvPr id="11" name="Text Placeholder 8">
            <a:extLst>
              <a:ext uri="{FF2B5EF4-FFF2-40B4-BE49-F238E27FC236}">
                <a16:creationId xmlns:a16="http://schemas.microsoft.com/office/drawing/2014/main" id="{0E00FE3C-6612-402C-B97E-100F9A45454F}"/>
              </a:ext>
            </a:extLst>
          </p:cNvPr>
          <p:cNvSpPr>
            <a:spLocks noGrp="1"/>
          </p:cNvSpPr>
          <p:nvPr>
            <p:ph type="body" sz="quarter" idx="17" hasCustomPrompt="1"/>
          </p:nvPr>
        </p:nvSpPr>
        <p:spPr>
          <a:xfrm>
            <a:off x="6683604" y="6377781"/>
            <a:ext cx="5306128" cy="322262"/>
          </a:xfrm>
          <a:prstGeom prst="rect">
            <a:avLst/>
          </a:prstGeom>
          <a:solidFill>
            <a:srgbClr val="120742"/>
          </a:solidFill>
        </p:spPr>
        <p:txBody>
          <a:bodyPr anchor="ctr"/>
          <a:lstStyle>
            <a:lvl1pPr marL="0" indent="0" algn="r">
              <a:buNone/>
              <a:defRPr sz="1400" b="0" i="0" baseline="0">
                <a:solidFill>
                  <a:schemeClr val="bg1"/>
                </a:solidFill>
              </a:defRPr>
            </a:lvl1pPr>
          </a:lstStyle>
          <a:p>
            <a:pPr lvl="0"/>
            <a:r>
              <a:rPr lang="en-GB"/>
              <a:t>Image label (Locations)</a:t>
            </a:r>
            <a:endParaRPr lang="en-US"/>
          </a:p>
        </p:txBody>
      </p:sp>
      <p:sp>
        <p:nvSpPr>
          <p:cNvPr id="10" name="Text Placeholder 3">
            <a:extLst>
              <a:ext uri="{FF2B5EF4-FFF2-40B4-BE49-F238E27FC236}">
                <a16:creationId xmlns:a16="http://schemas.microsoft.com/office/drawing/2014/main" id="{9EC8CBBD-E760-43E1-8626-727B42667718}"/>
              </a:ext>
            </a:extLst>
          </p:cNvPr>
          <p:cNvSpPr>
            <a:spLocks noGrp="1"/>
          </p:cNvSpPr>
          <p:nvPr>
            <p:ph type="body" sz="quarter" idx="11" hasCustomPrompt="1"/>
          </p:nvPr>
        </p:nvSpPr>
        <p:spPr>
          <a:xfrm>
            <a:off x="334964" y="6432480"/>
            <a:ext cx="3277368"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8" name="Picture Placeholder 4">
            <a:extLst>
              <a:ext uri="{FF2B5EF4-FFF2-40B4-BE49-F238E27FC236}">
                <a16:creationId xmlns:a16="http://schemas.microsoft.com/office/drawing/2014/main" id="{C4294F47-FB48-493F-A8F5-2877E70A7719}"/>
              </a:ext>
              <a:ext uri="{C183D7F6-B498-43B3-948B-1728B52AA6E4}">
                <adec:decorative xmlns:adec="http://schemas.microsoft.com/office/drawing/2017/decorative" val="0"/>
              </a:ext>
            </a:extLst>
          </p:cNvPr>
          <p:cNvSpPr>
            <a:spLocks noGrp="1"/>
          </p:cNvSpPr>
          <p:nvPr>
            <p:ph type="pic" sz="quarter" idx="14" hasCustomPrompt="1"/>
          </p:nvPr>
        </p:nvSpPr>
        <p:spPr>
          <a:xfrm>
            <a:off x="4306594"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2">
            <a:extLst>
              <a:ext uri="{FF2B5EF4-FFF2-40B4-BE49-F238E27FC236}">
                <a16:creationId xmlns:a16="http://schemas.microsoft.com/office/drawing/2014/main" id="{15F08304-1D7C-4DB5-A9A4-0A4AE1FE63DD}"/>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5413668" y="6308939"/>
            <a:ext cx="495962" cy="403111"/>
          </a:xfrm>
          <a:prstGeom prst="rect">
            <a:avLst/>
          </a:prstGeom>
        </p:spPr>
      </p:pic>
    </p:spTree>
    <p:extLst>
      <p:ext uri="{BB962C8B-B14F-4D97-AF65-F5344CB8AC3E}">
        <p14:creationId xmlns:p14="http://schemas.microsoft.com/office/powerpoint/2010/main" val="3496695234"/>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pos="372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BVE_Cover/End_Content Slide_Logo">
    <p:bg>
      <p:bgPr>
        <a:solidFill>
          <a:srgbClr val="1E1541"/>
        </a:solidFill>
        <a:effectLst/>
      </p:bgPr>
    </p:bg>
    <p:spTree>
      <p:nvGrpSpPr>
        <p:cNvPr id="1" name=""/>
        <p:cNvGrpSpPr/>
        <p:nvPr/>
      </p:nvGrpSpPr>
      <p:grpSpPr>
        <a:xfrm>
          <a:off x="0" y="0"/>
          <a:ext cx="0" cy="0"/>
          <a:chOff x="0" y="0"/>
          <a:chExt cx="0" cy="0"/>
        </a:xfrm>
      </p:grpSpPr>
      <p:sp>
        <p:nvSpPr>
          <p:cNvPr id="8" name="Title 9">
            <a:extLst>
              <a:ext uri="{FF2B5EF4-FFF2-40B4-BE49-F238E27FC236}">
                <a16:creationId xmlns:a16="http://schemas.microsoft.com/office/drawing/2014/main" id="{19DC0B6C-5B8E-4962-A0D8-DE69438D9D0F}"/>
              </a:ext>
            </a:extLst>
          </p:cNvPr>
          <p:cNvSpPr>
            <a:spLocks noGrp="1"/>
          </p:cNvSpPr>
          <p:nvPr>
            <p:ph type="title" hasCustomPrompt="1"/>
          </p:nvPr>
        </p:nvSpPr>
        <p:spPr>
          <a:xfrm>
            <a:off x="1001259" y="659876"/>
            <a:ext cx="8306025" cy="500629"/>
          </a:xfrm>
          <a:prstGeom prst="rect">
            <a:avLst/>
          </a:prstGeom>
        </p:spPr>
        <p:txBody>
          <a:bodyPr anchor="t" anchorCtr="0"/>
          <a:lstStyle>
            <a:lvl1pPr algn="l">
              <a:defRPr sz="3200" cap="none" baseline="0">
                <a:solidFill>
                  <a:schemeClr val="bg1"/>
                </a:solidFill>
                <a:latin typeface="Arial Black" panose="020B0604020202020204" pitchFamily="34" charset="0"/>
              </a:defRPr>
            </a:lvl1pPr>
          </a:lstStyle>
          <a:p>
            <a:r>
              <a:rPr lang="en-GB"/>
              <a:t>Content/Agenda</a:t>
            </a:r>
            <a:endParaRPr lang="en-US"/>
          </a:p>
        </p:txBody>
      </p:sp>
      <p:sp>
        <p:nvSpPr>
          <p:cNvPr id="9" name="Text Placeholder 7">
            <a:extLst>
              <a:ext uri="{FF2B5EF4-FFF2-40B4-BE49-F238E27FC236}">
                <a16:creationId xmlns:a16="http://schemas.microsoft.com/office/drawing/2014/main" id="{C5E0AC3A-FC09-44C9-85B0-9FF09A6699B7}"/>
              </a:ext>
            </a:extLst>
          </p:cNvPr>
          <p:cNvSpPr>
            <a:spLocks noGrp="1"/>
          </p:cNvSpPr>
          <p:nvPr>
            <p:ph type="body" sz="quarter" idx="15"/>
          </p:nvPr>
        </p:nvSpPr>
        <p:spPr>
          <a:xfrm>
            <a:off x="1001259" y="1571910"/>
            <a:ext cx="8306024" cy="4734621"/>
          </a:xfrm>
          <a:prstGeom prst="rect">
            <a:avLst/>
          </a:prstGeom>
        </p:spPr>
        <p:txBody>
          <a:bodyPr/>
          <a:lstStyle>
            <a:lvl1pPr>
              <a:defRPr sz="2400" baseline="0">
                <a:solidFill>
                  <a:schemeClr val="bg1"/>
                </a:solidFill>
                <a:latin typeface="Arial" panose="020B0604020202020204" pitchFamily="34" charset="0"/>
              </a:defRPr>
            </a:lvl1pPr>
          </a:lstStyle>
          <a:p>
            <a:pPr lvl="0"/>
            <a:r>
              <a:rPr lang="en-GB"/>
              <a:t>Click to edit Master text styles</a:t>
            </a:r>
          </a:p>
        </p:txBody>
      </p:sp>
      <p:sp>
        <p:nvSpPr>
          <p:cNvPr id="7" name="Picture Placeholder 4">
            <a:extLst>
              <a:ext uri="{FF2B5EF4-FFF2-40B4-BE49-F238E27FC236}">
                <a16:creationId xmlns:a16="http://schemas.microsoft.com/office/drawing/2014/main" id="{1706D19B-290B-7041-B97C-9E8DE2E41226}"/>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sz="2200" baseline="0">
                <a:solidFill>
                  <a:schemeClr val="bg1"/>
                </a:solidFill>
                <a:latin typeface="Arial" panose="020B0604020202020204" pitchFamily="34" charset="0"/>
              </a:defRPr>
            </a:lvl1pPr>
          </a:lstStyle>
          <a:p>
            <a:r>
              <a:rPr lang="en-US" dirty="0"/>
              <a:t>Partner logo</a:t>
            </a:r>
          </a:p>
        </p:txBody>
      </p:sp>
      <p:pic>
        <p:nvPicPr>
          <p:cNvPr id="10" name="Picture Placeholder 8">
            <a:extLst>
              <a:ext uri="{FF2B5EF4-FFF2-40B4-BE49-F238E27FC236}">
                <a16:creationId xmlns:a16="http://schemas.microsoft.com/office/drawing/2014/main" id="{2DA2C7EE-A4C2-4F55-BCEF-244320E295E8}"/>
              </a:ext>
            </a:extLst>
          </p:cNvPr>
          <p:cNvPicPr>
            <a:picLocks noChangeAspect="1"/>
          </p:cNvPicPr>
          <p:nvPr userDrawn="1"/>
        </p:nvPicPr>
        <p:blipFill rotWithShape="1">
          <a:blip r:embed="rId2"/>
          <a:srcRect l="-1542" r="60439"/>
          <a:stretch/>
        </p:blipFill>
        <p:spPr bwMode="auto">
          <a:xfrm>
            <a:off x="8050181" y="5527165"/>
            <a:ext cx="4141819" cy="1116172"/>
          </a:xfrm>
          <a:prstGeom prst="rect">
            <a:avLst/>
          </a:prstGeom>
        </p:spPr>
      </p:pic>
    </p:spTree>
    <p:extLst>
      <p:ext uri="{BB962C8B-B14F-4D97-AF65-F5344CB8AC3E}">
        <p14:creationId xmlns:p14="http://schemas.microsoft.com/office/powerpoint/2010/main" val="131377777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_HalfPage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5015712"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2" name="Text Placeholder 8">
            <a:extLst>
              <a:ext uri="{FF2B5EF4-FFF2-40B4-BE49-F238E27FC236}">
                <a16:creationId xmlns:a16="http://schemas.microsoft.com/office/drawing/2014/main" id="{2B75052F-0636-4932-8F2E-F2F81FDD5A13}"/>
              </a:ext>
            </a:extLst>
          </p:cNvPr>
          <p:cNvSpPr>
            <a:spLocks noGrp="1"/>
          </p:cNvSpPr>
          <p:nvPr>
            <p:ph type="body" sz="quarter" idx="19" hasCustomPrompt="1"/>
          </p:nvPr>
        </p:nvSpPr>
        <p:spPr>
          <a:xfrm>
            <a:off x="325438" y="1149350"/>
            <a:ext cx="5590609"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14" name="Content Placeholder 3">
            <a:extLst>
              <a:ext uri="{FF2B5EF4-FFF2-40B4-BE49-F238E27FC236}">
                <a16:creationId xmlns:a16="http://schemas.microsoft.com/office/drawing/2014/main" id="{F990E6F4-5BA5-461C-98F8-2FA662FC386F}"/>
              </a:ext>
            </a:extLst>
          </p:cNvPr>
          <p:cNvSpPr>
            <a:spLocks noGrp="1"/>
          </p:cNvSpPr>
          <p:nvPr>
            <p:ph sz="quarter" idx="20" hasCustomPrompt="1"/>
          </p:nvPr>
        </p:nvSpPr>
        <p:spPr>
          <a:xfrm>
            <a:off x="325439" y="1692998"/>
            <a:ext cx="5595527" cy="4436339"/>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6165410" y="0"/>
            <a:ext cx="6026589" cy="685800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r>
              <a:rPr lang="en-US" dirty="0"/>
              <a:t>Click icon to add picture</a:t>
            </a:r>
          </a:p>
        </p:txBody>
      </p:sp>
      <p:sp>
        <p:nvSpPr>
          <p:cNvPr id="11" name="Text Placeholder 8">
            <a:extLst>
              <a:ext uri="{FF2B5EF4-FFF2-40B4-BE49-F238E27FC236}">
                <a16:creationId xmlns:a16="http://schemas.microsoft.com/office/drawing/2014/main" id="{66FC4C66-5FFB-40F0-AC3F-B1D1D04E119C}"/>
              </a:ext>
            </a:extLst>
          </p:cNvPr>
          <p:cNvSpPr>
            <a:spLocks noGrp="1"/>
          </p:cNvSpPr>
          <p:nvPr>
            <p:ph type="body" sz="quarter" idx="17" hasCustomPrompt="1"/>
          </p:nvPr>
        </p:nvSpPr>
        <p:spPr>
          <a:xfrm>
            <a:off x="6683604" y="6377781"/>
            <a:ext cx="5306128" cy="322262"/>
          </a:xfrm>
          <a:prstGeom prst="rect">
            <a:avLst/>
          </a:prstGeom>
          <a:solidFill>
            <a:srgbClr val="120742"/>
          </a:solidFill>
        </p:spPr>
        <p:txBody>
          <a:bodyPr anchor="ctr"/>
          <a:lstStyle>
            <a:lvl1pPr marL="0" indent="0" algn="r">
              <a:buNone/>
              <a:defRPr sz="1400" b="0" i="0" baseline="0">
                <a:solidFill>
                  <a:schemeClr val="bg1"/>
                </a:solidFill>
              </a:defRPr>
            </a:lvl1pPr>
          </a:lstStyle>
          <a:p>
            <a:pPr lvl="0"/>
            <a:r>
              <a:rPr lang="en-GB"/>
              <a:t>Image label (Locations)</a:t>
            </a:r>
            <a:endParaRPr lang="en-US"/>
          </a:p>
        </p:txBody>
      </p:sp>
      <p:sp>
        <p:nvSpPr>
          <p:cNvPr id="10" name="Text Placeholder 3">
            <a:extLst>
              <a:ext uri="{FF2B5EF4-FFF2-40B4-BE49-F238E27FC236}">
                <a16:creationId xmlns:a16="http://schemas.microsoft.com/office/drawing/2014/main" id="{9EC8CBBD-E760-43E1-8626-727B42667718}"/>
              </a:ext>
            </a:extLst>
          </p:cNvPr>
          <p:cNvSpPr>
            <a:spLocks noGrp="1"/>
          </p:cNvSpPr>
          <p:nvPr>
            <p:ph type="body" sz="quarter" idx="11" hasCustomPrompt="1"/>
          </p:nvPr>
        </p:nvSpPr>
        <p:spPr>
          <a:xfrm>
            <a:off x="334964" y="6432480"/>
            <a:ext cx="3277368"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9" name="Picture Placeholder 4">
            <a:extLst>
              <a:ext uri="{FF2B5EF4-FFF2-40B4-BE49-F238E27FC236}">
                <a16:creationId xmlns:a16="http://schemas.microsoft.com/office/drawing/2014/main" id="{2837E97D-FD91-8D4A-9958-479C0B8AAFE2}"/>
              </a:ext>
              <a:ext uri="{C183D7F6-B498-43B3-948B-1728B52AA6E4}">
                <adec:decorative xmlns:adec="http://schemas.microsoft.com/office/drawing/2017/decorative" val="0"/>
              </a:ext>
            </a:extLst>
          </p:cNvPr>
          <p:cNvSpPr>
            <a:spLocks noGrp="1"/>
          </p:cNvSpPr>
          <p:nvPr>
            <p:ph type="pic" sz="quarter" idx="14" hasCustomPrompt="1"/>
          </p:nvPr>
        </p:nvSpPr>
        <p:spPr>
          <a:xfrm>
            <a:off x="4306594"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3" name="Picture 12">
            <a:extLst>
              <a:ext uri="{FF2B5EF4-FFF2-40B4-BE49-F238E27FC236}">
                <a16:creationId xmlns:a16="http://schemas.microsoft.com/office/drawing/2014/main" id="{7FDA9B19-1D95-1C43-A700-06C55870EBAF}"/>
              </a:ext>
              <a:ext uri="{C183D7F6-B498-43B3-948B-1728B52AA6E4}">
                <adec:decorative xmlns:adec="http://schemas.microsoft.com/office/drawing/2017/decorative" val="0"/>
              </a:ext>
            </a:extLst>
          </p:cNvPr>
          <p:cNvPicPr>
            <a:picLocks noChangeAspect="1"/>
          </p:cNvPicPr>
          <p:nvPr userDrawn="1"/>
        </p:nvPicPr>
        <p:blipFill>
          <a:blip r:embed="rId2"/>
          <a:srcRect/>
          <a:stretch/>
        </p:blipFill>
        <p:spPr>
          <a:xfrm>
            <a:off x="5413668" y="6308939"/>
            <a:ext cx="495962" cy="403111"/>
          </a:xfrm>
          <a:prstGeom prst="rect">
            <a:avLst/>
          </a:prstGeom>
        </p:spPr>
      </p:pic>
    </p:spTree>
    <p:extLst>
      <p:ext uri="{BB962C8B-B14F-4D97-AF65-F5344CB8AC3E}">
        <p14:creationId xmlns:p14="http://schemas.microsoft.com/office/powerpoint/2010/main" val="156180645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pos="3727">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ent_Video Slid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9" name="Media Placeholder 8">
            <a:extLst>
              <a:ext uri="{FF2B5EF4-FFF2-40B4-BE49-F238E27FC236}">
                <a16:creationId xmlns:a16="http://schemas.microsoft.com/office/drawing/2014/main" id="{4B6946A6-41DF-4312-8786-10E1F76F37D9}"/>
              </a:ext>
            </a:extLst>
          </p:cNvPr>
          <p:cNvSpPr>
            <a:spLocks noGrp="1"/>
          </p:cNvSpPr>
          <p:nvPr>
            <p:ph type="media" sz="quarter" idx="15"/>
          </p:nvPr>
        </p:nvSpPr>
        <p:spPr>
          <a:xfrm>
            <a:off x="325911" y="1162739"/>
            <a:ext cx="11563200" cy="4971600"/>
          </a:xfrm>
          <a:prstGeom prst="rect">
            <a:avLst/>
          </a:prstGeom>
        </p:spPr>
        <p:txBody>
          <a:bodyPr/>
          <a:lstStyle>
            <a:lvl1pPr>
              <a:defRPr lang="en-GB" sz="1600" kern="1200" baseline="0" dirty="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r>
              <a:rPr lang="en-US" dirty="0"/>
              <a:t>Click icon to add media</a:t>
            </a:r>
            <a:endParaRPr lang="en-GB"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0" name="Picture Placeholder 4">
            <a:extLst>
              <a:ext uri="{FF2B5EF4-FFF2-40B4-BE49-F238E27FC236}">
                <a16:creationId xmlns:a16="http://schemas.microsoft.com/office/drawing/2014/main" id="{A797627D-3402-6E4D-8187-1EC2AC184A47}"/>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Placeholder 8">
            <a:extLst>
              <a:ext uri="{FF2B5EF4-FFF2-40B4-BE49-F238E27FC236}">
                <a16:creationId xmlns:a16="http://schemas.microsoft.com/office/drawing/2014/main" id="{2BE252AE-A858-3923-3EFC-3F09146D0556}"/>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2988702325"/>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_Video Slide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1" name="Content Placeholder 3">
            <a:extLst>
              <a:ext uri="{FF2B5EF4-FFF2-40B4-BE49-F238E27FC236}">
                <a16:creationId xmlns:a16="http://schemas.microsoft.com/office/drawing/2014/main" id="{C8B8085A-D291-4463-8D01-7FA09C7E8216}"/>
              </a:ext>
            </a:extLst>
          </p:cNvPr>
          <p:cNvSpPr>
            <a:spLocks noGrp="1"/>
          </p:cNvSpPr>
          <p:nvPr>
            <p:ph sz="quarter" idx="16"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9" name="Media Placeholder 8">
            <a:extLst>
              <a:ext uri="{FF2B5EF4-FFF2-40B4-BE49-F238E27FC236}">
                <a16:creationId xmlns:a16="http://schemas.microsoft.com/office/drawing/2014/main" id="{4B6946A6-41DF-4312-8786-10E1F76F37D9}"/>
              </a:ext>
            </a:extLst>
          </p:cNvPr>
          <p:cNvSpPr>
            <a:spLocks noGrp="1"/>
          </p:cNvSpPr>
          <p:nvPr>
            <p:ph type="media" sz="quarter" idx="15"/>
          </p:nvPr>
        </p:nvSpPr>
        <p:spPr>
          <a:xfrm>
            <a:off x="325911" y="1674891"/>
            <a:ext cx="11563200" cy="4459448"/>
          </a:xfrm>
          <a:prstGeom prst="rect">
            <a:avLst/>
          </a:prstGeom>
        </p:spPr>
        <p:txBody>
          <a:bodyPr/>
          <a:lstStyle>
            <a:lvl1pPr>
              <a:defRPr lang="en-GB" sz="1600" kern="1200" baseline="0" dirty="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r>
              <a:rPr lang="en-US" dirty="0"/>
              <a:t>Click icon to add media</a:t>
            </a:r>
            <a:endParaRPr lang="en-GB"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0" name="Picture Placeholder 4">
            <a:extLst>
              <a:ext uri="{FF2B5EF4-FFF2-40B4-BE49-F238E27FC236}">
                <a16:creationId xmlns:a16="http://schemas.microsoft.com/office/drawing/2014/main" id="{9051DCD0-3964-C241-8800-8AEFF47F2642}"/>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Placeholder 8">
            <a:extLst>
              <a:ext uri="{FF2B5EF4-FFF2-40B4-BE49-F238E27FC236}">
                <a16:creationId xmlns:a16="http://schemas.microsoft.com/office/drawing/2014/main" id="{DC6C1D75-E900-EB94-4F8D-0D53B1F9C8A9}"/>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141025009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A8E0D-3723-DB46-AD2B-3118B2035D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F88177E-EC12-6B45-B699-5FC992660B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4A6E95E6-7177-094D-89F1-1BB374C748A7}"/>
              </a:ext>
              <a:ext uri="{C183D7F6-B498-43B3-948B-1728B52AA6E4}">
                <adec:decorative xmlns:adec="http://schemas.microsoft.com/office/drawing/2017/decorative" val="0"/>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8946149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3523-DB5A-EB45-868A-FF9695C5592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B311E57-8DA1-A846-8863-F2C271F60F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054C57-823D-6948-BABD-AAEF6DEC25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D195DBD-B0AC-074E-A729-966A6FACAB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A16180-2DF4-774C-ADDA-C5B4FF2EE9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9828AF-F08A-7E4F-989C-D37ADD16E8BA}"/>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79E608C9-3CBA-D44C-8999-0EACD76D504E}"/>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7474198-C3FF-B944-9730-B726BB817373}"/>
              </a:ext>
            </a:extLst>
          </p:cNvPr>
          <p:cNvSpPr>
            <a:spLocks noGrp="1"/>
          </p:cNvSpPr>
          <p:nvPr>
            <p:ph type="sldNum" sz="quarter" idx="12"/>
          </p:nvPr>
        </p:nvSpPr>
        <p:spPr/>
        <p:txBody>
          <a:bodyPr/>
          <a:lstStyle/>
          <a:p>
            <a:fld id="{11E70006-CDA3-E044-BEF7-40A57D243F45}" type="slidenum">
              <a:rPr lang="en-US" smtClean="0"/>
              <a:t>‹#›</a:t>
            </a:fld>
            <a:endParaRPr lang="en-US" dirty="0"/>
          </a:p>
        </p:txBody>
      </p:sp>
    </p:spTree>
    <p:extLst>
      <p:ext uri="{BB962C8B-B14F-4D97-AF65-F5344CB8AC3E}">
        <p14:creationId xmlns:p14="http://schemas.microsoft.com/office/powerpoint/2010/main" val="354530917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FDA4C-8946-5E4B-8D67-D65C36BB53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73E01C-0FC4-BF4D-825C-B3AC8F5A0E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2A6A39-4587-AE49-B4FF-51C7AF859B6E}"/>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14AB001E-F7D5-FC45-8265-4B243EE4E7B7}"/>
              </a:ext>
            </a:extLst>
          </p:cNvPr>
          <p:cNvSpPr>
            <a:spLocks noGrp="1"/>
          </p:cNvSpPr>
          <p:nvPr>
            <p:ph type="sldNum" sz="quarter" idx="12"/>
          </p:nvPr>
        </p:nvSpPr>
        <p:spPr/>
        <p:txBody>
          <a:bodyPr/>
          <a:lstStyle/>
          <a:p>
            <a:fld id="{11E70006-CDA3-E044-BEF7-40A57D243F45}" type="slidenum">
              <a:rPr lang="en-US" smtClean="0"/>
              <a:t>‹#›</a:t>
            </a:fld>
            <a:endParaRPr lang="en-US" dirty="0"/>
          </a:p>
        </p:txBody>
      </p:sp>
      <p:sp>
        <p:nvSpPr>
          <p:cNvPr id="5" name="Footer Placeholder 4">
            <a:extLst>
              <a:ext uri="{FF2B5EF4-FFF2-40B4-BE49-F238E27FC236}">
                <a16:creationId xmlns:a16="http://schemas.microsoft.com/office/drawing/2014/main" id="{F56C540F-8BFF-8544-84A9-B227FF5DFFAA}"/>
              </a:ext>
              <a:ext uri="{C183D7F6-B498-43B3-948B-1728B52AA6E4}">
                <adec:decorative xmlns:adec="http://schemas.microsoft.com/office/drawing/2017/decorative" val="1"/>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98098332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Content_Open pag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7" name="Content Placeholder 3">
            <a:extLst>
              <a:ext uri="{FF2B5EF4-FFF2-40B4-BE49-F238E27FC236}">
                <a16:creationId xmlns:a16="http://schemas.microsoft.com/office/drawing/2014/main" id="{694CE70A-EC6D-3745-9B50-79A28BAC6783}"/>
              </a:ext>
            </a:extLst>
          </p:cNvPr>
          <p:cNvSpPr>
            <a:spLocks noGrp="1"/>
          </p:cNvSpPr>
          <p:nvPr>
            <p:ph sz="quarter" idx="10" hasCustomPrompt="1"/>
          </p:nvPr>
        </p:nvSpPr>
        <p:spPr>
          <a:xfrm>
            <a:off x="325439" y="1157898"/>
            <a:ext cx="11561761" cy="4971439"/>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pic>
        <p:nvPicPr>
          <p:cNvPr id="3" name="Picture Placeholder 8">
            <a:extLst>
              <a:ext uri="{FF2B5EF4-FFF2-40B4-BE49-F238E27FC236}">
                <a16:creationId xmlns:a16="http://schemas.microsoft.com/office/drawing/2014/main" id="{B9DE5047-B843-6137-3DB0-A38FAA220A9F}"/>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1494002281"/>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7E06E-D2CD-FB49-6EF3-EF21D59392CD}"/>
              </a:ext>
            </a:extLst>
          </p:cNvPr>
          <p:cNvSpPr>
            <a:spLocks noGrp="1"/>
          </p:cNvSpPr>
          <p:nvPr>
            <p:ph type="title"/>
          </p:nvPr>
        </p:nvSpPr>
        <p:spPr/>
        <p:txBody>
          <a:bodyPr/>
          <a:lstStyle/>
          <a:p>
            <a:r>
              <a:rPr lang="en-US"/>
              <a:t>Click to edit Master title style</a:t>
            </a:r>
            <a:endParaRPr lang="en-GB"/>
          </a:p>
        </p:txBody>
      </p:sp>
      <p:sp>
        <p:nvSpPr>
          <p:cNvPr id="3" name="Chart Placeholder 2">
            <a:extLst>
              <a:ext uri="{FF2B5EF4-FFF2-40B4-BE49-F238E27FC236}">
                <a16:creationId xmlns:a16="http://schemas.microsoft.com/office/drawing/2014/main" id="{59D05797-DF4A-D71F-B15B-FA22AF35DD43}"/>
              </a:ext>
            </a:extLst>
          </p:cNvPr>
          <p:cNvSpPr>
            <a:spLocks noGrp="1"/>
          </p:cNvSpPr>
          <p:nvPr>
            <p:ph type="chart" idx="1"/>
          </p:nvPr>
        </p:nvSpPr>
        <p:spPr/>
        <p:txBody>
          <a:bodyPr/>
          <a:lstStyle/>
          <a:p>
            <a:endParaRPr lang="en-GB" dirty="0"/>
          </a:p>
        </p:txBody>
      </p:sp>
      <p:sp>
        <p:nvSpPr>
          <p:cNvPr id="4" name="Footer Placeholder 3">
            <a:extLst>
              <a:ext uri="{FF2B5EF4-FFF2-40B4-BE49-F238E27FC236}">
                <a16:creationId xmlns:a16="http://schemas.microsoft.com/office/drawing/2014/main" id="{BE5347E6-D6BA-2438-17C2-71FE630832BF}"/>
              </a:ext>
            </a:extLst>
          </p:cNvPr>
          <p:cNvSpPr>
            <a:spLocks noGrp="1"/>
          </p:cNvSpPr>
          <p:nvPr>
            <p:ph type="ftr" sz="quarter" idx="10"/>
          </p:nvPr>
        </p:nvSpPr>
        <p:spPr/>
        <p:txBody>
          <a:bodyPr/>
          <a:lstStyle/>
          <a:p>
            <a:endParaRPr lang="en-GB" dirty="0"/>
          </a:p>
        </p:txBody>
      </p:sp>
    </p:spTree>
    <p:extLst>
      <p:ext uri="{BB962C8B-B14F-4D97-AF65-F5344CB8AC3E}">
        <p14:creationId xmlns:p14="http://schemas.microsoft.com/office/powerpoint/2010/main" val="357585774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Divider_Red">
    <p:spTree>
      <p:nvGrpSpPr>
        <p:cNvPr id="1" name=""/>
        <p:cNvGrpSpPr/>
        <p:nvPr/>
      </p:nvGrpSpPr>
      <p:grpSpPr>
        <a:xfrm>
          <a:off x="0" y="0"/>
          <a:ext cx="0" cy="0"/>
          <a:chOff x="0" y="0"/>
          <a:chExt cx="0" cy="0"/>
        </a:xfrm>
      </p:grpSpPr>
      <p:sp>
        <p:nvSpPr>
          <p:cNvPr id="13" name="Rectangle 12" descr="Red">
            <a:extLst>
              <a:ext uri="{FF2B5EF4-FFF2-40B4-BE49-F238E27FC236}">
                <a16:creationId xmlns:a16="http://schemas.microsoft.com/office/drawing/2014/main" id="{2D90F0AD-A8D2-7F49-B15F-55C6715B58F8}"/>
              </a:ext>
              <a:ext uri="{C183D7F6-B498-43B3-948B-1728B52AA6E4}">
                <adec:decorative xmlns:adec="http://schemas.microsoft.com/office/drawing/2017/decorative" val="0"/>
              </a:ext>
            </a:extLst>
          </p:cNvPr>
          <p:cNvSpPr/>
          <p:nvPr userDrawn="1"/>
        </p:nvSpPr>
        <p:spPr>
          <a:xfrm>
            <a:off x="7359127" y="952501"/>
            <a:ext cx="3791983" cy="49333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C4C28773-62A5-3B42-88FB-417CDAFBF530}"/>
              </a:ext>
            </a:extLst>
          </p:cNvPr>
          <p:cNvSpPr>
            <a:spLocks noGrp="1"/>
          </p:cNvSpPr>
          <p:nvPr>
            <p:ph type="title" hasCustomPrompt="1"/>
          </p:nvPr>
        </p:nvSpPr>
        <p:spPr>
          <a:xfrm>
            <a:off x="7679149" y="3216036"/>
            <a:ext cx="3141553" cy="425927"/>
          </a:xfrm>
          <a:prstGeom prst="rect">
            <a:avLst/>
          </a:prstGeom>
        </p:spPr>
        <p:txBody>
          <a:bodyPr anchor="b" anchorCtr="0"/>
          <a:lstStyle>
            <a:lvl1pPr>
              <a:defRPr sz="3200" cap="none" baseline="0">
                <a:solidFill>
                  <a:schemeClr val="bg1"/>
                </a:solidFill>
                <a:latin typeface="Arial Black" panose="020B0604020202020204" pitchFamily="34" charset="0"/>
              </a:defRPr>
            </a:lvl1pPr>
          </a:lstStyle>
          <a:p>
            <a:r>
              <a:rPr lang="en-GB"/>
              <a:t>Title</a:t>
            </a:r>
            <a:endParaRPr lang="en-US"/>
          </a:p>
        </p:txBody>
      </p:sp>
      <p:sp>
        <p:nvSpPr>
          <p:cNvPr id="4" name="Text Placeholder 3">
            <a:extLst>
              <a:ext uri="{FF2B5EF4-FFF2-40B4-BE49-F238E27FC236}">
                <a16:creationId xmlns:a16="http://schemas.microsoft.com/office/drawing/2014/main" id="{D015FB4C-4EAB-1546-8FCE-BC73C0F9769D}"/>
              </a:ext>
            </a:extLst>
          </p:cNvPr>
          <p:cNvSpPr>
            <a:spLocks noGrp="1"/>
          </p:cNvSpPr>
          <p:nvPr>
            <p:ph type="body" sz="quarter" idx="15" hasCustomPrompt="1"/>
          </p:nvPr>
        </p:nvSpPr>
        <p:spPr>
          <a:xfrm>
            <a:off x="7679149" y="3741737"/>
            <a:ext cx="3141552" cy="1842317"/>
          </a:xfrm>
          <a:prstGeom prst="rect">
            <a:avLst/>
          </a:prstGeom>
        </p:spPr>
        <p:txBody>
          <a:bodyPr/>
          <a:lstStyle>
            <a:lvl1pPr marL="0" indent="0">
              <a:buNone/>
              <a:defRPr sz="2400" baseline="0">
                <a:solidFill>
                  <a:schemeClr val="bg1"/>
                </a:solidFill>
              </a:defRPr>
            </a:lvl1pPr>
          </a:lstStyle>
          <a:p>
            <a:pPr lvl="0"/>
            <a:r>
              <a:rPr lang="en-GB"/>
              <a:t>Click to add a short copy</a:t>
            </a:r>
            <a:endParaRPr lang="en-US"/>
          </a:p>
        </p:txBody>
      </p:sp>
      <p:sp>
        <p:nvSpPr>
          <p:cNvPr id="12" name="TextBox 11">
            <a:extLst>
              <a:ext uri="{FF2B5EF4-FFF2-40B4-BE49-F238E27FC236}">
                <a16:creationId xmlns:a16="http://schemas.microsoft.com/office/drawing/2014/main" id="{1B23588B-ED14-7EAB-290B-BB88931830DD}"/>
              </a:ext>
            </a:extLst>
          </p:cNvPr>
          <p:cNvSpPr txBox="1"/>
          <p:nvPr userDrawn="1"/>
        </p:nvSpPr>
        <p:spPr>
          <a:xfrm>
            <a:off x="10944225" y="6329804"/>
            <a:ext cx="426609" cy="25391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C154BE-2CD5-455C-858F-4A792E388796}" type="slidenum">
              <a:rPr kumimoji="0" lang="en-GB" sz="1050" b="0" i="0" u="none" strike="noStrike" kern="1200" cap="none" spc="0" normalizeH="0" baseline="0" noProof="0" smtClean="0">
                <a:ln>
                  <a:noFill/>
                </a:ln>
                <a:solidFill>
                  <a:schemeClr val="tx1">
                    <a:lumMod val="65000"/>
                    <a:lumOff val="35000"/>
                  </a:scheme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dirty="0">
              <a:ln>
                <a:noFill/>
              </a:ln>
              <a:solidFill>
                <a:schemeClr val="tx1">
                  <a:lumMod val="65000"/>
                  <a:lumOff val="35000"/>
                </a:schemeClr>
              </a:solidFill>
              <a:effectLst/>
              <a:uLnTx/>
              <a:uFillTx/>
              <a:latin typeface="Arial" panose="020B0604020202020204"/>
              <a:ea typeface="+mn-ea"/>
              <a:cs typeface="+mn-cs"/>
            </a:endParaRPr>
          </a:p>
        </p:txBody>
      </p:sp>
      <p:pic>
        <p:nvPicPr>
          <p:cNvPr id="2" name="Picture Placeholder 8">
            <a:extLst>
              <a:ext uri="{FF2B5EF4-FFF2-40B4-BE49-F238E27FC236}">
                <a16:creationId xmlns:a16="http://schemas.microsoft.com/office/drawing/2014/main" id="{8B5BD82D-A42A-2DE1-F61F-9623CA94F7B5}"/>
              </a:ext>
            </a:extLst>
          </p:cNvPr>
          <p:cNvPicPr>
            <a:picLocks noChangeAspect="1"/>
          </p:cNvPicPr>
          <p:nvPr userDrawn="1"/>
        </p:nvPicPr>
        <p:blipFill rotWithShape="1">
          <a:blip r:embed="rId2"/>
          <a:srcRect l="-1542" r="60439"/>
          <a:stretch/>
        </p:blipFill>
        <p:spPr bwMode="auto">
          <a:xfrm>
            <a:off x="10544783" y="6199431"/>
            <a:ext cx="1647217" cy="443906"/>
          </a:xfrm>
          <a:prstGeom prst="rect">
            <a:avLst/>
          </a:prstGeom>
        </p:spPr>
      </p:pic>
    </p:spTree>
    <p:extLst>
      <p:ext uri="{BB962C8B-B14F-4D97-AF65-F5344CB8AC3E}">
        <p14:creationId xmlns:p14="http://schemas.microsoft.com/office/powerpoint/2010/main" val="40286799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VBVE_Cover/End_Top bar">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F84B127-CD9C-4BC9-AF73-63C020A4C74F}"/>
              </a:ext>
              <a:ext uri="{C183D7F6-B498-43B3-948B-1728B52AA6E4}">
                <adec:decorative xmlns:adec="http://schemas.microsoft.com/office/drawing/2017/decorative" val="0"/>
              </a:ext>
            </a:extLst>
          </p:cNvPr>
          <p:cNvSpPr>
            <a:spLocks noGrp="1"/>
          </p:cNvSpPr>
          <p:nvPr>
            <p:ph type="pic" sz="quarter" idx="17" hasCustomPrompt="1"/>
          </p:nvPr>
        </p:nvSpPr>
        <p:spPr>
          <a:xfrm>
            <a:off x="-227"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dirty="0"/>
              <a:t>Click the central icon to add background picture</a:t>
            </a:r>
            <a:endParaRPr lang="en-GB" dirty="0"/>
          </a:p>
        </p:txBody>
      </p:sp>
      <p:sp>
        <p:nvSpPr>
          <p:cNvPr id="20" name="Title">
            <a:extLst>
              <a:ext uri="{FF2B5EF4-FFF2-40B4-BE49-F238E27FC236}">
                <a16:creationId xmlns:a16="http://schemas.microsoft.com/office/drawing/2014/main" id="{0C382BE5-FAB0-1847-9F84-41006A9B6DB3}"/>
              </a:ext>
            </a:extLst>
          </p:cNvPr>
          <p:cNvSpPr>
            <a:spLocks noGrp="1"/>
          </p:cNvSpPr>
          <p:nvPr>
            <p:ph type="title" hasCustomPrompt="1"/>
          </p:nvPr>
        </p:nvSpPr>
        <p:spPr>
          <a:xfrm>
            <a:off x="1001259" y="876425"/>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19" name="Sub-title">
            <a:extLst>
              <a:ext uri="{FF2B5EF4-FFF2-40B4-BE49-F238E27FC236}">
                <a16:creationId xmlns:a16="http://schemas.microsoft.com/office/drawing/2014/main" id="{C69BCFFB-EAB5-7148-9BDA-CA5E369508C8}"/>
              </a:ext>
            </a:extLst>
          </p:cNvPr>
          <p:cNvSpPr>
            <a:spLocks noGrp="1"/>
          </p:cNvSpPr>
          <p:nvPr>
            <p:ph type="body" sz="quarter" idx="13" hasCustomPrompt="1"/>
          </p:nvPr>
        </p:nvSpPr>
        <p:spPr>
          <a:xfrm>
            <a:off x="1001713" y="1988273"/>
            <a:ext cx="6423025" cy="437787"/>
          </a:xfrm>
          <a:prstGeom prst="rect">
            <a:avLst/>
          </a:prstGeom>
        </p:spPr>
        <p:txBody>
          <a:bodyPr tIns="0" bIns="0"/>
          <a:lstStyle>
            <a:lvl1pPr marL="0" indent="0">
              <a:buNone/>
              <a:defRPr sz="2400" baseline="0">
                <a:solidFill>
                  <a:schemeClr val="bg1"/>
                </a:solidFill>
              </a:defRPr>
            </a:lvl1pPr>
          </a:lstStyle>
          <a:p>
            <a:pPr lvl="0"/>
            <a:r>
              <a:rPr lang="en-GB"/>
              <a:t>Click to edit speaker’s name</a:t>
            </a:r>
            <a:endParaRPr lang="en-US"/>
          </a:p>
        </p:txBody>
      </p:sp>
      <p:sp>
        <p:nvSpPr>
          <p:cNvPr id="9" name="Text Placeholder 8">
            <a:extLst>
              <a:ext uri="{FF2B5EF4-FFF2-40B4-BE49-F238E27FC236}">
                <a16:creationId xmlns:a16="http://schemas.microsoft.com/office/drawing/2014/main" id="{402A6949-F154-44D6-9D93-E670421AE657}"/>
              </a:ext>
            </a:extLst>
          </p:cNvPr>
          <p:cNvSpPr>
            <a:spLocks noGrp="1"/>
          </p:cNvSpPr>
          <p:nvPr>
            <p:ph type="body" sz="quarter" idx="16" hasCustomPrompt="1"/>
          </p:nvPr>
        </p:nvSpPr>
        <p:spPr>
          <a:xfrm>
            <a:off x="1001259" y="5638828"/>
            <a:ext cx="5094741" cy="322262"/>
          </a:xfrm>
          <a:prstGeom prst="rect">
            <a:avLst/>
          </a:prstGeom>
        </p:spPr>
        <p:txBody>
          <a:bodyPr anchor="ctr"/>
          <a:lstStyle>
            <a:lvl1pPr marL="0" indent="0">
              <a:buNone/>
              <a:defRPr sz="2000" b="1" i="0" baseline="0">
                <a:solidFill>
                  <a:schemeClr val="bg1"/>
                </a:solidFill>
              </a:defRPr>
            </a:lvl1pPr>
          </a:lstStyle>
          <a:p>
            <a:pPr lvl="0"/>
            <a:r>
              <a:rPr lang="en-GB"/>
              <a:t>Click to add hashtag</a:t>
            </a:r>
            <a:endParaRPr lang="en-US"/>
          </a:p>
        </p:txBody>
      </p:sp>
      <p:sp>
        <p:nvSpPr>
          <p:cNvPr id="10" name="Locations Image label">
            <a:extLst>
              <a:ext uri="{FF2B5EF4-FFF2-40B4-BE49-F238E27FC236}">
                <a16:creationId xmlns:a16="http://schemas.microsoft.com/office/drawing/2014/main" id="{CB76177C-7793-441F-8512-7EB9EE495606}"/>
              </a:ext>
            </a:extLst>
          </p:cNvPr>
          <p:cNvSpPr>
            <a:spLocks noGrp="1"/>
          </p:cNvSpPr>
          <p:nvPr>
            <p:ph type="body" sz="quarter" idx="18" hasCustomPrompt="1"/>
          </p:nvPr>
        </p:nvSpPr>
        <p:spPr>
          <a:xfrm>
            <a:off x="231715" y="6294092"/>
            <a:ext cx="5864286" cy="349245"/>
          </a:xfrm>
          <a:prstGeom prst="rect">
            <a:avLst/>
          </a:prstGeom>
          <a:solidFill>
            <a:srgbClr val="120742"/>
          </a:solidFill>
        </p:spPr>
        <p:txBody>
          <a:bodyPr anchor="ctr"/>
          <a:lstStyle>
            <a:lvl1pPr marL="0" indent="0">
              <a:lnSpc>
                <a:spcPct val="100000"/>
              </a:lnSpc>
              <a:spcBef>
                <a:spcPts val="400"/>
              </a:spcBef>
              <a:buNone/>
              <a:defRPr sz="1400" b="0" i="0" baseline="0">
                <a:solidFill>
                  <a:schemeClr val="bg1"/>
                </a:solidFill>
              </a:defRPr>
            </a:lvl1pPr>
          </a:lstStyle>
          <a:p>
            <a:pPr lvl="0"/>
            <a:r>
              <a:rPr lang="en-GB"/>
              <a:t>Image label (Locations)</a:t>
            </a:r>
            <a:endParaRPr lang="en-US"/>
          </a:p>
        </p:txBody>
      </p:sp>
      <p:sp>
        <p:nvSpPr>
          <p:cNvPr id="11" name="Partner logo">
            <a:extLst>
              <a:ext uri="{FF2B5EF4-FFF2-40B4-BE49-F238E27FC236}">
                <a16:creationId xmlns:a16="http://schemas.microsoft.com/office/drawing/2014/main" id="{3199BF92-1102-EC43-A85C-66A9CAC7881E}"/>
              </a:ext>
              <a:ext uri="{C183D7F6-B498-43B3-948B-1728B52AA6E4}">
                <adec:decorative xmlns:adec="http://schemas.microsoft.com/office/drawing/2017/decorative" val="0"/>
              </a:ext>
            </a:extLst>
          </p:cNvPr>
          <p:cNvSpPr>
            <a:spLocks noGrp="1"/>
          </p:cNvSpPr>
          <p:nvPr>
            <p:ph type="pic" sz="quarter" idx="12" hasCustomPrompt="1"/>
          </p:nvPr>
        </p:nvSpPr>
        <p:spPr>
          <a:xfrm>
            <a:off x="6554903" y="5788238"/>
            <a:ext cx="1694260" cy="766116"/>
          </a:xfrm>
          <a:prstGeom prst="rect">
            <a:avLst/>
          </a:prstGeom>
        </p:spPr>
        <p:txBody>
          <a:bodyPr/>
          <a:lstStyle>
            <a:lvl1pPr marL="0" indent="0">
              <a:buNone/>
              <a:defRPr lang="en-US" sz="1600" kern="1200" baseline="0" dirty="0">
                <a:solidFill>
                  <a:schemeClr val="accent1"/>
                </a:solidFill>
                <a:latin typeface="+mn-lt"/>
                <a:ea typeface="+mn-ea"/>
                <a:cs typeface="+mn-cs"/>
              </a:defRPr>
            </a:lvl1pPr>
          </a:lstStyle>
          <a:p>
            <a:r>
              <a:rPr lang="en-US" dirty="0"/>
              <a:t>Partner logo</a:t>
            </a:r>
          </a:p>
        </p:txBody>
      </p:sp>
      <p:pic>
        <p:nvPicPr>
          <p:cNvPr id="13" name="Picture Placeholder 8">
            <a:extLst>
              <a:ext uri="{FF2B5EF4-FFF2-40B4-BE49-F238E27FC236}">
                <a16:creationId xmlns:a16="http://schemas.microsoft.com/office/drawing/2014/main" id="{D684888B-6A31-9A41-AF5F-81E74D4CD681}"/>
              </a:ext>
            </a:extLst>
          </p:cNvPr>
          <p:cNvPicPr>
            <a:picLocks noChangeAspect="1"/>
          </p:cNvPicPr>
          <p:nvPr userDrawn="1"/>
        </p:nvPicPr>
        <p:blipFill rotWithShape="1">
          <a:blip r:embed="rId2"/>
          <a:srcRect l="-1542" r="60439"/>
          <a:stretch/>
        </p:blipFill>
        <p:spPr>
          <a:xfrm>
            <a:off x="8050181" y="5527165"/>
            <a:ext cx="4141819" cy="1116172"/>
          </a:xfrm>
          <a:prstGeom prst="rect">
            <a:avLst/>
          </a:prstGeom>
        </p:spPr>
      </p:pic>
    </p:spTree>
    <p:extLst>
      <p:ext uri="{BB962C8B-B14F-4D97-AF65-F5344CB8AC3E}">
        <p14:creationId xmlns:p14="http://schemas.microsoft.com/office/powerpoint/2010/main" val="4198029471"/>
      </p:ext>
    </p:extLst>
  </p:cSld>
  <p:clrMapOvr>
    <a:masterClrMapping/>
  </p:clrMapOvr>
  <p:extLst>
    <p:ext uri="{DCECCB84-F9BA-43D5-87BE-67443E8EF086}">
      <p15:sldGuideLst xmlns:p15="http://schemas.microsoft.com/office/powerpoint/2012/main">
        <p15:guide id="1" orient="horz" pos="2160">
          <p15:clr>
            <a:srgbClr val="FBAE40"/>
          </p15:clr>
        </p15:guide>
        <p15:guide id="2" pos="4745">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VBVE_Cover/End_Content Slide">
    <p:bg>
      <p:bgPr>
        <a:solidFill>
          <a:srgbClr val="1E1541"/>
        </a:solidFill>
        <a:effectLst/>
      </p:bgPr>
    </p:bg>
    <p:spTree>
      <p:nvGrpSpPr>
        <p:cNvPr id="1" name=""/>
        <p:cNvGrpSpPr/>
        <p:nvPr/>
      </p:nvGrpSpPr>
      <p:grpSpPr>
        <a:xfrm>
          <a:off x="0" y="0"/>
          <a:ext cx="0" cy="0"/>
          <a:chOff x="0" y="0"/>
          <a:chExt cx="0" cy="0"/>
        </a:xfrm>
      </p:grpSpPr>
      <p:sp>
        <p:nvSpPr>
          <p:cNvPr id="8" name="Title 9">
            <a:extLst>
              <a:ext uri="{FF2B5EF4-FFF2-40B4-BE49-F238E27FC236}">
                <a16:creationId xmlns:a16="http://schemas.microsoft.com/office/drawing/2014/main" id="{19DC0B6C-5B8E-4962-A0D8-DE69438D9D0F}"/>
              </a:ext>
            </a:extLst>
          </p:cNvPr>
          <p:cNvSpPr>
            <a:spLocks noGrp="1"/>
          </p:cNvSpPr>
          <p:nvPr>
            <p:ph type="title" hasCustomPrompt="1"/>
          </p:nvPr>
        </p:nvSpPr>
        <p:spPr>
          <a:xfrm>
            <a:off x="1001259" y="659876"/>
            <a:ext cx="10288413" cy="500629"/>
          </a:xfrm>
          <a:prstGeom prst="rect">
            <a:avLst/>
          </a:prstGeom>
        </p:spPr>
        <p:txBody>
          <a:bodyPr anchor="t" anchorCtr="0"/>
          <a:lstStyle>
            <a:lvl1pPr algn="l">
              <a:defRPr sz="3200" cap="none" baseline="0">
                <a:solidFill>
                  <a:schemeClr val="bg1"/>
                </a:solidFill>
                <a:latin typeface="Arial Black" panose="020B0604020202020204" pitchFamily="34" charset="0"/>
              </a:defRPr>
            </a:lvl1pPr>
          </a:lstStyle>
          <a:p>
            <a:r>
              <a:rPr lang="en-GB"/>
              <a:t>Content/Agenda</a:t>
            </a:r>
            <a:endParaRPr lang="en-US"/>
          </a:p>
        </p:txBody>
      </p:sp>
      <p:sp>
        <p:nvSpPr>
          <p:cNvPr id="9" name="Text Placeholder 7">
            <a:extLst>
              <a:ext uri="{FF2B5EF4-FFF2-40B4-BE49-F238E27FC236}">
                <a16:creationId xmlns:a16="http://schemas.microsoft.com/office/drawing/2014/main" id="{C5E0AC3A-FC09-44C9-85B0-9FF09A6699B7}"/>
              </a:ext>
            </a:extLst>
          </p:cNvPr>
          <p:cNvSpPr>
            <a:spLocks noGrp="1"/>
          </p:cNvSpPr>
          <p:nvPr>
            <p:ph type="body" sz="quarter" idx="15"/>
          </p:nvPr>
        </p:nvSpPr>
        <p:spPr>
          <a:xfrm>
            <a:off x="1001259" y="1571910"/>
            <a:ext cx="10288412" cy="4734621"/>
          </a:xfrm>
          <a:prstGeom prst="rect">
            <a:avLst/>
          </a:prstGeom>
        </p:spPr>
        <p:txBody>
          <a:bodyPr/>
          <a:lstStyle>
            <a:lvl1pPr>
              <a:defRPr sz="2400" baseline="0">
                <a:solidFill>
                  <a:schemeClr val="bg1"/>
                </a:solidFill>
                <a:latin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217865576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VBVE_Cover/End_Middle bar">
    <p:spTree>
      <p:nvGrpSpPr>
        <p:cNvPr id="1" name=""/>
        <p:cNvGrpSpPr/>
        <p:nvPr/>
      </p:nvGrpSpPr>
      <p:grpSpPr>
        <a:xfrm>
          <a:off x="0" y="0"/>
          <a:ext cx="0" cy="0"/>
          <a:chOff x="0" y="0"/>
          <a:chExt cx="0" cy="0"/>
        </a:xfrm>
      </p:grpSpPr>
      <p:sp>
        <p:nvSpPr>
          <p:cNvPr id="13" name="Background">
            <a:extLst>
              <a:ext uri="{FF2B5EF4-FFF2-40B4-BE49-F238E27FC236}">
                <a16:creationId xmlns:a16="http://schemas.microsoft.com/office/drawing/2014/main" id="{2D894BF6-A0C0-43C0-ACD3-9A8F83AE45F7}"/>
              </a:ext>
              <a:ext uri="{C183D7F6-B498-43B3-948B-1728B52AA6E4}">
                <adec:decorative xmlns:adec="http://schemas.microsoft.com/office/drawing/2017/decorative" val="0"/>
              </a:ext>
            </a:extLst>
          </p:cNvPr>
          <p:cNvSpPr>
            <a:spLocks noGrp="1"/>
          </p:cNvSpPr>
          <p:nvPr>
            <p:ph type="pic" sz="quarter" idx="17" hasCustomPrompt="1"/>
          </p:nvPr>
        </p:nvSpPr>
        <p:spPr>
          <a:xfrm>
            <a:off x="0" y="195467"/>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dirty="0"/>
              <a:t>To add a background image, right click on the blue bar and send it to the back, then click the central icon to add background picture, then right click on the image and send it to the back so that the blue bar reappears in front of it.   </a:t>
            </a:r>
            <a:endParaRPr lang="en-GB" dirty="0"/>
          </a:p>
        </p:txBody>
      </p:sp>
      <p:sp>
        <p:nvSpPr>
          <p:cNvPr id="14" name="Title">
            <a:extLst>
              <a:ext uri="{FF2B5EF4-FFF2-40B4-BE49-F238E27FC236}">
                <a16:creationId xmlns:a16="http://schemas.microsoft.com/office/drawing/2014/main" id="{B2EFE6F6-D4B3-524D-A2FF-E67AAC361DDD}"/>
              </a:ext>
            </a:extLst>
          </p:cNvPr>
          <p:cNvSpPr>
            <a:spLocks noGrp="1"/>
          </p:cNvSpPr>
          <p:nvPr>
            <p:ph type="title" hasCustomPrompt="1"/>
          </p:nvPr>
        </p:nvSpPr>
        <p:spPr>
          <a:xfrm>
            <a:off x="1001259" y="2678129"/>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15" name="Sub-title">
            <a:extLst>
              <a:ext uri="{FF2B5EF4-FFF2-40B4-BE49-F238E27FC236}">
                <a16:creationId xmlns:a16="http://schemas.microsoft.com/office/drawing/2014/main" id="{3D9D4C4B-A286-AB4D-ADF9-BC5D8320DE85}"/>
              </a:ext>
            </a:extLst>
          </p:cNvPr>
          <p:cNvSpPr>
            <a:spLocks noGrp="1"/>
          </p:cNvSpPr>
          <p:nvPr>
            <p:ph type="body" sz="quarter" idx="13" hasCustomPrompt="1"/>
          </p:nvPr>
        </p:nvSpPr>
        <p:spPr>
          <a:xfrm>
            <a:off x="1001713" y="3799502"/>
            <a:ext cx="6423025" cy="410547"/>
          </a:xfrm>
          <a:prstGeom prst="rect">
            <a:avLst/>
          </a:prstGeom>
        </p:spPr>
        <p:txBody>
          <a:bodyPr tIns="0" bIns="0"/>
          <a:lstStyle>
            <a:lvl1pPr marL="0" indent="0">
              <a:buNone/>
              <a:defRPr sz="2400" baseline="0">
                <a:solidFill>
                  <a:schemeClr val="bg1"/>
                </a:solidFill>
              </a:defRPr>
            </a:lvl1pPr>
          </a:lstStyle>
          <a:p>
            <a:pPr lvl="0"/>
            <a:r>
              <a:rPr lang="en-GB"/>
              <a:t>Click to edit speaker’s name</a:t>
            </a:r>
            <a:endParaRPr lang="en-US"/>
          </a:p>
        </p:txBody>
      </p:sp>
      <p:sp>
        <p:nvSpPr>
          <p:cNvPr id="12" name="Text Placeholder 8">
            <a:extLst>
              <a:ext uri="{FF2B5EF4-FFF2-40B4-BE49-F238E27FC236}">
                <a16:creationId xmlns:a16="http://schemas.microsoft.com/office/drawing/2014/main" id="{923B7099-05F7-184C-9D7F-ABCFD263768D}"/>
              </a:ext>
            </a:extLst>
          </p:cNvPr>
          <p:cNvSpPr>
            <a:spLocks noGrp="1"/>
          </p:cNvSpPr>
          <p:nvPr>
            <p:ph type="body" sz="quarter" idx="16" hasCustomPrompt="1"/>
          </p:nvPr>
        </p:nvSpPr>
        <p:spPr>
          <a:xfrm>
            <a:off x="1001259" y="5638828"/>
            <a:ext cx="5094741" cy="322262"/>
          </a:xfrm>
          <a:prstGeom prst="rect">
            <a:avLst/>
          </a:prstGeom>
        </p:spPr>
        <p:txBody>
          <a:bodyPr anchor="ctr"/>
          <a:lstStyle>
            <a:lvl1pPr marL="0" indent="0">
              <a:buNone/>
              <a:defRPr sz="2000" b="1" i="0" baseline="0">
                <a:solidFill>
                  <a:schemeClr val="bg1"/>
                </a:solidFill>
              </a:defRPr>
            </a:lvl1pPr>
          </a:lstStyle>
          <a:p>
            <a:pPr lvl="0"/>
            <a:r>
              <a:rPr lang="en-GB"/>
              <a:t>Click to add hashtag</a:t>
            </a:r>
            <a:endParaRPr lang="en-US"/>
          </a:p>
        </p:txBody>
      </p:sp>
      <p:sp>
        <p:nvSpPr>
          <p:cNvPr id="16" name="Locations Image label">
            <a:extLst>
              <a:ext uri="{FF2B5EF4-FFF2-40B4-BE49-F238E27FC236}">
                <a16:creationId xmlns:a16="http://schemas.microsoft.com/office/drawing/2014/main" id="{CAC93765-3222-014B-8584-9C73AD0D51AB}"/>
              </a:ext>
            </a:extLst>
          </p:cNvPr>
          <p:cNvSpPr>
            <a:spLocks noGrp="1"/>
          </p:cNvSpPr>
          <p:nvPr>
            <p:ph type="body" sz="quarter" idx="18" hasCustomPrompt="1"/>
          </p:nvPr>
        </p:nvSpPr>
        <p:spPr>
          <a:xfrm>
            <a:off x="231715" y="6294092"/>
            <a:ext cx="5864286" cy="349245"/>
          </a:xfrm>
          <a:prstGeom prst="rect">
            <a:avLst/>
          </a:prstGeom>
          <a:solidFill>
            <a:srgbClr val="120742"/>
          </a:solidFill>
        </p:spPr>
        <p:txBody>
          <a:bodyPr anchor="ctr"/>
          <a:lstStyle>
            <a:lvl1pPr marL="0" indent="0">
              <a:lnSpc>
                <a:spcPct val="100000"/>
              </a:lnSpc>
              <a:spcBef>
                <a:spcPts val="400"/>
              </a:spcBef>
              <a:buNone/>
              <a:defRPr sz="1400" b="0" i="0" baseline="0">
                <a:solidFill>
                  <a:schemeClr val="bg1"/>
                </a:solidFill>
              </a:defRPr>
            </a:lvl1pPr>
          </a:lstStyle>
          <a:p>
            <a:pPr lvl="0"/>
            <a:r>
              <a:rPr lang="en-GB"/>
              <a:t>Image label (Locations)</a:t>
            </a:r>
            <a:endParaRPr lang="en-US"/>
          </a:p>
        </p:txBody>
      </p:sp>
      <p:sp>
        <p:nvSpPr>
          <p:cNvPr id="17" name="Partner logo">
            <a:extLst>
              <a:ext uri="{FF2B5EF4-FFF2-40B4-BE49-F238E27FC236}">
                <a16:creationId xmlns:a16="http://schemas.microsoft.com/office/drawing/2014/main" id="{123E189B-FBB3-AD42-BB5E-46908FBE686F}"/>
              </a:ext>
              <a:ext uri="{C183D7F6-B498-43B3-948B-1728B52AA6E4}">
                <adec:decorative xmlns:adec="http://schemas.microsoft.com/office/drawing/2017/decorative" val="0"/>
              </a:ext>
            </a:extLst>
          </p:cNvPr>
          <p:cNvSpPr>
            <a:spLocks noGrp="1"/>
          </p:cNvSpPr>
          <p:nvPr>
            <p:ph type="pic" sz="quarter" idx="12" hasCustomPrompt="1"/>
          </p:nvPr>
        </p:nvSpPr>
        <p:spPr>
          <a:xfrm>
            <a:off x="6554903" y="5788238"/>
            <a:ext cx="1694260" cy="766116"/>
          </a:xfrm>
          <a:prstGeom prst="rect">
            <a:avLst/>
          </a:prstGeom>
        </p:spPr>
        <p:txBody>
          <a:bodyPr/>
          <a:lstStyle>
            <a:lvl1pPr marL="0" indent="0">
              <a:buNone/>
              <a:defRPr lang="en-US" sz="1600" kern="1200" baseline="0" dirty="0">
                <a:solidFill>
                  <a:schemeClr val="accent1"/>
                </a:solidFill>
                <a:latin typeface="+mn-lt"/>
                <a:ea typeface="+mn-ea"/>
                <a:cs typeface="+mn-cs"/>
              </a:defRPr>
            </a:lvl1pPr>
          </a:lstStyle>
          <a:p>
            <a:r>
              <a:rPr lang="en-US" dirty="0"/>
              <a:t>Partner logo</a:t>
            </a:r>
          </a:p>
        </p:txBody>
      </p:sp>
      <p:pic>
        <p:nvPicPr>
          <p:cNvPr id="18" name="Picture Placeholder 8">
            <a:extLst>
              <a:ext uri="{FF2B5EF4-FFF2-40B4-BE49-F238E27FC236}">
                <a16:creationId xmlns:a16="http://schemas.microsoft.com/office/drawing/2014/main" id="{47A51E5F-3C03-654C-BB5D-C38AA8CB7E54}"/>
              </a:ext>
            </a:extLst>
          </p:cNvPr>
          <p:cNvPicPr>
            <a:picLocks noChangeAspect="1"/>
          </p:cNvPicPr>
          <p:nvPr userDrawn="1"/>
        </p:nvPicPr>
        <p:blipFill rotWithShape="1">
          <a:blip r:embed="rId2"/>
          <a:srcRect l="-1542" r="60439"/>
          <a:stretch/>
        </p:blipFill>
        <p:spPr>
          <a:xfrm>
            <a:off x="8050181" y="5527165"/>
            <a:ext cx="4141819" cy="1116172"/>
          </a:xfrm>
          <a:prstGeom prst="rect">
            <a:avLst/>
          </a:prstGeom>
        </p:spPr>
      </p:pic>
    </p:spTree>
    <p:extLst>
      <p:ext uri="{BB962C8B-B14F-4D97-AF65-F5344CB8AC3E}">
        <p14:creationId xmlns:p14="http://schemas.microsoft.com/office/powerpoint/2010/main" val="2088693354"/>
      </p:ext>
    </p:extLst>
  </p:cSld>
  <p:clrMapOvr>
    <a:masterClrMapping/>
  </p:clrMapOvr>
  <p:extLst>
    <p:ext uri="{DCECCB84-F9BA-43D5-87BE-67443E8EF086}">
      <p15:sldGuideLst xmlns:p15="http://schemas.microsoft.com/office/powerpoint/2012/main">
        <p15:guide id="1" orient="horz" pos="2160">
          <p15:clr>
            <a:srgbClr val="FBAE40"/>
          </p15:clr>
        </p15:guide>
        <p15:guide id="2" pos="4733">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VBVE_Cover/End_Bottom bar">
    <p:spTree>
      <p:nvGrpSpPr>
        <p:cNvPr id="1" name=""/>
        <p:cNvGrpSpPr/>
        <p:nvPr/>
      </p:nvGrpSpPr>
      <p:grpSpPr>
        <a:xfrm>
          <a:off x="0" y="0"/>
          <a:ext cx="0" cy="0"/>
          <a:chOff x="0" y="0"/>
          <a:chExt cx="0" cy="0"/>
        </a:xfrm>
      </p:grpSpPr>
      <p:sp>
        <p:nvSpPr>
          <p:cNvPr id="12" name="Picture Placeholder 2">
            <a:extLst>
              <a:ext uri="{FF2B5EF4-FFF2-40B4-BE49-F238E27FC236}">
                <a16:creationId xmlns:a16="http://schemas.microsoft.com/office/drawing/2014/main" id="{691F2816-65F1-482C-B5B4-E5C909BC2AE8}"/>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dirty="0"/>
              <a:t>Click the central icon to add background picture</a:t>
            </a:r>
            <a:endParaRPr lang="en-GB" dirty="0"/>
          </a:p>
        </p:txBody>
      </p:sp>
      <p:sp>
        <p:nvSpPr>
          <p:cNvPr id="32" name="Title">
            <a:extLst>
              <a:ext uri="{FF2B5EF4-FFF2-40B4-BE49-F238E27FC236}">
                <a16:creationId xmlns:a16="http://schemas.microsoft.com/office/drawing/2014/main" id="{77948493-4899-E642-8DB6-71465BB5986D}"/>
              </a:ext>
            </a:extLst>
          </p:cNvPr>
          <p:cNvSpPr>
            <a:spLocks noGrp="1"/>
          </p:cNvSpPr>
          <p:nvPr>
            <p:ph type="title" hasCustomPrompt="1"/>
          </p:nvPr>
        </p:nvSpPr>
        <p:spPr>
          <a:xfrm>
            <a:off x="1001259" y="4375798"/>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31" name="Sub title">
            <a:extLst>
              <a:ext uri="{FF2B5EF4-FFF2-40B4-BE49-F238E27FC236}">
                <a16:creationId xmlns:a16="http://schemas.microsoft.com/office/drawing/2014/main" id="{228973A0-6782-E144-B6BE-8A91E0CB5DCA}"/>
              </a:ext>
            </a:extLst>
          </p:cNvPr>
          <p:cNvSpPr>
            <a:spLocks noGrp="1"/>
          </p:cNvSpPr>
          <p:nvPr>
            <p:ph type="body" sz="quarter" idx="13" hasCustomPrompt="1"/>
          </p:nvPr>
        </p:nvSpPr>
        <p:spPr>
          <a:xfrm>
            <a:off x="1001713" y="5478682"/>
            <a:ext cx="6423025" cy="445868"/>
          </a:xfrm>
          <a:prstGeom prst="rect">
            <a:avLst/>
          </a:prstGeom>
        </p:spPr>
        <p:txBody>
          <a:bodyPr tIns="0" bIns="0"/>
          <a:lstStyle>
            <a:lvl1pPr marL="0" indent="0">
              <a:buNone/>
              <a:defRPr sz="2400" baseline="0">
                <a:solidFill>
                  <a:schemeClr val="bg1"/>
                </a:solidFill>
              </a:defRPr>
            </a:lvl1pPr>
          </a:lstStyle>
          <a:p>
            <a:pPr lvl="0"/>
            <a:r>
              <a:rPr lang="en-GB"/>
              <a:t>Click to edit speaker’s name</a:t>
            </a:r>
            <a:endParaRPr lang="en-US"/>
          </a:p>
        </p:txBody>
      </p:sp>
      <p:sp>
        <p:nvSpPr>
          <p:cNvPr id="11" name="Text Placeholder 8">
            <a:extLst>
              <a:ext uri="{FF2B5EF4-FFF2-40B4-BE49-F238E27FC236}">
                <a16:creationId xmlns:a16="http://schemas.microsoft.com/office/drawing/2014/main" id="{55285386-2331-4BA8-9102-7E7175F8F8C9}"/>
              </a:ext>
            </a:extLst>
          </p:cNvPr>
          <p:cNvSpPr>
            <a:spLocks noGrp="1"/>
          </p:cNvSpPr>
          <p:nvPr>
            <p:ph type="body" sz="quarter" idx="16" hasCustomPrompt="1"/>
          </p:nvPr>
        </p:nvSpPr>
        <p:spPr>
          <a:xfrm>
            <a:off x="1001259" y="6111526"/>
            <a:ext cx="5363327" cy="322262"/>
          </a:xfrm>
          <a:prstGeom prst="rect">
            <a:avLst/>
          </a:prstGeom>
        </p:spPr>
        <p:txBody>
          <a:bodyPr anchor="ctr"/>
          <a:lstStyle>
            <a:lvl1pPr marL="0" indent="0">
              <a:buNone/>
              <a:defRPr sz="2000" b="1" i="0" baseline="0">
                <a:solidFill>
                  <a:schemeClr val="bg1"/>
                </a:solidFill>
              </a:defRPr>
            </a:lvl1pPr>
          </a:lstStyle>
          <a:p>
            <a:pPr lvl="0"/>
            <a:r>
              <a:rPr lang="en-GB"/>
              <a:t>Click to add hashtag</a:t>
            </a:r>
            <a:endParaRPr lang="en-US"/>
          </a:p>
        </p:txBody>
      </p:sp>
      <p:sp>
        <p:nvSpPr>
          <p:cNvPr id="13" name="Locations">
            <a:extLst>
              <a:ext uri="{FF2B5EF4-FFF2-40B4-BE49-F238E27FC236}">
                <a16:creationId xmlns:a16="http://schemas.microsoft.com/office/drawing/2014/main" id="{22EA7560-7CFA-493F-828C-2F865C4FEA86}"/>
              </a:ext>
            </a:extLst>
          </p:cNvPr>
          <p:cNvSpPr>
            <a:spLocks noGrp="1"/>
          </p:cNvSpPr>
          <p:nvPr>
            <p:ph type="body" sz="quarter" idx="18" hasCustomPrompt="1"/>
          </p:nvPr>
        </p:nvSpPr>
        <p:spPr>
          <a:xfrm>
            <a:off x="6752349" y="6294092"/>
            <a:ext cx="5210703" cy="322262"/>
          </a:xfrm>
          <a:prstGeom prst="rect">
            <a:avLst/>
          </a:prstGeom>
          <a:solidFill>
            <a:srgbClr val="120742"/>
          </a:solidFill>
        </p:spPr>
        <p:txBody>
          <a:bodyPr anchor="ctr"/>
          <a:lstStyle>
            <a:lvl1pPr marL="0" indent="0" algn="r">
              <a:lnSpc>
                <a:spcPct val="100000"/>
              </a:lnSpc>
              <a:spcBef>
                <a:spcPts val="400"/>
              </a:spcBef>
              <a:buNone/>
              <a:defRPr sz="1400" b="0" i="0" baseline="0">
                <a:solidFill>
                  <a:schemeClr val="bg1"/>
                </a:solidFill>
              </a:defRPr>
            </a:lvl1pPr>
          </a:lstStyle>
          <a:p>
            <a:pPr lvl="0"/>
            <a:r>
              <a:rPr lang="en-GB"/>
              <a:t>Image label (Locations)</a:t>
            </a:r>
            <a:endParaRPr lang="en-US"/>
          </a:p>
        </p:txBody>
      </p:sp>
      <p:sp>
        <p:nvSpPr>
          <p:cNvPr id="15" name="Partner logo">
            <a:extLst>
              <a:ext uri="{FF2B5EF4-FFF2-40B4-BE49-F238E27FC236}">
                <a16:creationId xmlns:a16="http://schemas.microsoft.com/office/drawing/2014/main" id="{ED91A443-F3EE-8242-BCAA-5D6C22CFE8A4}"/>
              </a:ext>
              <a:ext uri="{C183D7F6-B498-43B3-948B-1728B52AA6E4}">
                <adec:decorative xmlns:adec="http://schemas.microsoft.com/office/drawing/2017/decorative" val="0"/>
              </a:ext>
            </a:extLst>
          </p:cNvPr>
          <p:cNvSpPr>
            <a:spLocks noGrp="1"/>
          </p:cNvSpPr>
          <p:nvPr>
            <p:ph type="pic" sz="quarter" idx="12" hasCustomPrompt="1"/>
          </p:nvPr>
        </p:nvSpPr>
        <p:spPr>
          <a:xfrm>
            <a:off x="6554903" y="502719"/>
            <a:ext cx="1694260" cy="766116"/>
          </a:xfrm>
          <a:prstGeom prst="rect">
            <a:avLst/>
          </a:prstGeom>
        </p:spPr>
        <p:txBody>
          <a:bodyPr/>
          <a:lstStyle>
            <a:lvl1pPr marL="0" indent="0">
              <a:buNone/>
              <a:defRPr lang="en-US" sz="1600" kern="1200" baseline="0" dirty="0">
                <a:solidFill>
                  <a:schemeClr val="accent1"/>
                </a:solidFill>
                <a:latin typeface="+mn-lt"/>
                <a:ea typeface="+mn-ea"/>
                <a:cs typeface="+mn-cs"/>
              </a:defRPr>
            </a:lvl1pPr>
          </a:lstStyle>
          <a:p>
            <a:r>
              <a:rPr lang="en-US" dirty="0"/>
              <a:t>Partner logo</a:t>
            </a:r>
          </a:p>
        </p:txBody>
      </p:sp>
      <p:pic>
        <p:nvPicPr>
          <p:cNvPr id="16" name="Picture Placeholder 8">
            <a:extLst>
              <a:ext uri="{FF2B5EF4-FFF2-40B4-BE49-F238E27FC236}">
                <a16:creationId xmlns:a16="http://schemas.microsoft.com/office/drawing/2014/main" id="{7BFD26D1-24FC-584B-9841-44E1BA8DCEA1}"/>
              </a:ext>
            </a:extLst>
          </p:cNvPr>
          <p:cNvPicPr>
            <a:picLocks noChangeAspect="1"/>
          </p:cNvPicPr>
          <p:nvPr userDrawn="1"/>
        </p:nvPicPr>
        <p:blipFill rotWithShape="1">
          <a:blip r:embed="rId2"/>
          <a:srcRect l="-1542" r="60439"/>
          <a:stretch/>
        </p:blipFill>
        <p:spPr>
          <a:xfrm>
            <a:off x="8050181" y="241646"/>
            <a:ext cx="4141819" cy="1116172"/>
          </a:xfrm>
          <a:prstGeom prst="rect">
            <a:avLst/>
          </a:prstGeom>
        </p:spPr>
      </p:pic>
    </p:spTree>
    <p:extLst>
      <p:ext uri="{BB962C8B-B14F-4D97-AF65-F5344CB8AC3E}">
        <p14:creationId xmlns:p14="http://schemas.microsoft.com/office/powerpoint/2010/main" val="18682474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VBVE_Cover/End_Navy background">
    <p:bg>
      <p:bgPr>
        <a:solidFill>
          <a:srgbClr val="1E1541"/>
        </a:solidFill>
        <a:effectLst/>
      </p:bgPr>
    </p:bg>
    <p:spTree>
      <p:nvGrpSpPr>
        <p:cNvPr id="1" name=""/>
        <p:cNvGrpSpPr/>
        <p:nvPr/>
      </p:nvGrpSpPr>
      <p:grpSpPr>
        <a:xfrm>
          <a:off x="0" y="0"/>
          <a:ext cx="0" cy="0"/>
          <a:chOff x="0" y="0"/>
          <a:chExt cx="0" cy="0"/>
        </a:xfrm>
      </p:grpSpPr>
      <p:sp>
        <p:nvSpPr>
          <p:cNvPr id="7" name="Title 9">
            <a:extLst>
              <a:ext uri="{FF2B5EF4-FFF2-40B4-BE49-F238E27FC236}">
                <a16:creationId xmlns:a16="http://schemas.microsoft.com/office/drawing/2014/main" id="{21D0B9E3-8F7B-7248-9736-61CA539B061A}"/>
              </a:ext>
            </a:extLst>
          </p:cNvPr>
          <p:cNvSpPr>
            <a:spLocks noGrp="1"/>
          </p:cNvSpPr>
          <p:nvPr>
            <p:ph type="title" hasCustomPrompt="1"/>
          </p:nvPr>
        </p:nvSpPr>
        <p:spPr>
          <a:xfrm>
            <a:off x="1001259" y="2668604"/>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8" name="Text Placeholder 8">
            <a:extLst>
              <a:ext uri="{FF2B5EF4-FFF2-40B4-BE49-F238E27FC236}">
                <a16:creationId xmlns:a16="http://schemas.microsoft.com/office/drawing/2014/main" id="{8EC15C1C-5783-494B-871F-AECEBCBF4D0D}"/>
              </a:ext>
            </a:extLst>
          </p:cNvPr>
          <p:cNvSpPr>
            <a:spLocks noGrp="1"/>
          </p:cNvSpPr>
          <p:nvPr>
            <p:ph type="body" sz="quarter" idx="13" hasCustomPrompt="1"/>
          </p:nvPr>
        </p:nvSpPr>
        <p:spPr>
          <a:xfrm>
            <a:off x="1001713" y="3780452"/>
            <a:ext cx="6423025" cy="413391"/>
          </a:xfrm>
          <a:prstGeom prst="rect">
            <a:avLst/>
          </a:prstGeom>
        </p:spPr>
        <p:txBody>
          <a:bodyPr/>
          <a:lstStyle>
            <a:lvl1pPr marL="0" indent="0">
              <a:buNone/>
              <a:defRPr sz="2400" baseline="0">
                <a:solidFill>
                  <a:schemeClr val="bg1"/>
                </a:solidFill>
              </a:defRPr>
            </a:lvl1pPr>
          </a:lstStyle>
          <a:p>
            <a:pPr lvl="0"/>
            <a:r>
              <a:rPr lang="en-GB"/>
              <a:t>Click to edit speaker’s name</a:t>
            </a:r>
            <a:endParaRPr lang="en-US"/>
          </a:p>
        </p:txBody>
      </p:sp>
      <p:sp>
        <p:nvSpPr>
          <p:cNvPr id="14" name="Text Placeholder 8">
            <a:extLst>
              <a:ext uri="{FF2B5EF4-FFF2-40B4-BE49-F238E27FC236}">
                <a16:creationId xmlns:a16="http://schemas.microsoft.com/office/drawing/2014/main" id="{0689DB96-61E7-AF4B-A561-5BD620B014B9}"/>
              </a:ext>
            </a:extLst>
          </p:cNvPr>
          <p:cNvSpPr>
            <a:spLocks noGrp="1"/>
          </p:cNvSpPr>
          <p:nvPr>
            <p:ph type="body" sz="quarter" idx="15" hasCustomPrompt="1"/>
          </p:nvPr>
        </p:nvSpPr>
        <p:spPr>
          <a:xfrm>
            <a:off x="1001259" y="6111526"/>
            <a:ext cx="5094741" cy="322262"/>
          </a:xfrm>
          <a:prstGeom prst="rect">
            <a:avLst/>
          </a:prstGeom>
        </p:spPr>
        <p:txBody>
          <a:bodyPr/>
          <a:lstStyle>
            <a:lvl1pPr marL="0" indent="0">
              <a:buNone/>
              <a:defRPr sz="2000" b="1" i="0" baseline="0">
                <a:solidFill>
                  <a:schemeClr val="bg1"/>
                </a:solidFill>
              </a:defRPr>
            </a:lvl1pPr>
          </a:lstStyle>
          <a:p>
            <a:pPr lvl="0"/>
            <a:r>
              <a:rPr lang="en-GB"/>
              <a:t>Click to add hashtag</a:t>
            </a:r>
            <a:endParaRPr lang="en-US"/>
          </a:p>
        </p:txBody>
      </p:sp>
      <p:sp>
        <p:nvSpPr>
          <p:cNvPr id="15" name="Rectangle 14" descr="Red Bar">
            <a:extLst>
              <a:ext uri="{FF2B5EF4-FFF2-40B4-BE49-F238E27FC236}">
                <a16:creationId xmlns:a16="http://schemas.microsoft.com/office/drawing/2014/main" id="{D9E3F728-D018-E348-890F-A46BDC523F45}"/>
              </a:ext>
              <a:ext uri="{C183D7F6-B498-43B3-948B-1728B52AA6E4}">
                <adec:decorative xmlns:adec="http://schemas.microsoft.com/office/drawing/2017/decorative" val="0"/>
              </a:ext>
            </a:extLst>
          </p:cNvPr>
          <p:cNvSpPr/>
          <p:nvPr userDrawn="1"/>
        </p:nvSpPr>
        <p:spPr>
          <a:xfrm>
            <a:off x="0" y="2628986"/>
            <a:ext cx="651353" cy="1564858"/>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artner logo">
            <a:extLst>
              <a:ext uri="{FF2B5EF4-FFF2-40B4-BE49-F238E27FC236}">
                <a16:creationId xmlns:a16="http://schemas.microsoft.com/office/drawing/2014/main" id="{BF2A7A30-B766-034E-A381-DDE358CC3D66}"/>
              </a:ext>
              <a:ext uri="{C183D7F6-B498-43B3-948B-1728B52AA6E4}">
                <adec:decorative xmlns:adec="http://schemas.microsoft.com/office/drawing/2017/decorative" val="0"/>
              </a:ext>
            </a:extLst>
          </p:cNvPr>
          <p:cNvSpPr>
            <a:spLocks noGrp="1"/>
          </p:cNvSpPr>
          <p:nvPr>
            <p:ph type="pic" sz="quarter" idx="12" hasCustomPrompt="1"/>
          </p:nvPr>
        </p:nvSpPr>
        <p:spPr>
          <a:xfrm>
            <a:off x="6395879" y="5788238"/>
            <a:ext cx="1694260" cy="766116"/>
          </a:xfrm>
          <a:prstGeom prst="rect">
            <a:avLst/>
          </a:prstGeom>
        </p:spPr>
        <p:txBody>
          <a:bodyPr/>
          <a:lstStyle>
            <a:lvl1pPr marL="0" indent="0">
              <a:buNone/>
              <a:defRPr lang="en-US" sz="1600" kern="1200" baseline="0" dirty="0">
                <a:solidFill>
                  <a:schemeClr val="accent1"/>
                </a:solidFill>
                <a:latin typeface="+mn-lt"/>
                <a:ea typeface="+mn-ea"/>
                <a:cs typeface="+mn-cs"/>
              </a:defRPr>
            </a:lvl1pPr>
          </a:lstStyle>
          <a:p>
            <a:r>
              <a:rPr lang="en-US" dirty="0"/>
              <a:t>Partner logo</a:t>
            </a:r>
          </a:p>
        </p:txBody>
      </p:sp>
      <p:pic>
        <p:nvPicPr>
          <p:cNvPr id="16" name="Picture Placeholder 8">
            <a:extLst>
              <a:ext uri="{FF2B5EF4-FFF2-40B4-BE49-F238E27FC236}">
                <a16:creationId xmlns:a16="http://schemas.microsoft.com/office/drawing/2014/main" id="{E9FB1A14-5DCB-5E42-ADB9-3F639691B60D}"/>
              </a:ext>
            </a:extLst>
          </p:cNvPr>
          <p:cNvPicPr>
            <a:picLocks noChangeAspect="1"/>
          </p:cNvPicPr>
          <p:nvPr userDrawn="1"/>
        </p:nvPicPr>
        <p:blipFill rotWithShape="1">
          <a:blip r:embed="rId2"/>
          <a:srcRect l="-1542" r="60439"/>
          <a:stretch/>
        </p:blipFill>
        <p:spPr>
          <a:xfrm>
            <a:off x="8050181" y="5527165"/>
            <a:ext cx="4141819" cy="1116172"/>
          </a:xfrm>
          <a:prstGeom prst="rect">
            <a:avLst/>
          </a:prstGeom>
        </p:spPr>
      </p:pic>
    </p:spTree>
    <p:extLst>
      <p:ext uri="{BB962C8B-B14F-4D97-AF65-F5344CB8AC3E}">
        <p14:creationId xmlns:p14="http://schemas.microsoft.com/office/powerpoint/2010/main" val="11123135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VBVE_Cover/End_Navy background_Centred">
    <p:bg>
      <p:bgPr>
        <a:solidFill>
          <a:srgbClr val="1E1541"/>
        </a:solidFill>
        <a:effectLst/>
      </p:bgPr>
    </p:bg>
    <p:spTree>
      <p:nvGrpSpPr>
        <p:cNvPr id="1" name=""/>
        <p:cNvGrpSpPr/>
        <p:nvPr/>
      </p:nvGrpSpPr>
      <p:grpSpPr>
        <a:xfrm>
          <a:off x="0" y="0"/>
          <a:ext cx="0" cy="0"/>
          <a:chOff x="0" y="0"/>
          <a:chExt cx="0" cy="0"/>
        </a:xfrm>
      </p:grpSpPr>
      <p:sp>
        <p:nvSpPr>
          <p:cNvPr id="12" name="Title 9">
            <a:extLst>
              <a:ext uri="{FF2B5EF4-FFF2-40B4-BE49-F238E27FC236}">
                <a16:creationId xmlns:a16="http://schemas.microsoft.com/office/drawing/2014/main" id="{EECD84F3-CF78-A94C-B74B-B6099D67A55A}"/>
              </a:ext>
            </a:extLst>
          </p:cNvPr>
          <p:cNvSpPr>
            <a:spLocks noGrp="1"/>
          </p:cNvSpPr>
          <p:nvPr>
            <p:ph type="title" hasCustomPrompt="1"/>
          </p:nvPr>
        </p:nvSpPr>
        <p:spPr>
          <a:xfrm>
            <a:off x="1001259" y="2668604"/>
            <a:ext cx="10189028" cy="1078798"/>
          </a:xfrm>
          <a:prstGeom prst="rect">
            <a:avLst/>
          </a:prstGeom>
        </p:spPr>
        <p:txBody>
          <a:bodyPr anchor="ctr" anchorCtr="0"/>
          <a:lstStyle>
            <a:lvl1pPr algn="ctr">
              <a:defRPr sz="3200" cap="none" baseline="0">
                <a:solidFill>
                  <a:schemeClr val="bg1"/>
                </a:solidFill>
                <a:latin typeface="Arial Black" panose="020B0604020202020204" pitchFamily="34" charset="0"/>
              </a:defRPr>
            </a:lvl1pPr>
          </a:lstStyle>
          <a:p>
            <a:r>
              <a:rPr lang="en-GB"/>
              <a:t>Click to edit title</a:t>
            </a:r>
            <a:br>
              <a:rPr lang="en-GB"/>
            </a:br>
            <a:r>
              <a:rPr lang="en-GB"/>
              <a:t>no more than 2 lines please</a:t>
            </a:r>
            <a:endParaRPr lang="en-US"/>
          </a:p>
        </p:txBody>
      </p:sp>
      <p:sp>
        <p:nvSpPr>
          <p:cNvPr id="14" name="Text Placeholder 8">
            <a:extLst>
              <a:ext uri="{FF2B5EF4-FFF2-40B4-BE49-F238E27FC236}">
                <a16:creationId xmlns:a16="http://schemas.microsoft.com/office/drawing/2014/main" id="{163D32C7-79BD-5B43-8577-A450EBE06AA2}"/>
              </a:ext>
            </a:extLst>
          </p:cNvPr>
          <p:cNvSpPr>
            <a:spLocks noGrp="1"/>
          </p:cNvSpPr>
          <p:nvPr>
            <p:ph type="body" sz="quarter" idx="13" hasCustomPrompt="1"/>
          </p:nvPr>
        </p:nvSpPr>
        <p:spPr>
          <a:xfrm>
            <a:off x="2884260" y="3780453"/>
            <a:ext cx="6423025" cy="439122"/>
          </a:xfrm>
          <a:prstGeom prst="rect">
            <a:avLst/>
          </a:prstGeom>
        </p:spPr>
        <p:txBody>
          <a:bodyPr/>
          <a:lstStyle>
            <a:lvl1pPr marL="0" indent="0" algn="ctr">
              <a:buNone/>
              <a:defRPr sz="2400" baseline="0">
                <a:solidFill>
                  <a:schemeClr val="bg1"/>
                </a:solidFill>
              </a:defRPr>
            </a:lvl1pPr>
          </a:lstStyle>
          <a:p>
            <a:pPr lvl="0"/>
            <a:r>
              <a:rPr lang="en-GB"/>
              <a:t>Click to edit speaker’s name</a:t>
            </a:r>
            <a:endParaRPr lang="en-US"/>
          </a:p>
        </p:txBody>
      </p:sp>
      <p:sp>
        <p:nvSpPr>
          <p:cNvPr id="15" name="Text Placeholder 8">
            <a:extLst>
              <a:ext uri="{FF2B5EF4-FFF2-40B4-BE49-F238E27FC236}">
                <a16:creationId xmlns:a16="http://schemas.microsoft.com/office/drawing/2014/main" id="{2869F0AB-6BA2-184D-8261-47FD5EAAD564}"/>
              </a:ext>
            </a:extLst>
          </p:cNvPr>
          <p:cNvSpPr>
            <a:spLocks noGrp="1"/>
          </p:cNvSpPr>
          <p:nvPr>
            <p:ph type="body" sz="quarter" idx="15" hasCustomPrompt="1"/>
          </p:nvPr>
        </p:nvSpPr>
        <p:spPr>
          <a:xfrm>
            <a:off x="2884260" y="4993803"/>
            <a:ext cx="6423025" cy="322262"/>
          </a:xfrm>
          <a:prstGeom prst="rect">
            <a:avLst/>
          </a:prstGeom>
        </p:spPr>
        <p:txBody>
          <a:bodyPr/>
          <a:lstStyle>
            <a:lvl1pPr marL="0" indent="0" algn="ctr">
              <a:buNone/>
              <a:defRPr sz="2000" b="1" i="0" baseline="0">
                <a:solidFill>
                  <a:schemeClr val="bg1"/>
                </a:solidFill>
              </a:defRPr>
            </a:lvl1pPr>
          </a:lstStyle>
          <a:p>
            <a:pPr lvl="0"/>
            <a:r>
              <a:rPr lang="en-GB"/>
              <a:t>Click to add hashtag</a:t>
            </a:r>
            <a:endParaRPr lang="en-US"/>
          </a:p>
        </p:txBody>
      </p:sp>
      <p:sp>
        <p:nvSpPr>
          <p:cNvPr id="8" name="Partner logo">
            <a:extLst>
              <a:ext uri="{FF2B5EF4-FFF2-40B4-BE49-F238E27FC236}">
                <a16:creationId xmlns:a16="http://schemas.microsoft.com/office/drawing/2014/main" id="{61E14748-BE94-074E-934D-5CC0CF349217}"/>
              </a:ext>
              <a:ext uri="{C183D7F6-B498-43B3-948B-1728B52AA6E4}">
                <adec:decorative xmlns:adec="http://schemas.microsoft.com/office/drawing/2017/decorative" val="0"/>
              </a:ext>
            </a:extLst>
          </p:cNvPr>
          <p:cNvSpPr>
            <a:spLocks noGrp="1"/>
          </p:cNvSpPr>
          <p:nvPr>
            <p:ph type="pic" sz="quarter" idx="12" hasCustomPrompt="1"/>
          </p:nvPr>
        </p:nvSpPr>
        <p:spPr>
          <a:xfrm>
            <a:off x="6395879" y="5788238"/>
            <a:ext cx="1694260" cy="766116"/>
          </a:xfrm>
          <a:prstGeom prst="rect">
            <a:avLst/>
          </a:prstGeom>
        </p:spPr>
        <p:txBody>
          <a:bodyPr/>
          <a:lstStyle>
            <a:lvl1pPr marL="0" indent="0">
              <a:buNone/>
              <a:defRPr lang="en-US" sz="1600" kern="1200" baseline="0" dirty="0">
                <a:solidFill>
                  <a:schemeClr val="accent1"/>
                </a:solidFill>
                <a:latin typeface="+mn-lt"/>
                <a:ea typeface="+mn-ea"/>
                <a:cs typeface="+mn-cs"/>
              </a:defRPr>
            </a:lvl1pPr>
          </a:lstStyle>
          <a:p>
            <a:r>
              <a:rPr lang="en-US" dirty="0"/>
              <a:t>Partner logo</a:t>
            </a:r>
          </a:p>
        </p:txBody>
      </p:sp>
      <p:pic>
        <p:nvPicPr>
          <p:cNvPr id="10" name="Picture Placeholder 8">
            <a:extLst>
              <a:ext uri="{FF2B5EF4-FFF2-40B4-BE49-F238E27FC236}">
                <a16:creationId xmlns:a16="http://schemas.microsoft.com/office/drawing/2014/main" id="{64D1A84F-B9F7-DF46-BF53-C77AF597DD2B}"/>
              </a:ext>
            </a:extLst>
          </p:cNvPr>
          <p:cNvPicPr>
            <a:picLocks noChangeAspect="1"/>
          </p:cNvPicPr>
          <p:nvPr userDrawn="1"/>
        </p:nvPicPr>
        <p:blipFill rotWithShape="1">
          <a:blip r:embed="rId2"/>
          <a:srcRect l="-1542" r="60439"/>
          <a:stretch/>
        </p:blipFill>
        <p:spPr>
          <a:xfrm>
            <a:off x="8050181" y="5527165"/>
            <a:ext cx="4141819" cy="1116172"/>
          </a:xfrm>
          <a:prstGeom prst="rect">
            <a:avLst/>
          </a:prstGeom>
        </p:spPr>
      </p:pic>
    </p:spTree>
    <p:extLst>
      <p:ext uri="{BB962C8B-B14F-4D97-AF65-F5344CB8AC3E}">
        <p14:creationId xmlns:p14="http://schemas.microsoft.com/office/powerpoint/2010/main" val="264253236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VBVE_Cover/End_Content Slide_Logo">
    <p:bg>
      <p:bgPr>
        <a:solidFill>
          <a:srgbClr val="1E1541"/>
        </a:solidFill>
        <a:effectLst/>
      </p:bgPr>
    </p:bg>
    <p:spTree>
      <p:nvGrpSpPr>
        <p:cNvPr id="1" name=""/>
        <p:cNvGrpSpPr/>
        <p:nvPr/>
      </p:nvGrpSpPr>
      <p:grpSpPr>
        <a:xfrm>
          <a:off x="0" y="0"/>
          <a:ext cx="0" cy="0"/>
          <a:chOff x="0" y="0"/>
          <a:chExt cx="0" cy="0"/>
        </a:xfrm>
      </p:grpSpPr>
      <p:sp>
        <p:nvSpPr>
          <p:cNvPr id="8" name="Title 9">
            <a:extLst>
              <a:ext uri="{FF2B5EF4-FFF2-40B4-BE49-F238E27FC236}">
                <a16:creationId xmlns:a16="http://schemas.microsoft.com/office/drawing/2014/main" id="{19DC0B6C-5B8E-4962-A0D8-DE69438D9D0F}"/>
              </a:ext>
            </a:extLst>
          </p:cNvPr>
          <p:cNvSpPr>
            <a:spLocks noGrp="1"/>
          </p:cNvSpPr>
          <p:nvPr>
            <p:ph type="title" hasCustomPrompt="1"/>
          </p:nvPr>
        </p:nvSpPr>
        <p:spPr>
          <a:xfrm>
            <a:off x="1001259" y="659876"/>
            <a:ext cx="7198525" cy="500629"/>
          </a:xfrm>
          <a:prstGeom prst="rect">
            <a:avLst/>
          </a:prstGeom>
        </p:spPr>
        <p:txBody>
          <a:bodyPr anchor="t" anchorCtr="0"/>
          <a:lstStyle>
            <a:lvl1pPr algn="l">
              <a:defRPr sz="3200" cap="none" baseline="0">
                <a:solidFill>
                  <a:schemeClr val="bg1"/>
                </a:solidFill>
                <a:latin typeface="Arial Black" panose="020B0604020202020204" pitchFamily="34" charset="0"/>
              </a:defRPr>
            </a:lvl1pPr>
          </a:lstStyle>
          <a:p>
            <a:r>
              <a:rPr lang="en-GB"/>
              <a:t>Content/Agenda</a:t>
            </a:r>
            <a:endParaRPr lang="en-US"/>
          </a:p>
        </p:txBody>
      </p:sp>
      <p:sp>
        <p:nvSpPr>
          <p:cNvPr id="9" name="Text Placeholder 7">
            <a:extLst>
              <a:ext uri="{FF2B5EF4-FFF2-40B4-BE49-F238E27FC236}">
                <a16:creationId xmlns:a16="http://schemas.microsoft.com/office/drawing/2014/main" id="{C5E0AC3A-FC09-44C9-85B0-9FF09A6699B7}"/>
              </a:ext>
            </a:extLst>
          </p:cNvPr>
          <p:cNvSpPr>
            <a:spLocks noGrp="1"/>
          </p:cNvSpPr>
          <p:nvPr>
            <p:ph type="body" sz="quarter" idx="15"/>
          </p:nvPr>
        </p:nvSpPr>
        <p:spPr>
          <a:xfrm>
            <a:off x="1001259" y="1571910"/>
            <a:ext cx="7198524" cy="4734621"/>
          </a:xfrm>
          <a:prstGeom prst="rect">
            <a:avLst/>
          </a:prstGeom>
        </p:spPr>
        <p:txBody>
          <a:bodyPr/>
          <a:lstStyle>
            <a:lvl1pPr>
              <a:defRPr sz="2400" baseline="0">
                <a:solidFill>
                  <a:schemeClr val="bg1"/>
                </a:solidFill>
                <a:latin typeface="Arial" panose="020B0604020202020204" pitchFamily="34" charset="0"/>
              </a:defRPr>
            </a:lvl1pPr>
          </a:lstStyle>
          <a:p>
            <a:pPr lvl="0"/>
            <a:r>
              <a:rPr lang="en-GB"/>
              <a:t>Click to edit Master text styles</a:t>
            </a:r>
          </a:p>
        </p:txBody>
      </p:sp>
      <p:sp>
        <p:nvSpPr>
          <p:cNvPr id="7" name="Picture Placeholder 4">
            <a:extLst>
              <a:ext uri="{FF2B5EF4-FFF2-40B4-BE49-F238E27FC236}">
                <a16:creationId xmlns:a16="http://schemas.microsoft.com/office/drawing/2014/main" id="{1706D19B-290B-7041-B97C-9E8DE2E41226}"/>
              </a:ext>
            </a:extLst>
          </p:cNvPr>
          <p:cNvSpPr>
            <a:spLocks noGrp="1"/>
          </p:cNvSpPr>
          <p:nvPr>
            <p:ph type="pic" sz="quarter" idx="14" hasCustomPrompt="1"/>
          </p:nvPr>
        </p:nvSpPr>
        <p:spPr>
          <a:xfrm>
            <a:off x="10137123" y="527132"/>
            <a:ext cx="1694260" cy="766116"/>
          </a:xfrm>
          <a:prstGeom prst="rect">
            <a:avLst/>
          </a:prstGeom>
        </p:spPr>
        <p:txBody>
          <a:bodyPr/>
          <a:lstStyle>
            <a:lvl1pPr marL="0" indent="0">
              <a:buNone/>
              <a:defRPr sz="2200" baseline="0">
                <a:solidFill>
                  <a:schemeClr val="bg1"/>
                </a:solidFill>
                <a:latin typeface="Arial" panose="020B0604020202020204" pitchFamily="34" charset="0"/>
              </a:defRPr>
            </a:lvl1pPr>
          </a:lstStyle>
          <a:p>
            <a:r>
              <a:rPr lang="en-US" dirty="0"/>
              <a:t>Partner logo</a:t>
            </a:r>
          </a:p>
        </p:txBody>
      </p:sp>
      <p:pic>
        <p:nvPicPr>
          <p:cNvPr id="11" name="Picture Placeholder 8">
            <a:extLst>
              <a:ext uri="{FF2B5EF4-FFF2-40B4-BE49-F238E27FC236}">
                <a16:creationId xmlns:a16="http://schemas.microsoft.com/office/drawing/2014/main" id="{02B77940-0BC7-5042-867D-3671E541BA42}"/>
              </a:ext>
            </a:extLst>
          </p:cNvPr>
          <p:cNvPicPr>
            <a:picLocks noChangeAspect="1"/>
          </p:cNvPicPr>
          <p:nvPr userDrawn="1"/>
        </p:nvPicPr>
        <p:blipFill rotWithShape="1">
          <a:blip r:embed="rId2"/>
          <a:srcRect l="-1542" r="60439"/>
          <a:stretch/>
        </p:blipFill>
        <p:spPr>
          <a:xfrm>
            <a:off x="8050181" y="5527165"/>
            <a:ext cx="4141819" cy="1116172"/>
          </a:xfrm>
          <a:prstGeom prst="rect">
            <a:avLst/>
          </a:prstGeom>
        </p:spPr>
      </p:pic>
    </p:spTree>
    <p:extLst>
      <p:ext uri="{BB962C8B-B14F-4D97-AF65-F5344CB8AC3E}">
        <p14:creationId xmlns:p14="http://schemas.microsoft.com/office/powerpoint/2010/main" val="204582442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VBVE_Cover/End_Content Slide">
    <p:bg>
      <p:bgPr>
        <a:solidFill>
          <a:srgbClr val="1E1541"/>
        </a:solidFill>
        <a:effectLst/>
      </p:bgPr>
    </p:bg>
    <p:spTree>
      <p:nvGrpSpPr>
        <p:cNvPr id="1" name=""/>
        <p:cNvGrpSpPr/>
        <p:nvPr/>
      </p:nvGrpSpPr>
      <p:grpSpPr>
        <a:xfrm>
          <a:off x="0" y="0"/>
          <a:ext cx="0" cy="0"/>
          <a:chOff x="0" y="0"/>
          <a:chExt cx="0" cy="0"/>
        </a:xfrm>
      </p:grpSpPr>
      <p:sp>
        <p:nvSpPr>
          <p:cNvPr id="8" name="Title 9">
            <a:extLst>
              <a:ext uri="{FF2B5EF4-FFF2-40B4-BE49-F238E27FC236}">
                <a16:creationId xmlns:a16="http://schemas.microsoft.com/office/drawing/2014/main" id="{19DC0B6C-5B8E-4962-A0D8-DE69438D9D0F}"/>
              </a:ext>
            </a:extLst>
          </p:cNvPr>
          <p:cNvSpPr>
            <a:spLocks noGrp="1"/>
          </p:cNvSpPr>
          <p:nvPr>
            <p:ph type="title" hasCustomPrompt="1"/>
          </p:nvPr>
        </p:nvSpPr>
        <p:spPr>
          <a:xfrm>
            <a:off x="1001259" y="659876"/>
            <a:ext cx="10288413" cy="500629"/>
          </a:xfrm>
          <a:prstGeom prst="rect">
            <a:avLst/>
          </a:prstGeom>
        </p:spPr>
        <p:txBody>
          <a:bodyPr anchor="t" anchorCtr="0"/>
          <a:lstStyle>
            <a:lvl1pPr algn="l">
              <a:defRPr sz="3200" cap="none" baseline="0">
                <a:solidFill>
                  <a:schemeClr val="bg1"/>
                </a:solidFill>
                <a:latin typeface="Arial Black" panose="020B0604020202020204" pitchFamily="34" charset="0"/>
              </a:defRPr>
            </a:lvl1pPr>
          </a:lstStyle>
          <a:p>
            <a:r>
              <a:rPr lang="en-GB"/>
              <a:t>Content/Agenda</a:t>
            </a:r>
            <a:endParaRPr lang="en-US"/>
          </a:p>
        </p:txBody>
      </p:sp>
      <p:sp>
        <p:nvSpPr>
          <p:cNvPr id="9" name="Text Placeholder 7">
            <a:extLst>
              <a:ext uri="{FF2B5EF4-FFF2-40B4-BE49-F238E27FC236}">
                <a16:creationId xmlns:a16="http://schemas.microsoft.com/office/drawing/2014/main" id="{C5E0AC3A-FC09-44C9-85B0-9FF09A6699B7}"/>
              </a:ext>
            </a:extLst>
          </p:cNvPr>
          <p:cNvSpPr>
            <a:spLocks noGrp="1"/>
          </p:cNvSpPr>
          <p:nvPr>
            <p:ph type="body" sz="quarter" idx="15"/>
          </p:nvPr>
        </p:nvSpPr>
        <p:spPr>
          <a:xfrm>
            <a:off x="1001259" y="1571910"/>
            <a:ext cx="10288412" cy="4734621"/>
          </a:xfrm>
          <a:prstGeom prst="rect">
            <a:avLst/>
          </a:prstGeom>
        </p:spPr>
        <p:txBody>
          <a:bodyPr/>
          <a:lstStyle>
            <a:lvl1pPr>
              <a:defRPr sz="2400" baseline="0">
                <a:solidFill>
                  <a:schemeClr val="bg1"/>
                </a:solidFill>
                <a:latin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300430099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Quotation_Navy">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9613A1A9-F97F-4D22-AACA-BAB43A58D979}"/>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dirty="0"/>
              <a:t>To add a background picture, right click on the coloured box and send it to the back, you will then be able to add your background image by clicking the image icon in the middle of the screen, once you have placed your image, right click on the image and send it to the back in order for the coloured box to appear over the image. </a:t>
            </a:r>
            <a:endParaRPr lang="en-GB" dirty="0"/>
          </a:p>
        </p:txBody>
      </p:sp>
      <p:sp>
        <p:nvSpPr>
          <p:cNvPr id="6" name="Title 9">
            <a:extLst>
              <a:ext uri="{FF2B5EF4-FFF2-40B4-BE49-F238E27FC236}">
                <a16:creationId xmlns:a16="http://schemas.microsoft.com/office/drawing/2014/main" id="{B6169398-DA0D-634D-A347-F8D65716CF67}"/>
              </a:ext>
            </a:extLst>
          </p:cNvPr>
          <p:cNvSpPr>
            <a:spLocks noGrp="1"/>
          </p:cNvSpPr>
          <p:nvPr>
            <p:ph type="title" hasCustomPrompt="1"/>
          </p:nvPr>
        </p:nvSpPr>
        <p:spPr>
          <a:xfrm>
            <a:off x="2154915" y="1553842"/>
            <a:ext cx="7871514" cy="3753516"/>
          </a:xfrm>
          <a:prstGeom prst="rect">
            <a:avLst/>
          </a:prstGeom>
        </p:spPr>
        <p:txBody>
          <a:bodyPr anchor="ctr" anchorCtr="0"/>
          <a:lstStyle>
            <a:lvl1pPr algn="ctr">
              <a:defRPr sz="3200" cap="none" baseline="0">
                <a:solidFill>
                  <a:schemeClr val="bg1"/>
                </a:solidFill>
                <a:latin typeface="Arial Black" panose="020B0604020202020204" pitchFamily="34" charset="0"/>
              </a:defRPr>
            </a:lvl1pPr>
          </a:lstStyle>
          <a:p>
            <a:r>
              <a:rPr lang="en-GB"/>
              <a:t>Quotations/motto</a:t>
            </a:r>
            <a:endParaRPr lang="en-US"/>
          </a:p>
        </p:txBody>
      </p:sp>
      <p:sp>
        <p:nvSpPr>
          <p:cNvPr id="5" name="Text Placeholder 8">
            <a:extLst>
              <a:ext uri="{FF2B5EF4-FFF2-40B4-BE49-F238E27FC236}">
                <a16:creationId xmlns:a16="http://schemas.microsoft.com/office/drawing/2014/main" id="{E0AB1231-AD18-4EB3-8D11-04AD0A3AF011}"/>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Tree>
    <p:extLst>
      <p:ext uri="{BB962C8B-B14F-4D97-AF65-F5344CB8AC3E}">
        <p14:creationId xmlns:p14="http://schemas.microsoft.com/office/powerpoint/2010/main" val="196878415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Quotation_Red">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8A2D00AF-5F33-40F6-99C9-0D8ADEF6574E}"/>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dirty="0"/>
              <a:t>To add a background picture, right click on the coloured box and send it to the back, you will then be able to add your background image by clicking the image icon in the middle of the screen, once you have placed your image, right click on the image and send it to the back in order for the coloured box to appear over the image. </a:t>
            </a:r>
            <a:endParaRPr lang="en-GB" dirty="0"/>
          </a:p>
        </p:txBody>
      </p:sp>
      <p:sp>
        <p:nvSpPr>
          <p:cNvPr id="6" name="Title 9">
            <a:extLst>
              <a:ext uri="{FF2B5EF4-FFF2-40B4-BE49-F238E27FC236}">
                <a16:creationId xmlns:a16="http://schemas.microsoft.com/office/drawing/2014/main" id="{96A7D56D-E191-4E4B-B30D-6D68698A783A}"/>
              </a:ext>
            </a:extLst>
          </p:cNvPr>
          <p:cNvSpPr>
            <a:spLocks noGrp="1"/>
          </p:cNvSpPr>
          <p:nvPr>
            <p:ph type="title" hasCustomPrompt="1"/>
          </p:nvPr>
        </p:nvSpPr>
        <p:spPr>
          <a:xfrm>
            <a:off x="2154915" y="1553842"/>
            <a:ext cx="7871514" cy="3753516"/>
          </a:xfrm>
          <a:prstGeom prst="rect">
            <a:avLst/>
          </a:prstGeom>
        </p:spPr>
        <p:txBody>
          <a:bodyPr anchor="ctr" anchorCtr="0"/>
          <a:lstStyle>
            <a:lvl1pPr algn="ctr">
              <a:defRPr sz="3200" cap="none" baseline="0">
                <a:solidFill>
                  <a:schemeClr val="bg1"/>
                </a:solidFill>
                <a:latin typeface="Arial Black" panose="020B0604020202020204" pitchFamily="34" charset="0"/>
              </a:defRPr>
            </a:lvl1pPr>
          </a:lstStyle>
          <a:p>
            <a:r>
              <a:rPr lang="en-GB"/>
              <a:t>Quotations/motto</a:t>
            </a:r>
            <a:endParaRPr lang="en-US"/>
          </a:p>
        </p:txBody>
      </p:sp>
      <p:sp>
        <p:nvSpPr>
          <p:cNvPr id="5" name="Text Placeholder 8">
            <a:extLst>
              <a:ext uri="{FF2B5EF4-FFF2-40B4-BE49-F238E27FC236}">
                <a16:creationId xmlns:a16="http://schemas.microsoft.com/office/drawing/2014/main" id="{7FDC2D99-840E-41CF-8ADE-FAAFD2858E27}"/>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Tree>
    <p:extLst>
      <p:ext uri="{BB962C8B-B14F-4D97-AF65-F5344CB8AC3E}">
        <p14:creationId xmlns:p14="http://schemas.microsoft.com/office/powerpoint/2010/main" val="259166113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Divider_Navy">
    <p:spTree>
      <p:nvGrpSpPr>
        <p:cNvPr id="1" name=""/>
        <p:cNvGrpSpPr/>
        <p:nvPr/>
      </p:nvGrpSpPr>
      <p:grpSpPr>
        <a:xfrm>
          <a:off x="0" y="0"/>
          <a:ext cx="0" cy="0"/>
          <a:chOff x="0" y="0"/>
          <a:chExt cx="0" cy="0"/>
        </a:xfrm>
      </p:grpSpPr>
      <p:sp>
        <p:nvSpPr>
          <p:cNvPr id="13" name="Rectangle 12" descr="Blue heading Bar">
            <a:extLst>
              <a:ext uri="{FF2B5EF4-FFF2-40B4-BE49-F238E27FC236}">
                <a16:creationId xmlns:a16="http://schemas.microsoft.com/office/drawing/2014/main" id="{2D90F0AD-A8D2-7F49-B15F-55C6715B58F8}"/>
              </a:ext>
              <a:ext uri="{C183D7F6-B498-43B3-948B-1728B52AA6E4}">
                <adec:decorative xmlns:adec="http://schemas.microsoft.com/office/drawing/2017/decorative" val="0"/>
              </a:ext>
            </a:extLst>
          </p:cNvPr>
          <p:cNvSpPr/>
          <p:nvPr userDrawn="1"/>
        </p:nvSpPr>
        <p:spPr>
          <a:xfrm>
            <a:off x="7359127" y="952501"/>
            <a:ext cx="3791983" cy="4933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C4C28773-62A5-3B42-88FB-417CDAFBF530}"/>
              </a:ext>
            </a:extLst>
          </p:cNvPr>
          <p:cNvSpPr>
            <a:spLocks noGrp="1"/>
          </p:cNvSpPr>
          <p:nvPr>
            <p:ph type="title" hasCustomPrompt="1"/>
          </p:nvPr>
        </p:nvSpPr>
        <p:spPr>
          <a:xfrm>
            <a:off x="7679149" y="2924270"/>
            <a:ext cx="3141553" cy="717694"/>
          </a:xfrm>
          <a:prstGeom prst="rect">
            <a:avLst/>
          </a:prstGeom>
        </p:spPr>
        <p:txBody>
          <a:bodyPr anchor="b" anchorCtr="0"/>
          <a:lstStyle>
            <a:lvl1pPr>
              <a:defRPr sz="3200" cap="none" baseline="0">
                <a:solidFill>
                  <a:schemeClr val="bg1"/>
                </a:solidFill>
                <a:latin typeface="Arial Black" panose="020B0604020202020204" pitchFamily="34" charset="0"/>
              </a:defRPr>
            </a:lvl1pPr>
          </a:lstStyle>
          <a:p>
            <a:r>
              <a:rPr lang="en-GB"/>
              <a:t>Title</a:t>
            </a:r>
            <a:endParaRPr lang="en-US"/>
          </a:p>
        </p:txBody>
      </p:sp>
      <p:sp>
        <p:nvSpPr>
          <p:cNvPr id="4" name="Text Placeholder 3">
            <a:extLst>
              <a:ext uri="{FF2B5EF4-FFF2-40B4-BE49-F238E27FC236}">
                <a16:creationId xmlns:a16="http://schemas.microsoft.com/office/drawing/2014/main" id="{D015FB4C-4EAB-1546-8FCE-BC73C0F9769D}"/>
              </a:ext>
            </a:extLst>
          </p:cNvPr>
          <p:cNvSpPr>
            <a:spLocks noGrp="1"/>
          </p:cNvSpPr>
          <p:nvPr>
            <p:ph type="body" sz="quarter" idx="15" hasCustomPrompt="1"/>
          </p:nvPr>
        </p:nvSpPr>
        <p:spPr>
          <a:xfrm>
            <a:off x="7679149" y="3741737"/>
            <a:ext cx="3141552" cy="1842317"/>
          </a:xfrm>
          <a:prstGeom prst="rect">
            <a:avLst/>
          </a:prstGeom>
        </p:spPr>
        <p:txBody>
          <a:bodyPr/>
          <a:lstStyle>
            <a:lvl1pPr marL="0" indent="0">
              <a:buNone/>
              <a:defRPr sz="2400" baseline="0">
                <a:solidFill>
                  <a:schemeClr val="bg1"/>
                </a:solidFill>
              </a:defRPr>
            </a:lvl1pPr>
          </a:lstStyle>
          <a:p>
            <a:pPr lvl="0"/>
            <a:r>
              <a:rPr lang="en-GB"/>
              <a:t>Click to add a short copy</a:t>
            </a:r>
            <a:endParaRPr lang="en-US"/>
          </a:p>
        </p:txBody>
      </p:sp>
      <p:sp>
        <p:nvSpPr>
          <p:cNvPr id="10" name="Picture Placeholder 9">
            <a:extLst>
              <a:ext uri="{FF2B5EF4-FFF2-40B4-BE49-F238E27FC236}">
                <a16:creationId xmlns:a16="http://schemas.microsoft.com/office/drawing/2014/main" id="{DA622506-CE23-476C-AF20-3AAD6027BAF9}"/>
              </a:ext>
            </a:extLst>
          </p:cNvPr>
          <p:cNvSpPr>
            <a:spLocks noGrp="1"/>
          </p:cNvSpPr>
          <p:nvPr>
            <p:ph type="pic" sz="quarter" idx="17" hasCustomPrompt="1"/>
          </p:nvPr>
        </p:nvSpPr>
        <p:spPr>
          <a:xfrm>
            <a:off x="0" y="0"/>
            <a:ext cx="8107680" cy="6858000"/>
          </a:xfrm>
          <a:custGeom>
            <a:avLst/>
            <a:gdLst>
              <a:gd name="connsiteX0" fmla="*/ 0 w 8107680"/>
              <a:gd name="connsiteY0" fmla="*/ 0 h 6858000"/>
              <a:gd name="connsiteX1" fmla="*/ 8107680 w 8107680"/>
              <a:gd name="connsiteY1" fmla="*/ 0 h 6858000"/>
              <a:gd name="connsiteX2" fmla="*/ 8107680 w 8107680"/>
              <a:gd name="connsiteY2" fmla="*/ 6858000 h 6858000"/>
              <a:gd name="connsiteX3" fmla="*/ 0 w 8107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07680" h="6858000">
                <a:moveTo>
                  <a:pt x="0" y="0"/>
                </a:moveTo>
                <a:lnTo>
                  <a:pt x="8107680" y="0"/>
                </a:lnTo>
                <a:lnTo>
                  <a:pt x="8107680" y="6858000"/>
                </a:lnTo>
                <a:lnTo>
                  <a:pt x="0" y="6858000"/>
                </a:lnTo>
                <a:close/>
              </a:path>
            </a:pathLst>
          </a:custGeom>
        </p:spPr>
        <p:txBody>
          <a:bodyPr wrap="square">
            <a:noAutofit/>
          </a:bodyPr>
          <a:lstStyle>
            <a:lvl1pPr marL="0" indent="0">
              <a:buNone/>
              <a:defRPr lang="en-GB" sz="1600" kern="1200" baseline="0" dirty="0" smtClean="0">
                <a:solidFill>
                  <a:schemeClr val="accent1"/>
                </a:solidFill>
                <a:latin typeface="+mn-lt"/>
                <a:ea typeface="+mn-ea"/>
                <a:cs typeface="+mn-cs"/>
              </a:defRPr>
            </a:lvl1pPr>
          </a:lstStyle>
          <a:p>
            <a:r>
              <a:rPr lang="en-US" dirty="0"/>
              <a:t>Click to add Picture</a:t>
            </a:r>
            <a:endParaRPr lang="en-GB" dirty="0"/>
          </a:p>
        </p:txBody>
      </p:sp>
      <p:sp>
        <p:nvSpPr>
          <p:cNvPr id="8" name="Text Placeholder 8">
            <a:extLst>
              <a:ext uri="{FF2B5EF4-FFF2-40B4-BE49-F238E27FC236}">
                <a16:creationId xmlns:a16="http://schemas.microsoft.com/office/drawing/2014/main" id="{DC6E0E0E-BA2D-48E5-99EB-12291FFCA58A}"/>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
        <p:nvSpPr>
          <p:cNvPr id="9" name="Slide Number Placeholder 5">
            <a:extLst>
              <a:ext uri="{FF2B5EF4-FFF2-40B4-BE49-F238E27FC236}">
                <a16:creationId xmlns:a16="http://schemas.microsoft.com/office/drawing/2014/main" id="{239EBE0A-426C-9D46-912A-83AB28C0D5FC}"/>
              </a:ext>
            </a:extLst>
          </p:cNvPr>
          <p:cNvSpPr>
            <a:spLocks noGrp="1"/>
          </p:cNvSpPr>
          <p:nvPr>
            <p:ph type="sldNum" sz="quarter" idx="4"/>
          </p:nvPr>
        </p:nvSpPr>
        <p:spPr>
          <a:xfrm>
            <a:off x="8610600" y="6356350"/>
            <a:ext cx="3272030" cy="365125"/>
          </a:xfrm>
          <a:prstGeom prst="rect">
            <a:avLst/>
          </a:prstGeom>
        </p:spPr>
        <p:txBody>
          <a:bodyPr vert="horz" lIns="91440" tIns="45720" rIns="91440" bIns="45720" rtlCol="0" anchor="ctr"/>
          <a:lstStyle>
            <a:lvl1pPr algn="r">
              <a:defRPr sz="1200" baseline="0">
                <a:solidFill>
                  <a:schemeClr val="tx1">
                    <a:tint val="75000"/>
                  </a:schemeClr>
                </a:solidFill>
                <a:latin typeface="Arial" panose="020B0604020202020204" pitchFamily="34" charset="0"/>
              </a:defRPr>
            </a:lvl1pPr>
          </a:lstStyle>
          <a:p>
            <a:fld id="{FBE75506-EA2C-084A-BE64-DAB3BDCD7D3B}" type="slidenum">
              <a:rPr lang="en-US" smtClean="0"/>
              <a:pPr/>
              <a:t>‹#›</a:t>
            </a:fld>
            <a:endParaRPr lang="en-US" dirty="0"/>
          </a:p>
        </p:txBody>
      </p:sp>
    </p:spTree>
    <p:extLst>
      <p:ext uri="{BB962C8B-B14F-4D97-AF65-F5344CB8AC3E}">
        <p14:creationId xmlns:p14="http://schemas.microsoft.com/office/powerpoint/2010/main" val="148963736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Divider_Red">
    <p:spTree>
      <p:nvGrpSpPr>
        <p:cNvPr id="1" name=""/>
        <p:cNvGrpSpPr/>
        <p:nvPr/>
      </p:nvGrpSpPr>
      <p:grpSpPr>
        <a:xfrm>
          <a:off x="0" y="0"/>
          <a:ext cx="0" cy="0"/>
          <a:chOff x="0" y="0"/>
          <a:chExt cx="0" cy="0"/>
        </a:xfrm>
      </p:grpSpPr>
      <p:sp>
        <p:nvSpPr>
          <p:cNvPr id="13" name="Rectangle 12" descr="Red">
            <a:extLst>
              <a:ext uri="{FF2B5EF4-FFF2-40B4-BE49-F238E27FC236}">
                <a16:creationId xmlns:a16="http://schemas.microsoft.com/office/drawing/2014/main" id="{2D90F0AD-A8D2-7F49-B15F-55C6715B58F8}"/>
              </a:ext>
              <a:ext uri="{C183D7F6-B498-43B3-948B-1728B52AA6E4}">
                <adec:decorative xmlns:adec="http://schemas.microsoft.com/office/drawing/2017/decorative" val="0"/>
              </a:ext>
            </a:extLst>
          </p:cNvPr>
          <p:cNvSpPr/>
          <p:nvPr userDrawn="1"/>
        </p:nvSpPr>
        <p:spPr>
          <a:xfrm>
            <a:off x="7359127" y="952501"/>
            <a:ext cx="3791983" cy="49333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C4C28773-62A5-3B42-88FB-417CDAFBF530}"/>
              </a:ext>
            </a:extLst>
          </p:cNvPr>
          <p:cNvSpPr>
            <a:spLocks noGrp="1"/>
          </p:cNvSpPr>
          <p:nvPr>
            <p:ph type="title" hasCustomPrompt="1"/>
          </p:nvPr>
        </p:nvSpPr>
        <p:spPr>
          <a:xfrm>
            <a:off x="7679149" y="3216036"/>
            <a:ext cx="3141553" cy="425927"/>
          </a:xfrm>
          <a:prstGeom prst="rect">
            <a:avLst/>
          </a:prstGeom>
        </p:spPr>
        <p:txBody>
          <a:bodyPr anchor="b" anchorCtr="0"/>
          <a:lstStyle>
            <a:lvl1pPr>
              <a:defRPr sz="3200" cap="none" baseline="0">
                <a:solidFill>
                  <a:schemeClr val="bg1"/>
                </a:solidFill>
                <a:latin typeface="Arial Black" panose="020B0604020202020204" pitchFamily="34" charset="0"/>
              </a:defRPr>
            </a:lvl1pPr>
          </a:lstStyle>
          <a:p>
            <a:r>
              <a:rPr lang="en-GB"/>
              <a:t>Title</a:t>
            </a:r>
            <a:endParaRPr lang="en-US"/>
          </a:p>
        </p:txBody>
      </p:sp>
      <p:sp>
        <p:nvSpPr>
          <p:cNvPr id="4" name="Text Placeholder 3">
            <a:extLst>
              <a:ext uri="{FF2B5EF4-FFF2-40B4-BE49-F238E27FC236}">
                <a16:creationId xmlns:a16="http://schemas.microsoft.com/office/drawing/2014/main" id="{D015FB4C-4EAB-1546-8FCE-BC73C0F9769D}"/>
              </a:ext>
            </a:extLst>
          </p:cNvPr>
          <p:cNvSpPr>
            <a:spLocks noGrp="1"/>
          </p:cNvSpPr>
          <p:nvPr>
            <p:ph type="body" sz="quarter" idx="15" hasCustomPrompt="1"/>
          </p:nvPr>
        </p:nvSpPr>
        <p:spPr>
          <a:xfrm>
            <a:off x="7679149" y="3741737"/>
            <a:ext cx="3141552" cy="1842317"/>
          </a:xfrm>
          <a:prstGeom prst="rect">
            <a:avLst/>
          </a:prstGeom>
        </p:spPr>
        <p:txBody>
          <a:bodyPr/>
          <a:lstStyle>
            <a:lvl1pPr marL="0" indent="0">
              <a:buNone/>
              <a:defRPr sz="2400" baseline="0">
                <a:solidFill>
                  <a:schemeClr val="bg1"/>
                </a:solidFill>
              </a:defRPr>
            </a:lvl1pPr>
          </a:lstStyle>
          <a:p>
            <a:pPr lvl="0"/>
            <a:r>
              <a:rPr lang="en-GB"/>
              <a:t>Click to add a short copy</a:t>
            </a:r>
            <a:endParaRPr lang="en-US"/>
          </a:p>
        </p:txBody>
      </p:sp>
      <p:sp>
        <p:nvSpPr>
          <p:cNvPr id="8" name="Picture Placeholder 7">
            <a:extLst>
              <a:ext uri="{FF2B5EF4-FFF2-40B4-BE49-F238E27FC236}">
                <a16:creationId xmlns:a16="http://schemas.microsoft.com/office/drawing/2014/main" id="{B19B5CF3-B191-481F-A975-3BF9A9945F0B}"/>
              </a:ext>
            </a:extLst>
          </p:cNvPr>
          <p:cNvSpPr>
            <a:spLocks noGrp="1"/>
          </p:cNvSpPr>
          <p:nvPr>
            <p:ph type="pic" sz="quarter" idx="17" hasCustomPrompt="1"/>
          </p:nvPr>
        </p:nvSpPr>
        <p:spPr>
          <a:xfrm>
            <a:off x="0" y="0"/>
            <a:ext cx="8107680" cy="6858000"/>
          </a:xfrm>
          <a:custGeom>
            <a:avLst/>
            <a:gdLst>
              <a:gd name="connsiteX0" fmla="*/ 0 w 8107680"/>
              <a:gd name="connsiteY0" fmla="*/ 0 h 6858000"/>
              <a:gd name="connsiteX1" fmla="*/ 8107680 w 8107680"/>
              <a:gd name="connsiteY1" fmla="*/ 0 h 6858000"/>
              <a:gd name="connsiteX2" fmla="*/ 8107680 w 8107680"/>
              <a:gd name="connsiteY2" fmla="*/ 6858000 h 6858000"/>
              <a:gd name="connsiteX3" fmla="*/ 0 w 810768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07680" h="6858000">
                <a:moveTo>
                  <a:pt x="0" y="0"/>
                </a:moveTo>
                <a:lnTo>
                  <a:pt x="8107680" y="0"/>
                </a:lnTo>
                <a:lnTo>
                  <a:pt x="8107680" y="6858000"/>
                </a:lnTo>
                <a:lnTo>
                  <a:pt x="0" y="6858000"/>
                </a:lnTo>
                <a:close/>
              </a:path>
            </a:pathLst>
          </a:custGeom>
        </p:spPr>
        <p:txBody>
          <a:bodyPr wrap="square">
            <a:noAutofit/>
          </a:bodyPr>
          <a:lstStyle>
            <a:lvl1pPr marL="0" indent="0">
              <a:buNone/>
              <a:defRPr lang="en-GB" sz="1600" kern="1200" baseline="0" dirty="0" smtClean="0">
                <a:solidFill>
                  <a:schemeClr val="accent1"/>
                </a:solidFill>
                <a:latin typeface="+mn-lt"/>
                <a:ea typeface="+mn-ea"/>
                <a:cs typeface="+mn-cs"/>
              </a:defRPr>
            </a:lvl1pPr>
          </a:lstStyle>
          <a:p>
            <a:r>
              <a:rPr lang="en-US" dirty="0"/>
              <a:t>Click to add Picture</a:t>
            </a:r>
            <a:endParaRPr lang="en-GB" dirty="0"/>
          </a:p>
        </p:txBody>
      </p:sp>
      <p:sp>
        <p:nvSpPr>
          <p:cNvPr id="10" name="Text Placeholder 8">
            <a:extLst>
              <a:ext uri="{FF2B5EF4-FFF2-40B4-BE49-F238E27FC236}">
                <a16:creationId xmlns:a16="http://schemas.microsoft.com/office/drawing/2014/main" id="{6A672AB4-D24F-4ECB-8506-139C950CB8E0}"/>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
        <p:nvSpPr>
          <p:cNvPr id="9" name="Slide Number Placeholder 5">
            <a:extLst>
              <a:ext uri="{FF2B5EF4-FFF2-40B4-BE49-F238E27FC236}">
                <a16:creationId xmlns:a16="http://schemas.microsoft.com/office/drawing/2014/main" id="{239EBE0A-426C-9D46-912A-83AB28C0D5FC}"/>
              </a:ext>
            </a:extLst>
          </p:cNvPr>
          <p:cNvSpPr>
            <a:spLocks noGrp="1"/>
          </p:cNvSpPr>
          <p:nvPr>
            <p:ph type="sldNum" sz="quarter" idx="4"/>
          </p:nvPr>
        </p:nvSpPr>
        <p:spPr>
          <a:xfrm>
            <a:off x="8610600" y="6356350"/>
            <a:ext cx="3272030" cy="365125"/>
          </a:xfrm>
          <a:prstGeom prst="rect">
            <a:avLst/>
          </a:prstGeom>
        </p:spPr>
        <p:txBody>
          <a:bodyPr vert="horz" lIns="91440" tIns="45720" rIns="91440" bIns="45720" rtlCol="0" anchor="ctr"/>
          <a:lstStyle>
            <a:lvl1pPr algn="r">
              <a:defRPr sz="1200" baseline="0">
                <a:solidFill>
                  <a:schemeClr val="tx1">
                    <a:tint val="75000"/>
                  </a:schemeClr>
                </a:solidFill>
                <a:latin typeface="Arial" panose="020B0604020202020204" pitchFamily="34" charset="0"/>
              </a:defRPr>
            </a:lvl1pPr>
          </a:lstStyle>
          <a:p>
            <a:fld id="{FBE75506-EA2C-084A-BE64-DAB3BDCD7D3B}" type="slidenum">
              <a:rPr lang="en-US" smtClean="0"/>
              <a:pPr/>
              <a:t>‹#›</a:t>
            </a:fld>
            <a:endParaRPr lang="en-US" dirty="0"/>
          </a:p>
        </p:txBody>
      </p:sp>
    </p:spTree>
    <p:extLst>
      <p:ext uri="{BB962C8B-B14F-4D97-AF65-F5344CB8AC3E}">
        <p14:creationId xmlns:p14="http://schemas.microsoft.com/office/powerpoint/2010/main" val="2622655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ation_Navy">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9613A1A9-F97F-4D22-AACA-BAB43A58D979}"/>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dirty="0"/>
              <a:t>To add a background picture, right click on the coloured box and send it to the back, you will then be able to add your background image by clicking the image icon in the middle of the screen, once you have placed your image, right click on the image and send it to the back in order for the coloured box to appear over the image. </a:t>
            </a:r>
            <a:endParaRPr lang="en-GB" dirty="0"/>
          </a:p>
        </p:txBody>
      </p:sp>
      <p:sp>
        <p:nvSpPr>
          <p:cNvPr id="6" name="Title 9">
            <a:extLst>
              <a:ext uri="{FF2B5EF4-FFF2-40B4-BE49-F238E27FC236}">
                <a16:creationId xmlns:a16="http://schemas.microsoft.com/office/drawing/2014/main" id="{B6169398-DA0D-634D-A347-F8D65716CF67}"/>
              </a:ext>
            </a:extLst>
          </p:cNvPr>
          <p:cNvSpPr>
            <a:spLocks noGrp="1"/>
          </p:cNvSpPr>
          <p:nvPr>
            <p:ph type="title" hasCustomPrompt="1"/>
          </p:nvPr>
        </p:nvSpPr>
        <p:spPr>
          <a:xfrm>
            <a:off x="2154915" y="1553842"/>
            <a:ext cx="7871514" cy="3753516"/>
          </a:xfrm>
          <a:prstGeom prst="rect">
            <a:avLst/>
          </a:prstGeom>
        </p:spPr>
        <p:txBody>
          <a:bodyPr anchor="ctr" anchorCtr="0"/>
          <a:lstStyle>
            <a:lvl1pPr algn="ctr">
              <a:defRPr sz="3200" cap="none" baseline="0">
                <a:solidFill>
                  <a:schemeClr val="bg1"/>
                </a:solidFill>
                <a:latin typeface="Arial Black" panose="020B0604020202020204" pitchFamily="34" charset="0"/>
              </a:defRPr>
            </a:lvl1pPr>
          </a:lstStyle>
          <a:p>
            <a:r>
              <a:rPr lang="en-GB"/>
              <a:t>Quotations/motto</a:t>
            </a:r>
            <a:endParaRPr lang="en-US"/>
          </a:p>
        </p:txBody>
      </p:sp>
      <p:sp>
        <p:nvSpPr>
          <p:cNvPr id="5" name="Text Placeholder 8">
            <a:extLst>
              <a:ext uri="{FF2B5EF4-FFF2-40B4-BE49-F238E27FC236}">
                <a16:creationId xmlns:a16="http://schemas.microsoft.com/office/drawing/2014/main" id="{E0AB1231-AD18-4EB3-8D11-04AD0A3AF011}"/>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Tree>
    <p:extLst>
      <p:ext uri="{BB962C8B-B14F-4D97-AF65-F5344CB8AC3E}">
        <p14:creationId xmlns:p14="http://schemas.microsoft.com/office/powerpoint/2010/main" val="329447387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ent_Open pag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7" name="Content Placeholder 3">
            <a:extLst>
              <a:ext uri="{FF2B5EF4-FFF2-40B4-BE49-F238E27FC236}">
                <a16:creationId xmlns:a16="http://schemas.microsoft.com/office/drawing/2014/main" id="{694CE70A-EC6D-3745-9B50-79A28BAC6783}"/>
              </a:ext>
            </a:extLst>
          </p:cNvPr>
          <p:cNvSpPr>
            <a:spLocks noGrp="1"/>
          </p:cNvSpPr>
          <p:nvPr>
            <p:ph sz="quarter" idx="10" hasCustomPrompt="1"/>
          </p:nvPr>
        </p:nvSpPr>
        <p:spPr>
          <a:xfrm>
            <a:off x="325439" y="1157898"/>
            <a:ext cx="11561761" cy="4971439"/>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9" name="Picture Placeholder 4">
            <a:extLst>
              <a:ext uri="{FF2B5EF4-FFF2-40B4-BE49-F238E27FC236}">
                <a16:creationId xmlns:a16="http://schemas.microsoft.com/office/drawing/2014/main" id="{E9E83C1D-7F56-444C-9954-A9EF55BF23BE}"/>
              </a:ext>
              <a:ext uri="{C183D7F6-B498-43B3-948B-1728B52AA6E4}">
                <adec:decorative xmlns:adec="http://schemas.microsoft.com/office/drawing/2017/decorative" val="0"/>
              </a:ext>
            </a:extLst>
          </p:cNvPr>
          <p:cNvSpPr>
            <a:spLocks noGrp="1"/>
          </p:cNvSpPr>
          <p:nvPr>
            <p:ph type="pic" sz="quarter" idx="14" hasCustomPrompt="1"/>
          </p:nvPr>
        </p:nvSpPr>
        <p:spPr>
          <a:xfrm>
            <a:off x="8931265" y="6318050"/>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sp>
        <p:nvSpPr>
          <p:cNvPr id="10" name="Partner logo">
            <a:extLst>
              <a:ext uri="{FF2B5EF4-FFF2-40B4-BE49-F238E27FC236}">
                <a16:creationId xmlns:a16="http://schemas.microsoft.com/office/drawing/2014/main" id="{4799F44C-C94B-BF4E-A6F1-4179DCDE8015}"/>
              </a:ext>
              <a:ext uri="{C183D7F6-B498-43B3-948B-1728B52AA6E4}">
                <adec:decorative xmlns:adec="http://schemas.microsoft.com/office/drawing/2017/decorative" val="0"/>
              </a:ext>
            </a:extLst>
          </p:cNvPr>
          <p:cNvSpPr>
            <a:spLocks noGrp="1"/>
          </p:cNvSpPr>
          <p:nvPr>
            <p:ph type="pic" sz="quarter" idx="12" hasCustomPrompt="1"/>
          </p:nvPr>
        </p:nvSpPr>
        <p:spPr>
          <a:xfrm>
            <a:off x="4756992" y="3690073"/>
            <a:ext cx="1694260" cy="766116"/>
          </a:xfrm>
          <a:prstGeom prst="rect">
            <a:avLst/>
          </a:prstGeom>
        </p:spPr>
        <p:txBody>
          <a:bodyPr/>
          <a:lstStyle>
            <a:lvl1pPr marL="0" indent="0">
              <a:buNone/>
              <a:defRPr lang="en-US" sz="1600" kern="1200" baseline="0" dirty="0">
                <a:solidFill>
                  <a:schemeClr val="accent1"/>
                </a:solidFill>
                <a:latin typeface="+mn-lt"/>
                <a:ea typeface="+mn-ea"/>
                <a:cs typeface="+mn-cs"/>
              </a:defRPr>
            </a:lvl1pPr>
          </a:lstStyle>
          <a:p>
            <a:r>
              <a:rPr lang="en-US" dirty="0"/>
              <a:t>Partner logo</a:t>
            </a:r>
          </a:p>
        </p:txBody>
      </p:sp>
      <p:pic>
        <p:nvPicPr>
          <p:cNvPr id="11" name="Picture Placeholder 8">
            <a:extLst>
              <a:ext uri="{FF2B5EF4-FFF2-40B4-BE49-F238E27FC236}">
                <a16:creationId xmlns:a16="http://schemas.microsoft.com/office/drawing/2014/main" id="{AF41BC3B-3995-894A-8A25-5F9287E86611}"/>
              </a:ext>
            </a:extLst>
          </p:cNvPr>
          <p:cNvPicPr>
            <a:picLocks noChangeAspect="1"/>
          </p:cNvPicPr>
          <p:nvPr userDrawn="1"/>
        </p:nvPicPr>
        <p:blipFill rotWithShape="1">
          <a:blip r:embed="rId2"/>
          <a:srcRect l="-1542" r="60439"/>
          <a:stretch/>
        </p:blipFill>
        <p:spPr>
          <a:xfrm>
            <a:off x="9889435" y="6153206"/>
            <a:ext cx="2302311" cy="620446"/>
          </a:xfrm>
          <a:prstGeom prst="rect">
            <a:avLst/>
          </a:prstGeom>
        </p:spPr>
      </p:pic>
    </p:spTree>
    <p:extLst>
      <p:ext uri="{BB962C8B-B14F-4D97-AF65-F5344CB8AC3E}">
        <p14:creationId xmlns:p14="http://schemas.microsoft.com/office/powerpoint/2010/main" val="2692620141"/>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ntent_Open page_Sub_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0" name="Content Placeholder 3">
            <a:extLst>
              <a:ext uri="{FF2B5EF4-FFF2-40B4-BE49-F238E27FC236}">
                <a16:creationId xmlns:a16="http://schemas.microsoft.com/office/drawing/2014/main" id="{1FEA8EB3-AEAF-43ED-A733-0838A3E6CDBA}"/>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7" name="Content Placeholder 3">
            <a:extLst>
              <a:ext uri="{FF2B5EF4-FFF2-40B4-BE49-F238E27FC236}">
                <a16:creationId xmlns:a16="http://schemas.microsoft.com/office/drawing/2014/main" id="{694CE70A-EC6D-3745-9B50-79A28BAC6783}"/>
              </a:ext>
            </a:extLst>
          </p:cNvPr>
          <p:cNvSpPr>
            <a:spLocks noGrp="1"/>
          </p:cNvSpPr>
          <p:nvPr>
            <p:ph sz="quarter" idx="10" hasCustomPrompt="1"/>
          </p:nvPr>
        </p:nvSpPr>
        <p:spPr>
          <a:xfrm>
            <a:off x="325439" y="1683866"/>
            <a:ext cx="11561761" cy="446357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2" name="Picture Placeholder 4">
            <a:extLst>
              <a:ext uri="{FF2B5EF4-FFF2-40B4-BE49-F238E27FC236}">
                <a16:creationId xmlns:a16="http://schemas.microsoft.com/office/drawing/2014/main" id="{EAB521F8-2259-9342-AE70-6AA0B7605A66}"/>
              </a:ext>
              <a:ext uri="{C183D7F6-B498-43B3-948B-1728B52AA6E4}">
                <adec:decorative xmlns:adec="http://schemas.microsoft.com/office/drawing/2017/decorative" val="0"/>
              </a:ext>
            </a:extLst>
          </p:cNvPr>
          <p:cNvSpPr>
            <a:spLocks noGrp="1"/>
          </p:cNvSpPr>
          <p:nvPr>
            <p:ph type="pic" sz="quarter" idx="14" hasCustomPrompt="1"/>
          </p:nvPr>
        </p:nvSpPr>
        <p:spPr>
          <a:xfrm>
            <a:off x="8931265" y="6318050"/>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3" name="Picture Placeholder 8">
            <a:extLst>
              <a:ext uri="{FF2B5EF4-FFF2-40B4-BE49-F238E27FC236}">
                <a16:creationId xmlns:a16="http://schemas.microsoft.com/office/drawing/2014/main" id="{F30549FB-271E-CC43-86AA-4CB1CD57FDE4}"/>
              </a:ext>
            </a:extLst>
          </p:cNvPr>
          <p:cNvPicPr>
            <a:picLocks noChangeAspect="1"/>
          </p:cNvPicPr>
          <p:nvPr userDrawn="1"/>
        </p:nvPicPr>
        <p:blipFill rotWithShape="1">
          <a:blip r:embed="rId2"/>
          <a:srcRect l="-1542" r="60439"/>
          <a:stretch/>
        </p:blipFill>
        <p:spPr>
          <a:xfrm>
            <a:off x="9889435" y="6153206"/>
            <a:ext cx="2302311" cy="620446"/>
          </a:xfrm>
          <a:prstGeom prst="rect">
            <a:avLst/>
          </a:prstGeom>
        </p:spPr>
      </p:pic>
    </p:spTree>
    <p:extLst>
      <p:ext uri="{BB962C8B-B14F-4D97-AF65-F5344CB8AC3E}">
        <p14:creationId xmlns:p14="http://schemas.microsoft.com/office/powerpoint/2010/main" val="3603313974"/>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ntent_Open page_2 Graph Placeholder">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DA84CA69-624D-400B-B106-185981A31CB1}"/>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6" name="Content Placeholder 3">
            <a:extLst>
              <a:ext uri="{FF2B5EF4-FFF2-40B4-BE49-F238E27FC236}">
                <a16:creationId xmlns:a16="http://schemas.microsoft.com/office/drawing/2014/main" id="{9C279765-89B8-4B4B-AB16-7C072BEF08E9}"/>
              </a:ext>
            </a:extLst>
          </p:cNvPr>
          <p:cNvSpPr>
            <a:spLocks noGrp="1"/>
          </p:cNvSpPr>
          <p:nvPr>
            <p:ph sz="quarter" idx="18" hasCustomPrompt="1"/>
          </p:nvPr>
        </p:nvSpPr>
        <p:spPr>
          <a:xfrm>
            <a:off x="325439" y="1683426"/>
            <a:ext cx="11561761"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2600325"/>
            <a:ext cx="5649566"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11" name="Content Placeholder 9">
            <a:extLst>
              <a:ext uri="{FF2B5EF4-FFF2-40B4-BE49-F238E27FC236}">
                <a16:creationId xmlns:a16="http://schemas.microsoft.com/office/drawing/2014/main" id="{7521B2AA-EC5B-43B0-8A6C-6BE4FF3832BB}"/>
              </a:ext>
            </a:extLst>
          </p:cNvPr>
          <p:cNvSpPr>
            <a:spLocks noGrp="1"/>
          </p:cNvSpPr>
          <p:nvPr>
            <p:ph sz="quarter" idx="17" hasCustomPrompt="1"/>
          </p:nvPr>
        </p:nvSpPr>
        <p:spPr>
          <a:xfrm>
            <a:off x="6228582" y="2600325"/>
            <a:ext cx="5649566" cy="3538538"/>
          </a:xfrm>
          <a:prstGeom prst="rect">
            <a:avLst/>
          </a:prstGeom>
        </p:spPr>
        <p:txBody>
          <a:bodyPr tIns="0" bIns="0"/>
          <a:lstStyle>
            <a:lvl1pPr>
              <a:lnSpc>
                <a:spcPct val="100000"/>
              </a:lnSpc>
              <a:spcBef>
                <a:spcPts val="0"/>
              </a:spcBef>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90000"/>
              </a:lnSpc>
              <a:spcBef>
                <a:spcPts val="1000"/>
              </a:spcBef>
              <a:buClr>
                <a:srgbClr val="E41F18"/>
              </a:buClr>
              <a:buFont typeface="Arial" panose="020B0604020202020204" pitchFamily="34" charset="0"/>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4" name="Picture Placeholder 4">
            <a:extLst>
              <a:ext uri="{FF2B5EF4-FFF2-40B4-BE49-F238E27FC236}">
                <a16:creationId xmlns:a16="http://schemas.microsoft.com/office/drawing/2014/main" id="{E6851A4B-8C7E-0D45-9D75-BAC292EF95D0}"/>
              </a:ext>
              <a:ext uri="{C183D7F6-B498-43B3-948B-1728B52AA6E4}">
                <adec:decorative xmlns:adec="http://schemas.microsoft.com/office/drawing/2017/decorative" val="0"/>
              </a:ext>
            </a:extLst>
          </p:cNvPr>
          <p:cNvSpPr>
            <a:spLocks noGrp="1"/>
          </p:cNvSpPr>
          <p:nvPr>
            <p:ph type="pic" sz="quarter" idx="14" hasCustomPrompt="1"/>
          </p:nvPr>
        </p:nvSpPr>
        <p:spPr>
          <a:xfrm>
            <a:off x="8931265" y="6318050"/>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7" name="Picture Placeholder 8">
            <a:extLst>
              <a:ext uri="{FF2B5EF4-FFF2-40B4-BE49-F238E27FC236}">
                <a16:creationId xmlns:a16="http://schemas.microsoft.com/office/drawing/2014/main" id="{CBDFB52F-DB95-A044-A029-5824F7502A14}"/>
              </a:ext>
            </a:extLst>
          </p:cNvPr>
          <p:cNvPicPr>
            <a:picLocks noChangeAspect="1"/>
          </p:cNvPicPr>
          <p:nvPr userDrawn="1"/>
        </p:nvPicPr>
        <p:blipFill rotWithShape="1">
          <a:blip r:embed="rId2"/>
          <a:srcRect l="-1542" r="60439"/>
          <a:stretch/>
        </p:blipFill>
        <p:spPr>
          <a:xfrm>
            <a:off x="9889435" y="6153206"/>
            <a:ext cx="2302311" cy="620446"/>
          </a:xfrm>
          <a:prstGeom prst="rect">
            <a:avLst/>
          </a:prstGeom>
        </p:spPr>
      </p:pic>
    </p:spTree>
    <p:extLst>
      <p:ext uri="{BB962C8B-B14F-4D97-AF65-F5344CB8AC3E}">
        <p14:creationId xmlns:p14="http://schemas.microsoft.com/office/powerpoint/2010/main" val="235697736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Content_Open page_2 Graph Placeholder">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6" name="Content Placeholder 3">
            <a:extLst>
              <a:ext uri="{FF2B5EF4-FFF2-40B4-BE49-F238E27FC236}">
                <a16:creationId xmlns:a16="http://schemas.microsoft.com/office/drawing/2014/main" id="{9C279765-89B8-4B4B-AB16-7C072BEF08E9}"/>
              </a:ext>
            </a:extLst>
          </p:cNvPr>
          <p:cNvSpPr>
            <a:spLocks noGrp="1"/>
          </p:cNvSpPr>
          <p:nvPr>
            <p:ph sz="quarter" idx="18" hasCustomPrompt="1"/>
          </p:nvPr>
        </p:nvSpPr>
        <p:spPr>
          <a:xfrm>
            <a:off x="325439" y="1159183"/>
            <a:ext cx="11561761"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5" name="Content Placeholder 3">
            <a:extLst>
              <a:ext uri="{FF2B5EF4-FFF2-40B4-BE49-F238E27FC236}">
                <a16:creationId xmlns:a16="http://schemas.microsoft.com/office/drawing/2014/main" id="{DA84CA69-624D-400B-B106-185981A31CB1}"/>
              </a:ext>
            </a:extLst>
          </p:cNvPr>
          <p:cNvSpPr>
            <a:spLocks noGrp="1"/>
          </p:cNvSpPr>
          <p:nvPr>
            <p:ph sz="quarter" idx="15" hasCustomPrompt="1"/>
          </p:nvPr>
        </p:nvSpPr>
        <p:spPr>
          <a:xfrm>
            <a:off x="325440" y="2065000"/>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2600325"/>
            <a:ext cx="5649566"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12" name="Content Placeholder 3">
            <a:extLst>
              <a:ext uri="{FF2B5EF4-FFF2-40B4-BE49-F238E27FC236}">
                <a16:creationId xmlns:a16="http://schemas.microsoft.com/office/drawing/2014/main" id="{BAC9CFCE-90A3-46F0-A6A3-A6121A3B2E7C}"/>
              </a:ext>
            </a:extLst>
          </p:cNvPr>
          <p:cNvSpPr>
            <a:spLocks noGrp="1"/>
          </p:cNvSpPr>
          <p:nvPr>
            <p:ph sz="quarter" idx="19" hasCustomPrompt="1"/>
          </p:nvPr>
        </p:nvSpPr>
        <p:spPr>
          <a:xfrm>
            <a:off x="6228582" y="2065000"/>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1" name="Content Placeholder 9">
            <a:extLst>
              <a:ext uri="{FF2B5EF4-FFF2-40B4-BE49-F238E27FC236}">
                <a16:creationId xmlns:a16="http://schemas.microsoft.com/office/drawing/2014/main" id="{7521B2AA-EC5B-43B0-8A6C-6BE4FF3832BB}"/>
              </a:ext>
            </a:extLst>
          </p:cNvPr>
          <p:cNvSpPr>
            <a:spLocks noGrp="1"/>
          </p:cNvSpPr>
          <p:nvPr>
            <p:ph sz="quarter" idx="17" hasCustomPrompt="1"/>
          </p:nvPr>
        </p:nvSpPr>
        <p:spPr>
          <a:xfrm>
            <a:off x="6228582" y="2600325"/>
            <a:ext cx="5649566" cy="3538538"/>
          </a:xfrm>
          <a:prstGeom prst="rect">
            <a:avLst/>
          </a:prstGeom>
        </p:spPr>
        <p:txBody>
          <a:bodyPr tIns="0" bIns="0"/>
          <a:lstStyle>
            <a:lvl1pPr>
              <a:lnSpc>
                <a:spcPct val="100000"/>
              </a:lnSpc>
              <a:spcBef>
                <a:spcPts val="0"/>
              </a:spcBef>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90000"/>
              </a:lnSpc>
              <a:spcBef>
                <a:spcPts val="1000"/>
              </a:spcBef>
              <a:buClr>
                <a:srgbClr val="E41F18"/>
              </a:buClr>
              <a:buFont typeface="Arial" panose="020B0604020202020204" pitchFamily="34" charset="0"/>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7" name="Picture Placeholder 4">
            <a:extLst>
              <a:ext uri="{FF2B5EF4-FFF2-40B4-BE49-F238E27FC236}">
                <a16:creationId xmlns:a16="http://schemas.microsoft.com/office/drawing/2014/main" id="{17DF131F-843B-5B48-B4D3-70A75AD0F1CC}"/>
              </a:ext>
              <a:ext uri="{C183D7F6-B498-43B3-948B-1728B52AA6E4}">
                <adec:decorative xmlns:adec="http://schemas.microsoft.com/office/drawing/2017/decorative" val="0"/>
              </a:ext>
            </a:extLst>
          </p:cNvPr>
          <p:cNvSpPr>
            <a:spLocks noGrp="1"/>
          </p:cNvSpPr>
          <p:nvPr>
            <p:ph type="pic" sz="quarter" idx="14" hasCustomPrompt="1"/>
          </p:nvPr>
        </p:nvSpPr>
        <p:spPr>
          <a:xfrm>
            <a:off x="8931265" y="6318050"/>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8" name="Picture Placeholder 8">
            <a:extLst>
              <a:ext uri="{FF2B5EF4-FFF2-40B4-BE49-F238E27FC236}">
                <a16:creationId xmlns:a16="http://schemas.microsoft.com/office/drawing/2014/main" id="{8FA457EC-884E-A04C-8F5A-B7FCBF9BC826}"/>
              </a:ext>
            </a:extLst>
          </p:cNvPr>
          <p:cNvPicPr>
            <a:picLocks noChangeAspect="1"/>
          </p:cNvPicPr>
          <p:nvPr userDrawn="1"/>
        </p:nvPicPr>
        <p:blipFill rotWithShape="1">
          <a:blip r:embed="rId2"/>
          <a:srcRect l="-1542" r="60439"/>
          <a:stretch/>
        </p:blipFill>
        <p:spPr>
          <a:xfrm>
            <a:off x="9889435" y="6153206"/>
            <a:ext cx="2302311" cy="620446"/>
          </a:xfrm>
          <a:prstGeom prst="rect">
            <a:avLst/>
          </a:prstGeom>
        </p:spPr>
      </p:pic>
    </p:spTree>
    <p:extLst>
      <p:ext uri="{BB962C8B-B14F-4D97-AF65-F5344CB8AC3E}">
        <p14:creationId xmlns:p14="http://schemas.microsoft.com/office/powerpoint/2010/main" val="3868172086"/>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Content_Open page_2 Graph Placeholder">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DA84CA69-624D-400B-B106-185981A31CB1}"/>
              </a:ext>
            </a:extLst>
          </p:cNvPr>
          <p:cNvSpPr>
            <a:spLocks noGrp="1"/>
          </p:cNvSpPr>
          <p:nvPr>
            <p:ph sz="quarter" idx="15" hasCustomPrompt="1"/>
          </p:nvPr>
        </p:nvSpPr>
        <p:spPr>
          <a:xfrm>
            <a:off x="325440"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6" name="Content Placeholder 3">
            <a:extLst>
              <a:ext uri="{FF2B5EF4-FFF2-40B4-BE49-F238E27FC236}">
                <a16:creationId xmlns:a16="http://schemas.microsoft.com/office/drawing/2014/main" id="{9C279765-89B8-4B4B-AB16-7C072BEF08E9}"/>
              </a:ext>
            </a:extLst>
          </p:cNvPr>
          <p:cNvSpPr>
            <a:spLocks noGrp="1"/>
          </p:cNvSpPr>
          <p:nvPr>
            <p:ph sz="quarter" idx="18" hasCustomPrompt="1"/>
          </p:nvPr>
        </p:nvSpPr>
        <p:spPr>
          <a:xfrm>
            <a:off x="325440" y="1683426"/>
            <a:ext cx="5649566"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2600325"/>
            <a:ext cx="5649566"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12" name="Content Placeholder 3">
            <a:extLst>
              <a:ext uri="{FF2B5EF4-FFF2-40B4-BE49-F238E27FC236}">
                <a16:creationId xmlns:a16="http://schemas.microsoft.com/office/drawing/2014/main" id="{D63707EB-C232-46ED-86F2-D4669D03038E}"/>
              </a:ext>
            </a:extLst>
          </p:cNvPr>
          <p:cNvSpPr>
            <a:spLocks noGrp="1"/>
          </p:cNvSpPr>
          <p:nvPr>
            <p:ph sz="quarter" idx="19" hasCustomPrompt="1"/>
          </p:nvPr>
        </p:nvSpPr>
        <p:spPr>
          <a:xfrm>
            <a:off x="6228582"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3" name="Content Placeholder 3">
            <a:extLst>
              <a:ext uri="{FF2B5EF4-FFF2-40B4-BE49-F238E27FC236}">
                <a16:creationId xmlns:a16="http://schemas.microsoft.com/office/drawing/2014/main" id="{65462C8B-E0BC-458E-98BE-7B1A2D4B415A}"/>
              </a:ext>
            </a:extLst>
          </p:cNvPr>
          <p:cNvSpPr>
            <a:spLocks noGrp="1"/>
          </p:cNvSpPr>
          <p:nvPr>
            <p:ph sz="quarter" idx="20" hasCustomPrompt="1"/>
          </p:nvPr>
        </p:nvSpPr>
        <p:spPr>
          <a:xfrm>
            <a:off x="6228582" y="1683426"/>
            <a:ext cx="5649566"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1" name="Content Placeholder 9">
            <a:extLst>
              <a:ext uri="{FF2B5EF4-FFF2-40B4-BE49-F238E27FC236}">
                <a16:creationId xmlns:a16="http://schemas.microsoft.com/office/drawing/2014/main" id="{7521B2AA-EC5B-43B0-8A6C-6BE4FF3832BB}"/>
              </a:ext>
            </a:extLst>
          </p:cNvPr>
          <p:cNvSpPr>
            <a:spLocks noGrp="1"/>
          </p:cNvSpPr>
          <p:nvPr>
            <p:ph sz="quarter" idx="17" hasCustomPrompt="1"/>
          </p:nvPr>
        </p:nvSpPr>
        <p:spPr>
          <a:xfrm>
            <a:off x="6228582" y="2600325"/>
            <a:ext cx="5649566" cy="3538538"/>
          </a:xfrm>
          <a:prstGeom prst="rect">
            <a:avLst/>
          </a:prstGeom>
        </p:spPr>
        <p:txBody>
          <a:bodyPr tIns="0" bIns="0"/>
          <a:lstStyle>
            <a:lvl1pPr>
              <a:lnSpc>
                <a:spcPct val="100000"/>
              </a:lnSpc>
              <a:spcBef>
                <a:spcPts val="0"/>
              </a:spcBef>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90000"/>
              </a:lnSpc>
              <a:spcBef>
                <a:spcPts val="1000"/>
              </a:spcBef>
              <a:buClr>
                <a:srgbClr val="E41F18"/>
              </a:buClr>
              <a:buFont typeface="Arial" panose="020B0604020202020204" pitchFamily="34" charset="0"/>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7" name="Picture Placeholder 4">
            <a:extLst>
              <a:ext uri="{FF2B5EF4-FFF2-40B4-BE49-F238E27FC236}">
                <a16:creationId xmlns:a16="http://schemas.microsoft.com/office/drawing/2014/main" id="{99833223-91BD-4A44-BD0D-9E0F3ED4592E}"/>
              </a:ext>
              <a:ext uri="{C183D7F6-B498-43B3-948B-1728B52AA6E4}">
                <adec:decorative xmlns:adec="http://schemas.microsoft.com/office/drawing/2017/decorative" val="0"/>
              </a:ext>
            </a:extLst>
          </p:cNvPr>
          <p:cNvSpPr>
            <a:spLocks noGrp="1"/>
          </p:cNvSpPr>
          <p:nvPr>
            <p:ph type="pic" sz="quarter" idx="14" hasCustomPrompt="1"/>
          </p:nvPr>
        </p:nvSpPr>
        <p:spPr>
          <a:xfrm>
            <a:off x="8931265" y="6318050"/>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9" name="Picture Placeholder 8">
            <a:extLst>
              <a:ext uri="{FF2B5EF4-FFF2-40B4-BE49-F238E27FC236}">
                <a16:creationId xmlns:a16="http://schemas.microsoft.com/office/drawing/2014/main" id="{020B1FF7-39FF-D34B-9A38-8E13CAC985A5}"/>
              </a:ext>
            </a:extLst>
          </p:cNvPr>
          <p:cNvPicPr>
            <a:picLocks noChangeAspect="1"/>
          </p:cNvPicPr>
          <p:nvPr userDrawn="1"/>
        </p:nvPicPr>
        <p:blipFill rotWithShape="1">
          <a:blip r:embed="rId2"/>
          <a:srcRect l="-1542" r="60439"/>
          <a:stretch/>
        </p:blipFill>
        <p:spPr>
          <a:xfrm>
            <a:off x="9889435" y="6153206"/>
            <a:ext cx="2302311" cy="620446"/>
          </a:xfrm>
          <a:prstGeom prst="rect">
            <a:avLst/>
          </a:prstGeom>
        </p:spPr>
      </p:pic>
    </p:spTree>
    <p:extLst>
      <p:ext uri="{BB962C8B-B14F-4D97-AF65-F5344CB8AC3E}">
        <p14:creationId xmlns:p14="http://schemas.microsoft.com/office/powerpoint/2010/main" val="100535982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nt_Subtitle_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2" name="Content Placeholder 3">
            <a:extLst>
              <a:ext uri="{FF2B5EF4-FFF2-40B4-BE49-F238E27FC236}">
                <a16:creationId xmlns:a16="http://schemas.microsoft.com/office/drawing/2014/main" id="{CFA28A5D-BBBD-4531-AB19-30230F3896D1}"/>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3" name="Content Placeholder 3">
            <a:extLst>
              <a:ext uri="{FF2B5EF4-FFF2-40B4-BE49-F238E27FC236}">
                <a16:creationId xmlns:a16="http://schemas.microsoft.com/office/drawing/2014/main" id="{6CDD2952-EC48-4368-A15E-602C698A4485}"/>
              </a:ext>
            </a:extLst>
          </p:cNvPr>
          <p:cNvSpPr>
            <a:spLocks noGrp="1"/>
          </p:cNvSpPr>
          <p:nvPr>
            <p:ph sz="quarter" idx="18" hasCustomPrompt="1"/>
          </p:nvPr>
        </p:nvSpPr>
        <p:spPr>
          <a:xfrm>
            <a:off x="325439" y="1683426"/>
            <a:ext cx="11561761"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8" y="2600325"/>
            <a:ext cx="11561761"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5" name="Rectangle 14" descr="Red box">
            <a:extLst>
              <a:ext uri="{FF2B5EF4-FFF2-40B4-BE49-F238E27FC236}">
                <a16:creationId xmlns:a16="http://schemas.microsoft.com/office/drawing/2014/main" id="{D683B748-08F4-4142-944A-B391835EF160}"/>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icture Placeholder 4">
            <a:extLst>
              <a:ext uri="{FF2B5EF4-FFF2-40B4-BE49-F238E27FC236}">
                <a16:creationId xmlns:a16="http://schemas.microsoft.com/office/drawing/2014/main" id="{ADE1828E-8406-954B-8828-2EABCAB3A76E}"/>
              </a:ext>
              <a:ext uri="{C183D7F6-B498-43B3-948B-1728B52AA6E4}">
                <adec:decorative xmlns:adec="http://schemas.microsoft.com/office/drawing/2017/decorative" val="0"/>
              </a:ext>
            </a:extLst>
          </p:cNvPr>
          <p:cNvSpPr>
            <a:spLocks noGrp="1"/>
          </p:cNvSpPr>
          <p:nvPr>
            <p:ph type="pic" sz="quarter" idx="14" hasCustomPrompt="1"/>
          </p:nvPr>
        </p:nvSpPr>
        <p:spPr>
          <a:xfrm>
            <a:off x="8931265" y="6318050"/>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7" name="Picture Placeholder 8">
            <a:extLst>
              <a:ext uri="{FF2B5EF4-FFF2-40B4-BE49-F238E27FC236}">
                <a16:creationId xmlns:a16="http://schemas.microsoft.com/office/drawing/2014/main" id="{30A99505-3394-EF43-87FF-9FC8AB0955EF}"/>
              </a:ext>
            </a:extLst>
          </p:cNvPr>
          <p:cNvPicPr>
            <a:picLocks noChangeAspect="1"/>
          </p:cNvPicPr>
          <p:nvPr userDrawn="1"/>
        </p:nvPicPr>
        <p:blipFill rotWithShape="1">
          <a:blip r:embed="rId2"/>
          <a:srcRect l="-1542" r="60439"/>
          <a:stretch/>
        </p:blipFill>
        <p:spPr>
          <a:xfrm>
            <a:off x="9889435" y="6153206"/>
            <a:ext cx="2302311" cy="620446"/>
          </a:xfrm>
          <a:prstGeom prst="rect">
            <a:avLst/>
          </a:prstGeom>
        </p:spPr>
      </p:pic>
    </p:spTree>
    <p:extLst>
      <p:ext uri="{BB962C8B-B14F-4D97-AF65-F5344CB8AC3E}">
        <p14:creationId xmlns:p14="http://schemas.microsoft.com/office/powerpoint/2010/main" val="1785449366"/>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ent_Subtitle_Text_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F990DFBB-805D-41FA-8627-8AC4DCA99EC0}"/>
              </a:ext>
            </a:extLst>
          </p:cNvPr>
          <p:cNvSpPr>
            <a:spLocks noGrp="1"/>
          </p:cNvSpPr>
          <p:nvPr>
            <p:ph sz="quarter" idx="19"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1675285"/>
            <a:ext cx="5649566" cy="4464050"/>
          </a:xfrm>
          <a:prstGeom prst="rect">
            <a:avLst/>
          </a:prstGeom>
        </p:spPr>
        <p:txBody>
          <a:bodyPr tIns="0" bIns="0"/>
          <a:lstStyle>
            <a:lvl1pPr>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r>
              <a:rPr lang="en-US"/>
              <a:t>Click to add Chart/Graph/Image</a:t>
            </a:r>
          </a:p>
        </p:txBody>
      </p:sp>
      <p:sp>
        <p:nvSpPr>
          <p:cNvPr id="17" name="Content Placeholder 3">
            <a:extLst>
              <a:ext uri="{FF2B5EF4-FFF2-40B4-BE49-F238E27FC236}">
                <a16:creationId xmlns:a16="http://schemas.microsoft.com/office/drawing/2014/main" id="{7A517C04-0466-47B0-A0C7-EF69C32A6955}"/>
              </a:ext>
            </a:extLst>
          </p:cNvPr>
          <p:cNvSpPr>
            <a:spLocks noGrp="1"/>
          </p:cNvSpPr>
          <p:nvPr>
            <p:ph sz="quarter" idx="10" hasCustomPrompt="1"/>
          </p:nvPr>
        </p:nvSpPr>
        <p:spPr>
          <a:xfrm>
            <a:off x="6228784" y="1682752"/>
            <a:ext cx="5658416" cy="4446585"/>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3" name="Rectangle 12" descr="Red box">
            <a:extLst>
              <a:ext uri="{FF2B5EF4-FFF2-40B4-BE49-F238E27FC236}">
                <a16:creationId xmlns:a16="http://schemas.microsoft.com/office/drawing/2014/main" id="{C0E18405-4DF4-E940-82AF-E4BF9AD76A2F}"/>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icture Placeholder 4">
            <a:extLst>
              <a:ext uri="{FF2B5EF4-FFF2-40B4-BE49-F238E27FC236}">
                <a16:creationId xmlns:a16="http://schemas.microsoft.com/office/drawing/2014/main" id="{AC79A259-2884-4848-B5BB-E88B109544AF}"/>
              </a:ext>
              <a:ext uri="{C183D7F6-B498-43B3-948B-1728B52AA6E4}">
                <adec:decorative xmlns:adec="http://schemas.microsoft.com/office/drawing/2017/decorative" val="0"/>
              </a:ext>
            </a:extLst>
          </p:cNvPr>
          <p:cNvSpPr>
            <a:spLocks noGrp="1"/>
          </p:cNvSpPr>
          <p:nvPr>
            <p:ph type="pic" sz="quarter" idx="14" hasCustomPrompt="1"/>
          </p:nvPr>
        </p:nvSpPr>
        <p:spPr>
          <a:xfrm>
            <a:off x="8931265" y="6318050"/>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6" name="Picture Placeholder 8">
            <a:extLst>
              <a:ext uri="{FF2B5EF4-FFF2-40B4-BE49-F238E27FC236}">
                <a16:creationId xmlns:a16="http://schemas.microsoft.com/office/drawing/2014/main" id="{6A4FA8A4-CE45-8E47-8EDA-753E9680CECF}"/>
              </a:ext>
            </a:extLst>
          </p:cNvPr>
          <p:cNvPicPr>
            <a:picLocks noChangeAspect="1"/>
          </p:cNvPicPr>
          <p:nvPr userDrawn="1"/>
        </p:nvPicPr>
        <p:blipFill rotWithShape="1">
          <a:blip r:embed="rId2"/>
          <a:srcRect l="-1542" r="60439"/>
          <a:stretch/>
        </p:blipFill>
        <p:spPr>
          <a:xfrm>
            <a:off x="9889435" y="6153206"/>
            <a:ext cx="2302311" cy="620446"/>
          </a:xfrm>
          <a:prstGeom prst="rect">
            <a:avLst/>
          </a:prstGeom>
        </p:spPr>
      </p:pic>
    </p:spTree>
    <p:extLst>
      <p:ext uri="{BB962C8B-B14F-4D97-AF65-F5344CB8AC3E}">
        <p14:creationId xmlns:p14="http://schemas.microsoft.com/office/powerpoint/2010/main" val="2786515512"/>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Content_Subtitle_Text_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F990DFBB-805D-41FA-8627-8AC4DCA99EC0}"/>
              </a:ext>
            </a:extLst>
          </p:cNvPr>
          <p:cNvSpPr>
            <a:spLocks noGrp="1"/>
          </p:cNvSpPr>
          <p:nvPr>
            <p:ph sz="quarter" idx="19" hasCustomPrompt="1"/>
          </p:nvPr>
        </p:nvSpPr>
        <p:spPr>
          <a:xfrm>
            <a:off x="325440"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1675285"/>
            <a:ext cx="5649566" cy="4464050"/>
          </a:xfrm>
          <a:prstGeom prst="rect">
            <a:avLst/>
          </a:prstGeom>
        </p:spPr>
        <p:txBody>
          <a:bodyPr tIns="0" bIns="0"/>
          <a:lstStyle>
            <a:lvl1pPr>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r>
              <a:rPr lang="en-US"/>
              <a:t>Click to add Chart/Graph/Image</a:t>
            </a:r>
          </a:p>
        </p:txBody>
      </p:sp>
      <p:sp>
        <p:nvSpPr>
          <p:cNvPr id="11" name="Content Placeholder 3">
            <a:extLst>
              <a:ext uri="{FF2B5EF4-FFF2-40B4-BE49-F238E27FC236}">
                <a16:creationId xmlns:a16="http://schemas.microsoft.com/office/drawing/2014/main" id="{3921D843-06EA-449D-8EF2-F647E5FB762E}"/>
              </a:ext>
            </a:extLst>
          </p:cNvPr>
          <p:cNvSpPr>
            <a:spLocks noGrp="1"/>
          </p:cNvSpPr>
          <p:nvPr>
            <p:ph sz="quarter" idx="20" hasCustomPrompt="1"/>
          </p:nvPr>
        </p:nvSpPr>
        <p:spPr>
          <a:xfrm>
            <a:off x="6237634"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7" name="Content Placeholder 3">
            <a:extLst>
              <a:ext uri="{FF2B5EF4-FFF2-40B4-BE49-F238E27FC236}">
                <a16:creationId xmlns:a16="http://schemas.microsoft.com/office/drawing/2014/main" id="{7A517C04-0466-47B0-A0C7-EF69C32A6955}"/>
              </a:ext>
            </a:extLst>
          </p:cNvPr>
          <p:cNvSpPr>
            <a:spLocks noGrp="1"/>
          </p:cNvSpPr>
          <p:nvPr>
            <p:ph sz="quarter" idx="10" hasCustomPrompt="1"/>
          </p:nvPr>
        </p:nvSpPr>
        <p:spPr>
          <a:xfrm>
            <a:off x="6228784" y="1682752"/>
            <a:ext cx="5658416" cy="4446585"/>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8" name="Rectangle 17" descr="Red box">
            <a:extLst>
              <a:ext uri="{FF2B5EF4-FFF2-40B4-BE49-F238E27FC236}">
                <a16:creationId xmlns:a16="http://schemas.microsoft.com/office/drawing/2014/main" id="{97D7B5D4-033D-3C4E-8A7C-736C07DA92FF}"/>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icture Placeholder 4">
            <a:extLst>
              <a:ext uri="{FF2B5EF4-FFF2-40B4-BE49-F238E27FC236}">
                <a16:creationId xmlns:a16="http://schemas.microsoft.com/office/drawing/2014/main" id="{D4F0BF3C-B7AA-D543-B1A8-6EA519371C8F}"/>
              </a:ext>
              <a:ext uri="{C183D7F6-B498-43B3-948B-1728B52AA6E4}">
                <adec:decorative xmlns:adec="http://schemas.microsoft.com/office/drawing/2017/decorative" val="0"/>
              </a:ext>
            </a:extLst>
          </p:cNvPr>
          <p:cNvSpPr>
            <a:spLocks noGrp="1"/>
          </p:cNvSpPr>
          <p:nvPr>
            <p:ph type="pic" sz="quarter" idx="14" hasCustomPrompt="1"/>
          </p:nvPr>
        </p:nvSpPr>
        <p:spPr>
          <a:xfrm>
            <a:off x="8931265" y="6318050"/>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6" name="Picture Placeholder 8">
            <a:extLst>
              <a:ext uri="{FF2B5EF4-FFF2-40B4-BE49-F238E27FC236}">
                <a16:creationId xmlns:a16="http://schemas.microsoft.com/office/drawing/2014/main" id="{A5C1DD43-B5C4-C740-A5FD-3D788AF81D7C}"/>
              </a:ext>
            </a:extLst>
          </p:cNvPr>
          <p:cNvPicPr>
            <a:picLocks noChangeAspect="1"/>
          </p:cNvPicPr>
          <p:nvPr userDrawn="1"/>
        </p:nvPicPr>
        <p:blipFill rotWithShape="1">
          <a:blip r:embed="rId2"/>
          <a:srcRect l="-1542" r="60439"/>
          <a:stretch/>
        </p:blipFill>
        <p:spPr>
          <a:xfrm>
            <a:off x="9889435" y="6153206"/>
            <a:ext cx="2302311" cy="620446"/>
          </a:xfrm>
          <a:prstGeom prst="rect">
            <a:avLst/>
          </a:prstGeom>
        </p:spPr>
      </p:pic>
    </p:spTree>
    <p:extLst>
      <p:ext uri="{BB962C8B-B14F-4D97-AF65-F5344CB8AC3E}">
        <p14:creationId xmlns:p14="http://schemas.microsoft.com/office/powerpoint/2010/main" val="2011457415"/>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_Content_Subtitle_Text_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5" name="Content Placeholder 3">
            <a:extLst>
              <a:ext uri="{FF2B5EF4-FFF2-40B4-BE49-F238E27FC236}">
                <a16:creationId xmlns:a16="http://schemas.microsoft.com/office/drawing/2014/main" id="{F990DFBB-805D-41FA-8627-8AC4DCA99EC0}"/>
              </a:ext>
            </a:extLst>
          </p:cNvPr>
          <p:cNvSpPr>
            <a:spLocks noGrp="1"/>
          </p:cNvSpPr>
          <p:nvPr>
            <p:ph sz="quarter" idx="19" hasCustomPrompt="1"/>
          </p:nvPr>
        </p:nvSpPr>
        <p:spPr>
          <a:xfrm>
            <a:off x="325440"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3" name="Content Placeholder 3">
            <a:extLst>
              <a:ext uri="{FF2B5EF4-FFF2-40B4-BE49-F238E27FC236}">
                <a16:creationId xmlns:a16="http://schemas.microsoft.com/office/drawing/2014/main" id="{00E6E6B1-8FDC-4917-85BE-BE61CD77BEA7}"/>
              </a:ext>
            </a:extLst>
          </p:cNvPr>
          <p:cNvSpPr>
            <a:spLocks noGrp="1"/>
          </p:cNvSpPr>
          <p:nvPr>
            <p:ph sz="quarter" idx="10" hasCustomPrompt="1"/>
          </p:nvPr>
        </p:nvSpPr>
        <p:spPr>
          <a:xfrm>
            <a:off x="325439" y="1674813"/>
            <a:ext cx="5649567" cy="4464050"/>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B0000"/>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a:p>
            <a:pPr lvl="1"/>
            <a:r>
              <a:rPr lang="en-GB"/>
              <a:t>Second level</a:t>
            </a:r>
          </a:p>
          <a:p>
            <a:pPr lvl="2"/>
            <a:r>
              <a:rPr lang="en-GB"/>
              <a:t>Third level</a:t>
            </a:r>
          </a:p>
          <a:p>
            <a:pPr lvl="3"/>
            <a:r>
              <a:rPr lang="en-GB"/>
              <a:t>Fourth level</a:t>
            </a:r>
          </a:p>
        </p:txBody>
      </p:sp>
      <p:sp>
        <p:nvSpPr>
          <p:cNvPr id="11" name="Content Placeholder 3">
            <a:extLst>
              <a:ext uri="{FF2B5EF4-FFF2-40B4-BE49-F238E27FC236}">
                <a16:creationId xmlns:a16="http://schemas.microsoft.com/office/drawing/2014/main" id="{3921D843-06EA-449D-8EF2-F647E5FB762E}"/>
              </a:ext>
            </a:extLst>
          </p:cNvPr>
          <p:cNvSpPr>
            <a:spLocks noGrp="1"/>
          </p:cNvSpPr>
          <p:nvPr>
            <p:ph sz="quarter" idx="20" hasCustomPrompt="1"/>
          </p:nvPr>
        </p:nvSpPr>
        <p:spPr>
          <a:xfrm>
            <a:off x="6237634" y="1149351"/>
            <a:ext cx="5649566"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14" name="Content Placeholder 3">
            <a:extLst>
              <a:ext uri="{FF2B5EF4-FFF2-40B4-BE49-F238E27FC236}">
                <a16:creationId xmlns:a16="http://schemas.microsoft.com/office/drawing/2014/main" id="{4085FD2B-0AE1-4C1C-B760-B8328F13E470}"/>
              </a:ext>
            </a:extLst>
          </p:cNvPr>
          <p:cNvSpPr>
            <a:spLocks noGrp="1"/>
          </p:cNvSpPr>
          <p:nvPr>
            <p:ph sz="quarter" idx="21" hasCustomPrompt="1"/>
          </p:nvPr>
        </p:nvSpPr>
        <p:spPr>
          <a:xfrm>
            <a:off x="6237633" y="1674813"/>
            <a:ext cx="5649567" cy="4464050"/>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9" name="Rectangle 18" descr="Red box">
            <a:extLst>
              <a:ext uri="{FF2B5EF4-FFF2-40B4-BE49-F238E27FC236}">
                <a16:creationId xmlns:a16="http://schemas.microsoft.com/office/drawing/2014/main" id="{59898783-CAD9-0F4E-A6F4-0E05CBB0D6A3}"/>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Picture Placeholder 4">
            <a:extLst>
              <a:ext uri="{FF2B5EF4-FFF2-40B4-BE49-F238E27FC236}">
                <a16:creationId xmlns:a16="http://schemas.microsoft.com/office/drawing/2014/main" id="{C9AC5C2D-6A81-4A48-A227-9D6387A8D6B2}"/>
              </a:ext>
              <a:ext uri="{C183D7F6-B498-43B3-948B-1728B52AA6E4}">
                <adec:decorative xmlns:adec="http://schemas.microsoft.com/office/drawing/2017/decorative" val="0"/>
              </a:ext>
            </a:extLst>
          </p:cNvPr>
          <p:cNvSpPr>
            <a:spLocks noGrp="1"/>
          </p:cNvSpPr>
          <p:nvPr>
            <p:ph type="pic" sz="quarter" idx="14" hasCustomPrompt="1"/>
          </p:nvPr>
        </p:nvSpPr>
        <p:spPr>
          <a:xfrm>
            <a:off x="8931265" y="6318050"/>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8" name="Picture Placeholder 8">
            <a:extLst>
              <a:ext uri="{FF2B5EF4-FFF2-40B4-BE49-F238E27FC236}">
                <a16:creationId xmlns:a16="http://schemas.microsoft.com/office/drawing/2014/main" id="{F77C84BD-03F2-9647-A8D8-55CAC2268756}"/>
              </a:ext>
            </a:extLst>
          </p:cNvPr>
          <p:cNvPicPr>
            <a:picLocks noChangeAspect="1"/>
          </p:cNvPicPr>
          <p:nvPr userDrawn="1"/>
        </p:nvPicPr>
        <p:blipFill rotWithShape="1">
          <a:blip r:embed="rId2"/>
          <a:srcRect l="-1542" r="60439"/>
          <a:stretch/>
        </p:blipFill>
        <p:spPr>
          <a:xfrm>
            <a:off x="9889435" y="6153206"/>
            <a:ext cx="2302311" cy="620446"/>
          </a:xfrm>
          <a:prstGeom prst="rect">
            <a:avLst/>
          </a:prstGeom>
        </p:spPr>
      </p:pic>
    </p:spTree>
    <p:extLst>
      <p:ext uri="{BB962C8B-B14F-4D97-AF65-F5344CB8AC3E}">
        <p14:creationId xmlns:p14="http://schemas.microsoft.com/office/powerpoint/2010/main" val="351496704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ntent_4 Img Collage_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9" name="Picture Placeholder 3">
            <a:extLst>
              <a:ext uri="{FF2B5EF4-FFF2-40B4-BE49-F238E27FC236}">
                <a16:creationId xmlns:a16="http://schemas.microsoft.com/office/drawing/2014/main" id="{5CA47C59-220C-4D4C-B4C9-867AB670FE6C}"/>
              </a:ext>
            </a:extLst>
          </p:cNvPr>
          <p:cNvSpPr>
            <a:spLocks noGrp="1"/>
          </p:cNvSpPr>
          <p:nvPr>
            <p:ph type="pic" sz="quarter" idx="13"/>
          </p:nvPr>
        </p:nvSpPr>
        <p:spPr>
          <a:xfrm>
            <a:off x="325834" y="1157898"/>
            <a:ext cx="242961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1" name="Picture Placeholder 3">
            <a:extLst>
              <a:ext uri="{FF2B5EF4-FFF2-40B4-BE49-F238E27FC236}">
                <a16:creationId xmlns:a16="http://schemas.microsoft.com/office/drawing/2014/main" id="{7FBD58E9-13E2-4430-BB74-4C327E2DC21B}"/>
              </a:ext>
            </a:extLst>
          </p:cNvPr>
          <p:cNvSpPr>
            <a:spLocks noGrp="1"/>
          </p:cNvSpPr>
          <p:nvPr>
            <p:ph type="pic" sz="quarter" idx="15"/>
          </p:nvPr>
        </p:nvSpPr>
        <p:spPr>
          <a:xfrm>
            <a:off x="2988621" y="1157898"/>
            <a:ext cx="405204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3" name="Picture Placeholder 3">
            <a:extLst>
              <a:ext uri="{FF2B5EF4-FFF2-40B4-BE49-F238E27FC236}">
                <a16:creationId xmlns:a16="http://schemas.microsoft.com/office/drawing/2014/main" id="{22554A0B-D560-4DEB-A455-FE92CEB18143}"/>
              </a:ext>
            </a:extLst>
          </p:cNvPr>
          <p:cNvSpPr>
            <a:spLocks noGrp="1"/>
          </p:cNvSpPr>
          <p:nvPr>
            <p:ph type="pic" sz="quarter" idx="17"/>
          </p:nvPr>
        </p:nvSpPr>
        <p:spPr>
          <a:xfrm>
            <a:off x="325834" y="3738277"/>
            <a:ext cx="405204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2" name="Picture Placeholder 3">
            <a:extLst>
              <a:ext uri="{FF2B5EF4-FFF2-40B4-BE49-F238E27FC236}">
                <a16:creationId xmlns:a16="http://schemas.microsoft.com/office/drawing/2014/main" id="{793D9C21-F06D-4A52-BEE1-796FF27B765D}"/>
              </a:ext>
            </a:extLst>
          </p:cNvPr>
          <p:cNvSpPr>
            <a:spLocks noGrp="1"/>
          </p:cNvSpPr>
          <p:nvPr>
            <p:ph type="pic" sz="quarter" idx="16"/>
          </p:nvPr>
        </p:nvSpPr>
        <p:spPr>
          <a:xfrm>
            <a:off x="4611051" y="3738277"/>
            <a:ext cx="2429617" cy="239106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5" name="Content Placeholder 3">
            <a:extLst>
              <a:ext uri="{FF2B5EF4-FFF2-40B4-BE49-F238E27FC236}">
                <a16:creationId xmlns:a16="http://schemas.microsoft.com/office/drawing/2014/main" id="{4EC386EE-C2BB-43BC-8F31-2AF5D77F47C2}"/>
              </a:ext>
              <a:ext uri="{C183D7F6-B498-43B3-948B-1728B52AA6E4}">
                <adec:decorative xmlns:adec="http://schemas.microsoft.com/office/drawing/2017/decorative" val="0"/>
              </a:ext>
            </a:extLst>
          </p:cNvPr>
          <p:cNvSpPr>
            <a:spLocks noGrp="1"/>
          </p:cNvSpPr>
          <p:nvPr>
            <p:ph sz="quarter" idx="18" hasCustomPrompt="1"/>
          </p:nvPr>
        </p:nvSpPr>
        <p:spPr>
          <a:xfrm>
            <a:off x="7264784" y="1158403"/>
            <a:ext cx="4622415" cy="4979987"/>
          </a:xfrm>
          <a:prstGeom prst="rect">
            <a:avLst/>
          </a:prstGeom>
        </p:spPr>
        <p:txBody>
          <a:bodyPr tIns="0" bIns="0"/>
          <a:lstStyle>
            <a:lvl1pPr marL="0" indent="0">
              <a:lnSpc>
                <a:spcPct val="100000"/>
              </a:lnSpc>
              <a:spcBef>
                <a:spcPts val="0"/>
              </a:spcBef>
              <a:spcAft>
                <a:spcPts val="600"/>
              </a:spcAft>
              <a:buClr>
                <a:srgbClr val="EB0000"/>
              </a:buClr>
              <a:buNone/>
              <a:defRPr sz="1600" baseline="0">
                <a:solidFill>
                  <a:schemeClr val="accent1"/>
                </a:solidFill>
                <a:latin typeface="+mn-lt"/>
              </a:defRPr>
            </a:lvl1pPr>
            <a:lvl2pPr marL="271463" indent="-271463">
              <a:lnSpc>
                <a:spcPct val="100000"/>
              </a:lnSpc>
              <a:spcBef>
                <a:spcPts val="0"/>
              </a:spcBef>
              <a:spcAft>
                <a:spcPts val="600"/>
              </a:spcAft>
              <a:buClr>
                <a:srgbClr val="EB0000"/>
              </a:buClr>
              <a:defRPr sz="1600" baseline="0">
                <a:solidFill>
                  <a:schemeClr val="accent1"/>
                </a:solidFill>
                <a:latin typeface="+mn-lt"/>
              </a:defRPr>
            </a:lvl2pPr>
            <a:lvl3pPr marL="533400" indent="-261938">
              <a:lnSpc>
                <a:spcPct val="100000"/>
              </a:lnSpc>
              <a:spcBef>
                <a:spcPts val="0"/>
              </a:spcBef>
              <a:spcAft>
                <a:spcPts val="600"/>
              </a:spcAft>
              <a:buClr>
                <a:srgbClr val="EB0000"/>
              </a:buClr>
              <a:defRPr sz="1600" baseline="0">
                <a:solidFill>
                  <a:schemeClr val="accent1"/>
                </a:solidFill>
                <a:latin typeface="+mn-lt"/>
              </a:defRPr>
            </a:lvl3pPr>
            <a:lvl4pPr marL="806450" indent="-273050">
              <a:lnSpc>
                <a:spcPct val="100000"/>
              </a:lnSpc>
              <a:spcBef>
                <a:spcPts val="0"/>
              </a:spcBef>
              <a:spcAft>
                <a:spcPts val="600"/>
              </a:spcAft>
              <a:buClr>
                <a:srgbClr val="EB0000"/>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7" name="Rectangle 16" descr="Red box">
            <a:extLst>
              <a:ext uri="{FF2B5EF4-FFF2-40B4-BE49-F238E27FC236}">
                <a16:creationId xmlns:a16="http://schemas.microsoft.com/office/drawing/2014/main" id="{40F9D00B-48F1-3A42-8754-CFA2FB80AF87}"/>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4">
            <a:extLst>
              <a:ext uri="{FF2B5EF4-FFF2-40B4-BE49-F238E27FC236}">
                <a16:creationId xmlns:a16="http://schemas.microsoft.com/office/drawing/2014/main" id="{2FCC3ABE-3E47-EE4B-A608-54CD1723506E}"/>
              </a:ext>
              <a:ext uri="{C183D7F6-B498-43B3-948B-1728B52AA6E4}">
                <adec:decorative xmlns:adec="http://schemas.microsoft.com/office/drawing/2017/decorative" val="0"/>
              </a:ext>
            </a:extLst>
          </p:cNvPr>
          <p:cNvSpPr>
            <a:spLocks noGrp="1"/>
          </p:cNvSpPr>
          <p:nvPr>
            <p:ph type="pic" sz="quarter" idx="14" hasCustomPrompt="1"/>
          </p:nvPr>
        </p:nvSpPr>
        <p:spPr>
          <a:xfrm>
            <a:off x="8931265" y="6318050"/>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9" name="Picture Placeholder 8">
            <a:extLst>
              <a:ext uri="{FF2B5EF4-FFF2-40B4-BE49-F238E27FC236}">
                <a16:creationId xmlns:a16="http://schemas.microsoft.com/office/drawing/2014/main" id="{34166587-9E77-6C42-83FC-25D076647E49}"/>
              </a:ext>
            </a:extLst>
          </p:cNvPr>
          <p:cNvPicPr>
            <a:picLocks noChangeAspect="1"/>
          </p:cNvPicPr>
          <p:nvPr userDrawn="1"/>
        </p:nvPicPr>
        <p:blipFill rotWithShape="1">
          <a:blip r:embed="rId2"/>
          <a:srcRect l="-1542" r="60439"/>
          <a:stretch/>
        </p:blipFill>
        <p:spPr>
          <a:xfrm>
            <a:off x="9889435" y="6153206"/>
            <a:ext cx="2302311" cy="620446"/>
          </a:xfrm>
          <a:prstGeom prst="rect">
            <a:avLst/>
          </a:prstGeom>
        </p:spPr>
      </p:pic>
    </p:spTree>
    <p:extLst>
      <p:ext uri="{BB962C8B-B14F-4D97-AF65-F5344CB8AC3E}">
        <p14:creationId xmlns:p14="http://schemas.microsoft.com/office/powerpoint/2010/main" val="493657340"/>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2236">
          <p15:clr>
            <a:srgbClr val="FBAE40"/>
          </p15:clr>
        </p15:guide>
        <p15:guide id="10" orient="horz" pos="235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ation_Red">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8A2D00AF-5F33-40F6-99C9-0D8ADEF6574E}"/>
              </a:ext>
              <a:ext uri="{C183D7F6-B498-43B3-948B-1728B52AA6E4}">
                <adec:decorative xmlns:adec="http://schemas.microsoft.com/office/drawing/2017/decorative" val="0"/>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lang="en-GB" sz="1600" kern="1200" baseline="0" dirty="0" smtClean="0">
                <a:solidFill>
                  <a:schemeClr val="accent1"/>
                </a:solidFill>
                <a:latin typeface="+mn-lt"/>
                <a:ea typeface="+mn-ea"/>
                <a:cs typeface="+mn-cs"/>
              </a:defRPr>
            </a:lvl1pPr>
          </a:lstStyle>
          <a:p>
            <a:r>
              <a:rPr lang="en-US" dirty="0"/>
              <a:t>To add a background picture, right click on the coloured box and send it to the back, you will then be able to add your background image by clicking the image icon in the middle of the screen, once you have placed your image, right click on the image and send it to the back in order for the coloured box to appear over the image. </a:t>
            </a:r>
            <a:endParaRPr lang="en-GB" dirty="0"/>
          </a:p>
        </p:txBody>
      </p:sp>
      <p:sp>
        <p:nvSpPr>
          <p:cNvPr id="6" name="Title 9">
            <a:extLst>
              <a:ext uri="{FF2B5EF4-FFF2-40B4-BE49-F238E27FC236}">
                <a16:creationId xmlns:a16="http://schemas.microsoft.com/office/drawing/2014/main" id="{96A7D56D-E191-4E4B-B30D-6D68698A783A}"/>
              </a:ext>
            </a:extLst>
          </p:cNvPr>
          <p:cNvSpPr>
            <a:spLocks noGrp="1"/>
          </p:cNvSpPr>
          <p:nvPr>
            <p:ph type="title" hasCustomPrompt="1"/>
          </p:nvPr>
        </p:nvSpPr>
        <p:spPr>
          <a:xfrm>
            <a:off x="2154915" y="1553842"/>
            <a:ext cx="7871514" cy="3753516"/>
          </a:xfrm>
          <a:prstGeom prst="rect">
            <a:avLst/>
          </a:prstGeom>
        </p:spPr>
        <p:txBody>
          <a:bodyPr anchor="ctr" anchorCtr="0"/>
          <a:lstStyle>
            <a:lvl1pPr algn="ctr">
              <a:defRPr sz="3200" cap="none" baseline="0">
                <a:solidFill>
                  <a:schemeClr val="bg1"/>
                </a:solidFill>
                <a:latin typeface="Arial Black" panose="020B0604020202020204" pitchFamily="34" charset="0"/>
              </a:defRPr>
            </a:lvl1pPr>
          </a:lstStyle>
          <a:p>
            <a:r>
              <a:rPr lang="en-GB"/>
              <a:t>Quotations/motto</a:t>
            </a:r>
            <a:endParaRPr lang="en-US"/>
          </a:p>
        </p:txBody>
      </p:sp>
      <p:sp>
        <p:nvSpPr>
          <p:cNvPr id="5" name="Text Placeholder 8">
            <a:extLst>
              <a:ext uri="{FF2B5EF4-FFF2-40B4-BE49-F238E27FC236}">
                <a16:creationId xmlns:a16="http://schemas.microsoft.com/office/drawing/2014/main" id="{7FDC2D99-840E-41CF-8ADE-FAAFD2858E27}"/>
              </a:ext>
            </a:extLst>
          </p:cNvPr>
          <p:cNvSpPr>
            <a:spLocks noGrp="1"/>
          </p:cNvSpPr>
          <p:nvPr>
            <p:ph type="body" sz="quarter" idx="18" hasCustomPrompt="1"/>
          </p:nvPr>
        </p:nvSpPr>
        <p:spPr>
          <a:xfrm>
            <a:off x="141104" y="6465253"/>
            <a:ext cx="6925520" cy="322262"/>
          </a:xfrm>
          <a:prstGeom prst="rect">
            <a:avLst/>
          </a:prstGeom>
          <a:solidFill>
            <a:srgbClr val="120742"/>
          </a:solidFill>
        </p:spPr>
        <p:txBody>
          <a:bodyPr anchor="ctr"/>
          <a:lstStyle>
            <a:lvl1pPr marL="0" indent="0">
              <a:buNone/>
              <a:defRPr sz="1400" b="0" i="0" baseline="0">
                <a:solidFill>
                  <a:schemeClr val="bg1"/>
                </a:solidFill>
              </a:defRPr>
            </a:lvl1pPr>
          </a:lstStyle>
          <a:p>
            <a:pPr lvl="0"/>
            <a:r>
              <a:rPr lang="en-GB"/>
              <a:t>Image label (Locations)</a:t>
            </a:r>
            <a:endParaRPr lang="en-US"/>
          </a:p>
        </p:txBody>
      </p:sp>
    </p:spTree>
    <p:extLst>
      <p:ext uri="{BB962C8B-B14F-4D97-AF65-F5344CB8AC3E}">
        <p14:creationId xmlns:p14="http://schemas.microsoft.com/office/powerpoint/2010/main" val="373308148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ontent_Full Page Image Coll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4" name="Picture Placeholder 3">
            <a:extLst>
              <a:ext uri="{FF2B5EF4-FFF2-40B4-BE49-F238E27FC236}">
                <a16:creationId xmlns:a16="http://schemas.microsoft.com/office/drawing/2014/main" id="{41EBFB52-47B2-44CB-B9B5-C8C4D2F2AF23}"/>
              </a:ext>
            </a:extLst>
          </p:cNvPr>
          <p:cNvSpPr>
            <a:spLocks noGrp="1"/>
          </p:cNvSpPr>
          <p:nvPr>
            <p:ph type="pic" sz="quarter" idx="13"/>
          </p:nvPr>
        </p:nvSpPr>
        <p:spPr>
          <a:xfrm>
            <a:off x="325833" y="1167730"/>
            <a:ext cx="2429617" cy="2382003"/>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5" name="Picture Placeholder 3">
            <a:extLst>
              <a:ext uri="{FF2B5EF4-FFF2-40B4-BE49-F238E27FC236}">
                <a16:creationId xmlns:a16="http://schemas.microsoft.com/office/drawing/2014/main" id="{0772F182-62BF-4CD4-AFAB-DD3986E2570A}"/>
              </a:ext>
            </a:extLst>
          </p:cNvPr>
          <p:cNvSpPr>
            <a:spLocks noGrp="1"/>
          </p:cNvSpPr>
          <p:nvPr>
            <p:ph type="pic" sz="quarter" idx="15"/>
          </p:nvPr>
        </p:nvSpPr>
        <p:spPr>
          <a:xfrm>
            <a:off x="2988620" y="1157898"/>
            <a:ext cx="4052047" cy="2382003"/>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8" name="Picture Placeholder 3">
            <a:extLst>
              <a:ext uri="{FF2B5EF4-FFF2-40B4-BE49-F238E27FC236}">
                <a16:creationId xmlns:a16="http://schemas.microsoft.com/office/drawing/2014/main" id="{CDFD8E56-6E37-43C9-8D07-9658BFA53A71}"/>
              </a:ext>
            </a:extLst>
          </p:cNvPr>
          <p:cNvSpPr>
            <a:spLocks noGrp="1"/>
          </p:cNvSpPr>
          <p:nvPr>
            <p:ph type="pic" sz="quarter" idx="18"/>
          </p:nvPr>
        </p:nvSpPr>
        <p:spPr>
          <a:xfrm>
            <a:off x="7264785" y="1157898"/>
            <a:ext cx="4622415" cy="2382003"/>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7" name="Picture Placeholder 3">
            <a:extLst>
              <a:ext uri="{FF2B5EF4-FFF2-40B4-BE49-F238E27FC236}">
                <a16:creationId xmlns:a16="http://schemas.microsoft.com/office/drawing/2014/main" id="{F90C7393-C78B-48EB-AC56-F592B5062718}"/>
              </a:ext>
            </a:extLst>
          </p:cNvPr>
          <p:cNvSpPr>
            <a:spLocks noGrp="1"/>
          </p:cNvSpPr>
          <p:nvPr>
            <p:ph type="pic" sz="quarter" idx="17"/>
          </p:nvPr>
        </p:nvSpPr>
        <p:spPr>
          <a:xfrm>
            <a:off x="325833" y="3733800"/>
            <a:ext cx="4052047" cy="2404454"/>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6" name="Picture Placeholder 3">
            <a:extLst>
              <a:ext uri="{FF2B5EF4-FFF2-40B4-BE49-F238E27FC236}">
                <a16:creationId xmlns:a16="http://schemas.microsoft.com/office/drawing/2014/main" id="{2A64CEAF-F72A-4665-A1E7-EE72A6BE8FF2}"/>
              </a:ext>
            </a:extLst>
          </p:cNvPr>
          <p:cNvSpPr>
            <a:spLocks noGrp="1"/>
          </p:cNvSpPr>
          <p:nvPr>
            <p:ph type="pic" sz="quarter" idx="16"/>
          </p:nvPr>
        </p:nvSpPr>
        <p:spPr>
          <a:xfrm>
            <a:off x="4611050" y="3733800"/>
            <a:ext cx="2429617" cy="2404454"/>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9" name="Picture Placeholder 3">
            <a:extLst>
              <a:ext uri="{FF2B5EF4-FFF2-40B4-BE49-F238E27FC236}">
                <a16:creationId xmlns:a16="http://schemas.microsoft.com/office/drawing/2014/main" id="{E8BF7EBF-D330-4550-AA20-B874337DB116}"/>
              </a:ext>
            </a:extLst>
          </p:cNvPr>
          <p:cNvSpPr>
            <a:spLocks noGrp="1"/>
          </p:cNvSpPr>
          <p:nvPr>
            <p:ph type="pic" sz="quarter" idx="19"/>
          </p:nvPr>
        </p:nvSpPr>
        <p:spPr>
          <a:xfrm>
            <a:off x="7264784" y="3733800"/>
            <a:ext cx="4622415" cy="2404454"/>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21" name="Rectangle 20" descr="Red box">
            <a:extLst>
              <a:ext uri="{FF2B5EF4-FFF2-40B4-BE49-F238E27FC236}">
                <a16:creationId xmlns:a16="http://schemas.microsoft.com/office/drawing/2014/main" id="{9D405070-D62D-804A-96FB-3E1410C79701}"/>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Picture Placeholder 4">
            <a:extLst>
              <a:ext uri="{FF2B5EF4-FFF2-40B4-BE49-F238E27FC236}">
                <a16:creationId xmlns:a16="http://schemas.microsoft.com/office/drawing/2014/main" id="{B1D8EB97-DA8E-8840-A2EF-6465E62B825E}"/>
              </a:ext>
              <a:ext uri="{C183D7F6-B498-43B3-948B-1728B52AA6E4}">
                <adec:decorative xmlns:adec="http://schemas.microsoft.com/office/drawing/2017/decorative" val="0"/>
              </a:ext>
            </a:extLst>
          </p:cNvPr>
          <p:cNvSpPr>
            <a:spLocks noGrp="1"/>
          </p:cNvSpPr>
          <p:nvPr>
            <p:ph type="pic" sz="quarter" idx="14" hasCustomPrompt="1"/>
          </p:nvPr>
        </p:nvSpPr>
        <p:spPr>
          <a:xfrm>
            <a:off x="8931265" y="6318050"/>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23" name="Picture Placeholder 8">
            <a:extLst>
              <a:ext uri="{FF2B5EF4-FFF2-40B4-BE49-F238E27FC236}">
                <a16:creationId xmlns:a16="http://schemas.microsoft.com/office/drawing/2014/main" id="{3AC75587-584D-5541-B570-74C7A9CA3A9D}"/>
              </a:ext>
            </a:extLst>
          </p:cNvPr>
          <p:cNvPicPr>
            <a:picLocks noChangeAspect="1"/>
          </p:cNvPicPr>
          <p:nvPr userDrawn="1"/>
        </p:nvPicPr>
        <p:blipFill rotWithShape="1">
          <a:blip r:embed="rId2"/>
          <a:srcRect l="-1542" r="60439"/>
          <a:stretch/>
        </p:blipFill>
        <p:spPr>
          <a:xfrm>
            <a:off x="9889435" y="6153206"/>
            <a:ext cx="2302311" cy="620446"/>
          </a:xfrm>
          <a:prstGeom prst="rect">
            <a:avLst/>
          </a:prstGeom>
        </p:spPr>
      </p:pic>
    </p:spTree>
    <p:extLst>
      <p:ext uri="{BB962C8B-B14F-4D97-AF65-F5344CB8AC3E}">
        <p14:creationId xmlns:p14="http://schemas.microsoft.com/office/powerpoint/2010/main" val="1536923545"/>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2352">
          <p15:clr>
            <a:srgbClr val="FBAE40"/>
          </p15:clr>
        </p15:guide>
        <p15:guide id="10" orient="horz" pos="2232">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ontent_2/3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25" name="Content Placeholder 3">
            <a:extLst>
              <a:ext uri="{FF2B5EF4-FFF2-40B4-BE49-F238E27FC236}">
                <a16:creationId xmlns:a16="http://schemas.microsoft.com/office/drawing/2014/main" id="{24C93AA4-914B-45B2-8818-F28671B740D9}"/>
              </a:ext>
            </a:extLst>
          </p:cNvPr>
          <p:cNvSpPr>
            <a:spLocks noGrp="1"/>
          </p:cNvSpPr>
          <p:nvPr>
            <p:ph sz="quarter" idx="19" hasCustomPrompt="1"/>
          </p:nvPr>
        </p:nvSpPr>
        <p:spPr>
          <a:xfrm>
            <a:off x="325439" y="1149350"/>
            <a:ext cx="7544032" cy="497998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8115184" y="1157898"/>
            <a:ext cx="3772016" cy="4971439"/>
          </a:xfrm>
          <a:prstGeom prst="rect">
            <a:avLst/>
          </a:prstGeom>
        </p:spPr>
        <p:txBody>
          <a:bodyPr tIns="0" bIns="0"/>
          <a:lstStyle>
            <a:lvl1pPr>
              <a:defRPr lang="en-US" sz="1600" kern="1200" baseline="0" dirty="0">
                <a:solidFill>
                  <a:schemeClr val="accent1"/>
                </a:solidFill>
                <a:latin typeface="+mn-lt"/>
                <a:ea typeface="+mn-ea"/>
                <a:cs typeface="+mn-cs"/>
              </a:defRPr>
            </a:lvl1pPr>
          </a:lstStyle>
          <a:p>
            <a:pPr marL="0" lvl="0" indent="0">
              <a:lnSpc>
                <a:spcPct val="100000"/>
              </a:lnSpc>
              <a:spcBef>
                <a:spcPts val="0"/>
              </a:spcBef>
              <a:spcAft>
                <a:spcPts val="600"/>
              </a:spcAft>
              <a:buClr>
                <a:srgbClr val="E41F18"/>
              </a:buClr>
              <a:buNone/>
            </a:pPr>
            <a:endParaRPr lang="en-US"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4" name="Rectangle 13" descr="Red box">
            <a:extLst>
              <a:ext uri="{FF2B5EF4-FFF2-40B4-BE49-F238E27FC236}">
                <a16:creationId xmlns:a16="http://schemas.microsoft.com/office/drawing/2014/main" id="{4CA7EAC5-11B0-A544-8DE7-63B93F5B72A5}"/>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4">
            <a:extLst>
              <a:ext uri="{FF2B5EF4-FFF2-40B4-BE49-F238E27FC236}">
                <a16:creationId xmlns:a16="http://schemas.microsoft.com/office/drawing/2014/main" id="{C5A25746-3B99-924D-A13D-37AF22943ABD}"/>
              </a:ext>
              <a:ext uri="{C183D7F6-B498-43B3-948B-1728B52AA6E4}">
                <adec:decorative xmlns:adec="http://schemas.microsoft.com/office/drawing/2017/decorative" val="0"/>
              </a:ext>
            </a:extLst>
          </p:cNvPr>
          <p:cNvSpPr>
            <a:spLocks noGrp="1"/>
          </p:cNvSpPr>
          <p:nvPr>
            <p:ph type="pic" sz="quarter" idx="14" hasCustomPrompt="1"/>
          </p:nvPr>
        </p:nvSpPr>
        <p:spPr>
          <a:xfrm>
            <a:off x="8931265" y="6318050"/>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1" name="Picture Placeholder 8">
            <a:extLst>
              <a:ext uri="{FF2B5EF4-FFF2-40B4-BE49-F238E27FC236}">
                <a16:creationId xmlns:a16="http://schemas.microsoft.com/office/drawing/2014/main" id="{A84AA9F0-891D-124A-873E-F5B68F000EC4}"/>
              </a:ext>
            </a:extLst>
          </p:cNvPr>
          <p:cNvPicPr>
            <a:picLocks noChangeAspect="1"/>
          </p:cNvPicPr>
          <p:nvPr userDrawn="1"/>
        </p:nvPicPr>
        <p:blipFill rotWithShape="1">
          <a:blip r:embed="rId2"/>
          <a:srcRect l="-1542" r="60439"/>
          <a:stretch/>
        </p:blipFill>
        <p:spPr>
          <a:xfrm>
            <a:off x="9889435" y="6153206"/>
            <a:ext cx="2302311" cy="620446"/>
          </a:xfrm>
          <a:prstGeom prst="rect">
            <a:avLst/>
          </a:prstGeom>
        </p:spPr>
      </p:pic>
    </p:spTree>
    <p:extLst>
      <p:ext uri="{BB962C8B-B14F-4D97-AF65-F5344CB8AC3E}">
        <p14:creationId xmlns:p14="http://schemas.microsoft.com/office/powerpoint/2010/main" val="1534546900"/>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ontent_2/3 Text_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0" name="Text Placeholder 8">
            <a:extLst>
              <a:ext uri="{FF2B5EF4-FFF2-40B4-BE49-F238E27FC236}">
                <a16:creationId xmlns:a16="http://schemas.microsoft.com/office/drawing/2014/main" id="{F14C8E35-6B70-4501-975E-C3FFD1917822}"/>
              </a:ext>
            </a:extLst>
          </p:cNvPr>
          <p:cNvSpPr>
            <a:spLocks noGrp="1"/>
          </p:cNvSpPr>
          <p:nvPr>
            <p:ph type="body" sz="quarter" idx="15" hasCustomPrompt="1"/>
          </p:nvPr>
        </p:nvSpPr>
        <p:spPr>
          <a:xfrm>
            <a:off x="325438" y="1158403"/>
            <a:ext cx="11561762"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16" name="Content Placeholder 3">
            <a:extLst>
              <a:ext uri="{FF2B5EF4-FFF2-40B4-BE49-F238E27FC236}">
                <a16:creationId xmlns:a16="http://schemas.microsoft.com/office/drawing/2014/main" id="{D91D4784-315A-40EE-916D-EFCE4495303F}"/>
              </a:ext>
            </a:extLst>
          </p:cNvPr>
          <p:cNvSpPr>
            <a:spLocks noGrp="1"/>
          </p:cNvSpPr>
          <p:nvPr>
            <p:ph sz="quarter" idx="19" hasCustomPrompt="1"/>
          </p:nvPr>
        </p:nvSpPr>
        <p:spPr>
          <a:xfrm>
            <a:off x="325439" y="1702051"/>
            <a:ext cx="7544032" cy="4427286"/>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8106131" y="1682750"/>
            <a:ext cx="3781069" cy="4446587"/>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3" name="Rectangle 12" descr="Red box">
            <a:extLst>
              <a:ext uri="{FF2B5EF4-FFF2-40B4-BE49-F238E27FC236}">
                <a16:creationId xmlns:a16="http://schemas.microsoft.com/office/drawing/2014/main" id="{8C6069F7-60ED-9842-AECA-29B5626B016C}"/>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icture Placeholder 4">
            <a:extLst>
              <a:ext uri="{FF2B5EF4-FFF2-40B4-BE49-F238E27FC236}">
                <a16:creationId xmlns:a16="http://schemas.microsoft.com/office/drawing/2014/main" id="{647D6404-3533-7544-9EB0-B8F074F04E7F}"/>
              </a:ext>
              <a:ext uri="{C183D7F6-B498-43B3-948B-1728B52AA6E4}">
                <adec:decorative xmlns:adec="http://schemas.microsoft.com/office/drawing/2017/decorative" val="0"/>
              </a:ext>
            </a:extLst>
          </p:cNvPr>
          <p:cNvSpPr>
            <a:spLocks noGrp="1"/>
          </p:cNvSpPr>
          <p:nvPr>
            <p:ph type="pic" sz="quarter" idx="14" hasCustomPrompt="1"/>
          </p:nvPr>
        </p:nvSpPr>
        <p:spPr>
          <a:xfrm>
            <a:off x="8931265" y="6318050"/>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5" name="Picture Placeholder 8">
            <a:extLst>
              <a:ext uri="{FF2B5EF4-FFF2-40B4-BE49-F238E27FC236}">
                <a16:creationId xmlns:a16="http://schemas.microsoft.com/office/drawing/2014/main" id="{E40A2642-9834-394A-9CEB-898E0EA3B0D7}"/>
              </a:ext>
            </a:extLst>
          </p:cNvPr>
          <p:cNvPicPr>
            <a:picLocks noChangeAspect="1"/>
          </p:cNvPicPr>
          <p:nvPr userDrawn="1"/>
        </p:nvPicPr>
        <p:blipFill rotWithShape="1">
          <a:blip r:embed="rId2"/>
          <a:srcRect l="-1542" r="60439"/>
          <a:stretch/>
        </p:blipFill>
        <p:spPr>
          <a:xfrm>
            <a:off x="9889435" y="6153206"/>
            <a:ext cx="2302311" cy="620446"/>
          </a:xfrm>
          <a:prstGeom prst="rect">
            <a:avLst/>
          </a:prstGeom>
        </p:spPr>
      </p:pic>
    </p:spTree>
    <p:extLst>
      <p:ext uri="{BB962C8B-B14F-4D97-AF65-F5344CB8AC3E}">
        <p14:creationId xmlns:p14="http://schemas.microsoft.com/office/powerpoint/2010/main" val="2033484563"/>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Content_2/3 Text_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0" name="Text Placeholder 8">
            <a:extLst>
              <a:ext uri="{FF2B5EF4-FFF2-40B4-BE49-F238E27FC236}">
                <a16:creationId xmlns:a16="http://schemas.microsoft.com/office/drawing/2014/main" id="{F14C8E35-6B70-4501-975E-C3FFD1917822}"/>
              </a:ext>
            </a:extLst>
          </p:cNvPr>
          <p:cNvSpPr>
            <a:spLocks noGrp="1"/>
          </p:cNvSpPr>
          <p:nvPr>
            <p:ph type="body" sz="quarter" idx="15" hasCustomPrompt="1"/>
          </p:nvPr>
        </p:nvSpPr>
        <p:spPr>
          <a:xfrm>
            <a:off x="325438" y="1158403"/>
            <a:ext cx="7544033"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16" name="Content Placeholder 3">
            <a:extLst>
              <a:ext uri="{FF2B5EF4-FFF2-40B4-BE49-F238E27FC236}">
                <a16:creationId xmlns:a16="http://schemas.microsoft.com/office/drawing/2014/main" id="{D91D4784-315A-40EE-916D-EFCE4495303F}"/>
              </a:ext>
            </a:extLst>
          </p:cNvPr>
          <p:cNvSpPr>
            <a:spLocks noGrp="1"/>
          </p:cNvSpPr>
          <p:nvPr>
            <p:ph sz="quarter" idx="19" hasCustomPrompt="1"/>
          </p:nvPr>
        </p:nvSpPr>
        <p:spPr>
          <a:xfrm>
            <a:off x="325439" y="1702051"/>
            <a:ext cx="7544032" cy="4427286"/>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11" name="Text Placeholder 8">
            <a:extLst>
              <a:ext uri="{FF2B5EF4-FFF2-40B4-BE49-F238E27FC236}">
                <a16:creationId xmlns:a16="http://schemas.microsoft.com/office/drawing/2014/main" id="{0078D08B-4AC0-413A-8D64-84876BCF693E}"/>
              </a:ext>
            </a:extLst>
          </p:cNvPr>
          <p:cNvSpPr>
            <a:spLocks noGrp="1"/>
          </p:cNvSpPr>
          <p:nvPr>
            <p:ph type="body" sz="quarter" idx="20" hasCustomPrompt="1"/>
          </p:nvPr>
        </p:nvSpPr>
        <p:spPr>
          <a:xfrm>
            <a:off x="8106131" y="1158403"/>
            <a:ext cx="3781069"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8106131" y="1682750"/>
            <a:ext cx="3781069" cy="4446587"/>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4" name="Rectangle 13" descr="Red box">
            <a:extLst>
              <a:ext uri="{FF2B5EF4-FFF2-40B4-BE49-F238E27FC236}">
                <a16:creationId xmlns:a16="http://schemas.microsoft.com/office/drawing/2014/main" id="{2E2413A6-85E2-144D-893D-8132C32EE262}"/>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icture Placeholder 4">
            <a:extLst>
              <a:ext uri="{FF2B5EF4-FFF2-40B4-BE49-F238E27FC236}">
                <a16:creationId xmlns:a16="http://schemas.microsoft.com/office/drawing/2014/main" id="{11C74495-86F6-124A-9E27-193C5787FB49}"/>
              </a:ext>
              <a:ext uri="{C183D7F6-B498-43B3-948B-1728B52AA6E4}">
                <adec:decorative xmlns:adec="http://schemas.microsoft.com/office/drawing/2017/decorative" val="0"/>
              </a:ext>
            </a:extLst>
          </p:cNvPr>
          <p:cNvSpPr>
            <a:spLocks noGrp="1"/>
          </p:cNvSpPr>
          <p:nvPr>
            <p:ph type="pic" sz="quarter" idx="14" hasCustomPrompt="1"/>
          </p:nvPr>
        </p:nvSpPr>
        <p:spPr>
          <a:xfrm>
            <a:off x="8931265" y="6318050"/>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7" name="Picture Placeholder 8">
            <a:extLst>
              <a:ext uri="{FF2B5EF4-FFF2-40B4-BE49-F238E27FC236}">
                <a16:creationId xmlns:a16="http://schemas.microsoft.com/office/drawing/2014/main" id="{DC5E3E0B-BD86-014D-884D-8B2D5459BF4D}"/>
              </a:ext>
            </a:extLst>
          </p:cNvPr>
          <p:cNvPicPr>
            <a:picLocks noChangeAspect="1"/>
          </p:cNvPicPr>
          <p:nvPr userDrawn="1"/>
        </p:nvPicPr>
        <p:blipFill rotWithShape="1">
          <a:blip r:embed="rId2"/>
          <a:srcRect l="-1542" r="60439"/>
          <a:stretch/>
        </p:blipFill>
        <p:spPr>
          <a:xfrm>
            <a:off x="9889435" y="6153206"/>
            <a:ext cx="2302311" cy="620446"/>
          </a:xfrm>
          <a:prstGeom prst="rect">
            <a:avLst/>
          </a:prstGeom>
        </p:spPr>
      </p:pic>
    </p:spTree>
    <p:extLst>
      <p:ext uri="{BB962C8B-B14F-4D97-AF65-F5344CB8AC3E}">
        <p14:creationId xmlns:p14="http://schemas.microsoft.com/office/powerpoint/2010/main" val="2335158947"/>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ntent_Half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5015712"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4" name="Content Placeholder 3">
            <a:extLst>
              <a:ext uri="{FF2B5EF4-FFF2-40B4-BE49-F238E27FC236}">
                <a16:creationId xmlns:a16="http://schemas.microsoft.com/office/drawing/2014/main" id="{B10A3255-96BA-4D60-BF32-DF5A0CF4AE4F}"/>
              </a:ext>
            </a:extLst>
          </p:cNvPr>
          <p:cNvSpPr>
            <a:spLocks noGrp="1"/>
          </p:cNvSpPr>
          <p:nvPr>
            <p:ph sz="quarter" idx="19" hasCustomPrompt="1"/>
          </p:nvPr>
        </p:nvSpPr>
        <p:spPr>
          <a:xfrm>
            <a:off x="325439" y="1149350"/>
            <a:ext cx="5595527" cy="497998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6165410" y="0"/>
            <a:ext cx="6026589" cy="685800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1" name="Text Placeholder 8">
            <a:extLst>
              <a:ext uri="{FF2B5EF4-FFF2-40B4-BE49-F238E27FC236}">
                <a16:creationId xmlns:a16="http://schemas.microsoft.com/office/drawing/2014/main" id="{0E00FE3C-6612-402C-B97E-100F9A45454F}"/>
              </a:ext>
            </a:extLst>
          </p:cNvPr>
          <p:cNvSpPr>
            <a:spLocks noGrp="1"/>
          </p:cNvSpPr>
          <p:nvPr>
            <p:ph type="body" sz="quarter" idx="17" hasCustomPrompt="1"/>
          </p:nvPr>
        </p:nvSpPr>
        <p:spPr>
          <a:xfrm>
            <a:off x="6742598" y="5618239"/>
            <a:ext cx="5306128" cy="322262"/>
          </a:xfrm>
          <a:prstGeom prst="rect">
            <a:avLst/>
          </a:prstGeom>
          <a:solidFill>
            <a:srgbClr val="120742"/>
          </a:solidFill>
        </p:spPr>
        <p:txBody>
          <a:bodyPr anchor="ctr"/>
          <a:lstStyle>
            <a:lvl1pPr marL="0" indent="0" algn="r">
              <a:buNone/>
              <a:defRPr sz="1400" b="0" i="0" baseline="0">
                <a:solidFill>
                  <a:schemeClr val="bg1"/>
                </a:solidFill>
              </a:defRPr>
            </a:lvl1pPr>
          </a:lstStyle>
          <a:p>
            <a:pPr lvl="0"/>
            <a:r>
              <a:rPr lang="en-GB"/>
              <a:t>Image label (Locations)</a:t>
            </a:r>
            <a:endParaRPr lang="en-US"/>
          </a:p>
        </p:txBody>
      </p:sp>
      <p:sp>
        <p:nvSpPr>
          <p:cNvPr id="10" name="Text Placeholder 3">
            <a:extLst>
              <a:ext uri="{FF2B5EF4-FFF2-40B4-BE49-F238E27FC236}">
                <a16:creationId xmlns:a16="http://schemas.microsoft.com/office/drawing/2014/main" id="{9EC8CBBD-E760-43E1-8626-727B42667718}"/>
              </a:ext>
            </a:extLst>
          </p:cNvPr>
          <p:cNvSpPr>
            <a:spLocks noGrp="1"/>
          </p:cNvSpPr>
          <p:nvPr>
            <p:ph type="body" sz="quarter" idx="11" hasCustomPrompt="1"/>
          </p:nvPr>
        </p:nvSpPr>
        <p:spPr>
          <a:xfrm>
            <a:off x="334964" y="6432480"/>
            <a:ext cx="3277368"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7" name="Rectangle 16" descr="Red box">
            <a:extLst>
              <a:ext uri="{FF2B5EF4-FFF2-40B4-BE49-F238E27FC236}">
                <a16:creationId xmlns:a16="http://schemas.microsoft.com/office/drawing/2014/main" id="{F6DF6D4A-8543-F541-93A5-10F57AF2DB67}"/>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icture Placeholder 4">
            <a:extLst>
              <a:ext uri="{FF2B5EF4-FFF2-40B4-BE49-F238E27FC236}">
                <a16:creationId xmlns:a16="http://schemas.microsoft.com/office/drawing/2014/main" id="{637F340C-D1D3-AC4F-A3D1-157FB0461FDE}"/>
              </a:ext>
              <a:ext uri="{C183D7F6-B498-43B3-948B-1728B52AA6E4}">
                <adec:decorative xmlns:adec="http://schemas.microsoft.com/office/drawing/2017/decorative" val="0"/>
              </a:ext>
            </a:extLst>
          </p:cNvPr>
          <p:cNvSpPr>
            <a:spLocks noGrp="1"/>
          </p:cNvSpPr>
          <p:nvPr>
            <p:ph type="pic" sz="quarter" idx="14" hasCustomPrompt="1"/>
          </p:nvPr>
        </p:nvSpPr>
        <p:spPr>
          <a:xfrm>
            <a:off x="8931265" y="6318050"/>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3" name="Picture Placeholder 8">
            <a:extLst>
              <a:ext uri="{FF2B5EF4-FFF2-40B4-BE49-F238E27FC236}">
                <a16:creationId xmlns:a16="http://schemas.microsoft.com/office/drawing/2014/main" id="{5E6A27BB-3F28-1B4C-94EA-669DEECD50BA}"/>
              </a:ext>
            </a:extLst>
          </p:cNvPr>
          <p:cNvPicPr>
            <a:picLocks noChangeAspect="1"/>
          </p:cNvPicPr>
          <p:nvPr userDrawn="1"/>
        </p:nvPicPr>
        <p:blipFill rotWithShape="1">
          <a:blip r:embed="rId2"/>
          <a:srcRect l="-1542" r="60439"/>
          <a:stretch/>
        </p:blipFill>
        <p:spPr>
          <a:xfrm>
            <a:off x="9889435" y="6153206"/>
            <a:ext cx="2302311" cy="620446"/>
          </a:xfrm>
          <a:prstGeom prst="rect">
            <a:avLst/>
          </a:prstGeom>
        </p:spPr>
      </p:pic>
    </p:spTree>
    <p:extLst>
      <p:ext uri="{BB962C8B-B14F-4D97-AF65-F5344CB8AC3E}">
        <p14:creationId xmlns:p14="http://schemas.microsoft.com/office/powerpoint/2010/main" val="2963849275"/>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pos="3727">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ontent_HalfPage_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5015712"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2" name="Text Placeholder 8">
            <a:extLst>
              <a:ext uri="{FF2B5EF4-FFF2-40B4-BE49-F238E27FC236}">
                <a16:creationId xmlns:a16="http://schemas.microsoft.com/office/drawing/2014/main" id="{2B75052F-0636-4932-8F2E-F2F81FDD5A13}"/>
              </a:ext>
            </a:extLst>
          </p:cNvPr>
          <p:cNvSpPr>
            <a:spLocks noGrp="1"/>
          </p:cNvSpPr>
          <p:nvPr>
            <p:ph type="body" sz="quarter" idx="19" hasCustomPrompt="1"/>
          </p:nvPr>
        </p:nvSpPr>
        <p:spPr>
          <a:xfrm>
            <a:off x="325438" y="1149350"/>
            <a:ext cx="5590609"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a:t>Click to edit Sub-Title</a:t>
            </a:r>
          </a:p>
        </p:txBody>
      </p:sp>
      <p:sp>
        <p:nvSpPr>
          <p:cNvPr id="14" name="Content Placeholder 3">
            <a:extLst>
              <a:ext uri="{FF2B5EF4-FFF2-40B4-BE49-F238E27FC236}">
                <a16:creationId xmlns:a16="http://schemas.microsoft.com/office/drawing/2014/main" id="{F990E6F4-5BA5-461C-98F8-2FA662FC386F}"/>
              </a:ext>
            </a:extLst>
          </p:cNvPr>
          <p:cNvSpPr>
            <a:spLocks noGrp="1"/>
          </p:cNvSpPr>
          <p:nvPr>
            <p:ph sz="quarter" idx="20" hasCustomPrompt="1"/>
          </p:nvPr>
        </p:nvSpPr>
        <p:spPr>
          <a:xfrm>
            <a:off x="325439" y="1692998"/>
            <a:ext cx="5595527" cy="4436339"/>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text / Click icons to add content</a:t>
            </a:r>
          </a:p>
          <a:p>
            <a:pPr lvl="1"/>
            <a:r>
              <a:rPr lang="en-GB"/>
              <a:t>Second level</a:t>
            </a:r>
          </a:p>
          <a:p>
            <a:pPr lvl="2"/>
            <a:r>
              <a:rPr lang="en-GB"/>
              <a:t>Third level</a:t>
            </a:r>
          </a:p>
          <a:p>
            <a:pPr lvl="3"/>
            <a:r>
              <a:rPr lang="en-GB"/>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6165410" y="0"/>
            <a:ext cx="6026589" cy="6858000"/>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10" name="Text Placeholder 3">
            <a:extLst>
              <a:ext uri="{FF2B5EF4-FFF2-40B4-BE49-F238E27FC236}">
                <a16:creationId xmlns:a16="http://schemas.microsoft.com/office/drawing/2014/main" id="{9EC8CBBD-E760-43E1-8626-727B42667718}"/>
              </a:ext>
            </a:extLst>
          </p:cNvPr>
          <p:cNvSpPr>
            <a:spLocks noGrp="1"/>
          </p:cNvSpPr>
          <p:nvPr>
            <p:ph type="body" sz="quarter" idx="11" hasCustomPrompt="1"/>
          </p:nvPr>
        </p:nvSpPr>
        <p:spPr>
          <a:xfrm>
            <a:off x="334964" y="6432480"/>
            <a:ext cx="2795862"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7" name="Text Placeholder 8">
            <a:extLst>
              <a:ext uri="{FF2B5EF4-FFF2-40B4-BE49-F238E27FC236}">
                <a16:creationId xmlns:a16="http://schemas.microsoft.com/office/drawing/2014/main" id="{4E04A953-F234-A84F-8164-C4C78EE6316E}"/>
              </a:ext>
            </a:extLst>
          </p:cNvPr>
          <p:cNvSpPr>
            <a:spLocks noGrp="1"/>
          </p:cNvSpPr>
          <p:nvPr>
            <p:ph type="body" sz="quarter" idx="17" hasCustomPrompt="1"/>
          </p:nvPr>
        </p:nvSpPr>
        <p:spPr>
          <a:xfrm>
            <a:off x="6742598" y="5618239"/>
            <a:ext cx="5306128" cy="322262"/>
          </a:xfrm>
          <a:prstGeom prst="rect">
            <a:avLst/>
          </a:prstGeom>
          <a:solidFill>
            <a:srgbClr val="120742"/>
          </a:solidFill>
        </p:spPr>
        <p:txBody>
          <a:bodyPr anchor="ctr"/>
          <a:lstStyle>
            <a:lvl1pPr marL="0" indent="0" algn="r">
              <a:buNone/>
              <a:defRPr sz="1400" b="0" i="0" baseline="0">
                <a:solidFill>
                  <a:schemeClr val="bg1"/>
                </a:solidFill>
              </a:defRPr>
            </a:lvl1pPr>
          </a:lstStyle>
          <a:p>
            <a:pPr lvl="0"/>
            <a:r>
              <a:rPr lang="en-GB"/>
              <a:t>Image label (Locations)</a:t>
            </a:r>
            <a:endParaRPr lang="en-US"/>
          </a:p>
        </p:txBody>
      </p:sp>
      <p:sp>
        <p:nvSpPr>
          <p:cNvPr id="20" name="Rectangle 19" descr="Red box">
            <a:extLst>
              <a:ext uri="{FF2B5EF4-FFF2-40B4-BE49-F238E27FC236}">
                <a16:creationId xmlns:a16="http://schemas.microsoft.com/office/drawing/2014/main" id="{95BC58FD-1CBC-D741-B971-C7D194EAF040}"/>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4">
            <a:extLst>
              <a:ext uri="{FF2B5EF4-FFF2-40B4-BE49-F238E27FC236}">
                <a16:creationId xmlns:a16="http://schemas.microsoft.com/office/drawing/2014/main" id="{D691DDA2-F1FC-1948-BE8B-FFA260E814A4}"/>
              </a:ext>
              <a:ext uri="{C183D7F6-B498-43B3-948B-1728B52AA6E4}">
                <adec:decorative xmlns:adec="http://schemas.microsoft.com/office/drawing/2017/decorative" val="0"/>
              </a:ext>
            </a:extLst>
          </p:cNvPr>
          <p:cNvSpPr>
            <a:spLocks noGrp="1"/>
          </p:cNvSpPr>
          <p:nvPr>
            <p:ph type="pic" sz="quarter" idx="14" hasCustomPrompt="1"/>
          </p:nvPr>
        </p:nvSpPr>
        <p:spPr>
          <a:xfrm>
            <a:off x="8931265" y="6318050"/>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5" name="Picture Placeholder 8">
            <a:extLst>
              <a:ext uri="{FF2B5EF4-FFF2-40B4-BE49-F238E27FC236}">
                <a16:creationId xmlns:a16="http://schemas.microsoft.com/office/drawing/2014/main" id="{8BBAA3BF-64BF-F24A-8B3A-020BD0CDDC01}"/>
              </a:ext>
            </a:extLst>
          </p:cNvPr>
          <p:cNvPicPr>
            <a:picLocks noChangeAspect="1"/>
          </p:cNvPicPr>
          <p:nvPr userDrawn="1"/>
        </p:nvPicPr>
        <p:blipFill rotWithShape="1">
          <a:blip r:embed="rId2"/>
          <a:srcRect l="-1542" r="60439"/>
          <a:stretch/>
        </p:blipFill>
        <p:spPr>
          <a:xfrm>
            <a:off x="9889435" y="6153206"/>
            <a:ext cx="2302311" cy="620446"/>
          </a:xfrm>
          <a:prstGeom prst="rect">
            <a:avLst/>
          </a:prstGeom>
        </p:spPr>
      </p:pic>
    </p:spTree>
    <p:extLst>
      <p:ext uri="{BB962C8B-B14F-4D97-AF65-F5344CB8AC3E}">
        <p14:creationId xmlns:p14="http://schemas.microsoft.com/office/powerpoint/2010/main" val="502719300"/>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pos="3727">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ontent_Video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9" name="Media Placeholder 8">
            <a:extLst>
              <a:ext uri="{FF2B5EF4-FFF2-40B4-BE49-F238E27FC236}">
                <a16:creationId xmlns:a16="http://schemas.microsoft.com/office/drawing/2014/main" id="{4B6946A6-41DF-4312-8786-10E1F76F37D9}"/>
              </a:ext>
            </a:extLst>
          </p:cNvPr>
          <p:cNvSpPr>
            <a:spLocks noGrp="1"/>
          </p:cNvSpPr>
          <p:nvPr>
            <p:ph type="media" sz="quarter" idx="15"/>
          </p:nvPr>
        </p:nvSpPr>
        <p:spPr>
          <a:xfrm>
            <a:off x="325911" y="1162739"/>
            <a:ext cx="11563200" cy="4971600"/>
          </a:xfrm>
          <a:prstGeom prst="rect">
            <a:avLst/>
          </a:prstGeom>
        </p:spPr>
        <p:txBody>
          <a:bodyPr/>
          <a:lstStyle>
            <a:lvl1pPr>
              <a:defRPr lang="en-GB" sz="1600" kern="1200" baseline="0" dirty="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endParaRPr lang="en-GB"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3" name="Rectangle 12" descr="Red box">
            <a:extLst>
              <a:ext uri="{FF2B5EF4-FFF2-40B4-BE49-F238E27FC236}">
                <a16:creationId xmlns:a16="http://schemas.microsoft.com/office/drawing/2014/main" id="{6C729307-A4B2-BD42-AF38-4B64C810D07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4">
            <a:extLst>
              <a:ext uri="{FF2B5EF4-FFF2-40B4-BE49-F238E27FC236}">
                <a16:creationId xmlns:a16="http://schemas.microsoft.com/office/drawing/2014/main" id="{8D1192A4-A92D-2F45-A269-978E067E70F2}"/>
              </a:ext>
              <a:ext uri="{C183D7F6-B498-43B3-948B-1728B52AA6E4}">
                <adec:decorative xmlns:adec="http://schemas.microsoft.com/office/drawing/2017/decorative" val="0"/>
              </a:ext>
            </a:extLst>
          </p:cNvPr>
          <p:cNvSpPr>
            <a:spLocks noGrp="1"/>
          </p:cNvSpPr>
          <p:nvPr>
            <p:ph type="pic" sz="quarter" idx="14" hasCustomPrompt="1"/>
          </p:nvPr>
        </p:nvSpPr>
        <p:spPr>
          <a:xfrm>
            <a:off x="8931265" y="6318050"/>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1" name="Picture Placeholder 8">
            <a:extLst>
              <a:ext uri="{FF2B5EF4-FFF2-40B4-BE49-F238E27FC236}">
                <a16:creationId xmlns:a16="http://schemas.microsoft.com/office/drawing/2014/main" id="{088B1C12-54A5-5B44-9518-3EB518A8345A}"/>
              </a:ext>
            </a:extLst>
          </p:cNvPr>
          <p:cNvPicPr>
            <a:picLocks noChangeAspect="1"/>
          </p:cNvPicPr>
          <p:nvPr userDrawn="1"/>
        </p:nvPicPr>
        <p:blipFill rotWithShape="1">
          <a:blip r:embed="rId2"/>
          <a:srcRect l="-1542" r="60439"/>
          <a:stretch/>
        </p:blipFill>
        <p:spPr>
          <a:xfrm>
            <a:off x="9889435" y="6153206"/>
            <a:ext cx="2302311" cy="620446"/>
          </a:xfrm>
          <a:prstGeom prst="rect">
            <a:avLst/>
          </a:prstGeom>
        </p:spPr>
      </p:pic>
    </p:spTree>
    <p:extLst>
      <p:ext uri="{BB962C8B-B14F-4D97-AF65-F5344CB8AC3E}">
        <p14:creationId xmlns:p14="http://schemas.microsoft.com/office/powerpoint/2010/main" val="3878937461"/>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ontent_Video Slide_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a:t>Title</a:t>
            </a:r>
            <a:endParaRPr lang="en-US"/>
          </a:p>
        </p:txBody>
      </p:sp>
      <p:sp>
        <p:nvSpPr>
          <p:cNvPr id="11" name="Content Placeholder 3">
            <a:extLst>
              <a:ext uri="{FF2B5EF4-FFF2-40B4-BE49-F238E27FC236}">
                <a16:creationId xmlns:a16="http://schemas.microsoft.com/office/drawing/2014/main" id="{C8B8085A-D291-4463-8D01-7FA09C7E8216}"/>
              </a:ext>
            </a:extLst>
          </p:cNvPr>
          <p:cNvSpPr>
            <a:spLocks noGrp="1"/>
          </p:cNvSpPr>
          <p:nvPr>
            <p:ph sz="quarter" idx="16"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a:t>Click to add Sub-Title</a:t>
            </a:r>
          </a:p>
        </p:txBody>
      </p:sp>
      <p:sp>
        <p:nvSpPr>
          <p:cNvPr id="9" name="Media Placeholder 8">
            <a:extLst>
              <a:ext uri="{FF2B5EF4-FFF2-40B4-BE49-F238E27FC236}">
                <a16:creationId xmlns:a16="http://schemas.microsoft.com/office/drawing/2014/main" id="{4B6946A6-41DF-4312-8786-10E1F76F37D9}"/>
              </a:ext>
            </a:extLst>
          </p:cNvPr>
          <p:cNvSpPr>
            <a:spLocks noGrp="1"/>
          </p:cNvSpPr>
          <p:nvPr>
            <p:ph type="media" sz="quarter" idx="15"/>
          </p:nvPr>
        </p:nvSpPr>
        <p:spPr>
          <a:xfrm>
            <a:off x="325911" y="1674891"/>
            <a:ext cx="11563200" cy="4459448"/>
          </a:xfrm>
          <a:prstGeom prst="rect">
            <a:avLst/>
          </a:prstGeom>
        </p:spPr>
        <p:txBody>
          <a:bodyPr/>
          <a:lstStyle>
            <a:lvl1pPr>
              <a:defRPr lang="en-GB" sz="1600" kern="1200" baseline="0" dirty="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endParaRPr lang="en-GB"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a:t>Click to add source</a:t>
            </a:r>
          </a:p>
        </p:txBody>
      </p:sp>
      <p:sp>
        <p:nvSpPr>
          <p:cNvPr id="12" name="Rectangle 11" descr="Red box">
            <a:extLst>
              <a:ext uri="{FF2B5EF4-FFF2-40B4-BE49-F238E27FC236}">
                <a16:creationId xmlns:a16="http://schemas.microsoft.com/office/drawing/2014/main" id="{DAC704DE-7D41-BD47-AA6C-232A10D14284}"/>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4">
            <a:extLst>
              <a:ext uri="{FF2B5EF4-FFF2-40B4-BE49-F238E27FC236}">
                <a16:creationId xmlns:a16="http://schemas.microsoft.com/office/drawing/2014/main" id="{290022C5-011E-1A49-BFA2-0FADF184D2CE}"/>
              </a:ext>
              <a:ext uri="{C183D7F6-B498-43B3-948B-1728B52AA6E4}">
                <adec:decorative xmlns:adec="http://schemas.microsoft.com/office/drawing/2017/decorative" val="0"/>
              </a:ext>
            </a:extLst>
          </p:cNvPr>
          <p:cNvSpPr>
            <a:spLocks noGrp="1"/>
          </p:cNvSpPr>
          <p:nvPr>
            <p:ph type="pic" sz="quarter" idx="14" hasCustomPrompt="1"/>
          </p:nvPr>
        </p:nvSpPr>
        <p:spPr>
          <a:xfrm>
            <a:off x="8931265" y="6318050"/>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4" name="Picture Placeholder 8">
            <a:extLst>
              <a:ext uri="{FF2B5EF4-FFF2-40B4-BE49-F238E27FC236}">
                <a16:creationId xmlns:a16="http://schemas.microsoft.com/office/drawing/2014/main" id="{14047E08-9046-A946-9B7C-3727E934AD1A}"/>
              </a:ext>
            </a:extLst>
          </p:cNvPr>
          <p:cNvPicPr>
            <a:picLocks noChangeAspect="1"/>
          </p:cNvPicPr>
          <p:nvPr userDrawn="1"/>
        </p:nvPicPr>
        <p:blipFill rotWithShape="1">
          <a:blip r:embed="rId2"/>
          <a:srcRect l="-1542" r="60439"/>
          <a:stretch/>
        </p:blipFill>
        <p:spPr>
          <a:xfrm>
            <a:off x="9889435" y="6153206"/>
            <a:ext cx="2302311" cy="620446"/>
          </a:xfrm>
          <a:prstGeom prst="rect">
            <a:avLst/>
          </a:prstGeom>
        </p:spPr>
      </p:pic>
    </p:spTree>
    <p:extLst>
      <p:ext uri="{BB962C8B-B14F-4D97-AF65-F5344CB8AC3E}">
        <p14:creationId xmlns:p14="http://schemas.microsoft.com/office/powerpoint/2010/main" val="3427550619"/>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A8E0D-3723-DB46-AD2B-3118B2035D3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F88177E-EC12-6B45-B699-5FC992660B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Rectangle 6" descr="Red box">
            <a:extLst>
              <a:ext uri="{FF2B5EF4-FFF2-40B4-BE49-F238E27FC236}">
                <a16:creationId xmlns:a16="http://schemas.microsoft.com/office/drawing/2014/main" id="{2F4FD355-B630-2740-A8F9-07763C124F5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4">
            <a:extLst>
              <a:ext uri="{FF2B5EF4-FFF2-40B4-BE49-F238E27FC236}">
                <a16:creationId xmlns:a16="http://schemas.microsoft.com/office/drawing/2014/main" id="{A2F98130-67E5-384C-8C7B-DF485F6BCC08}"/>
              </a:ext>
              <a:ext uri="{C183D7F6-B498-43B3-948B-1728B52AA6E4}">
                <adec:decorative xmlns:adec="http://schemas.microsoft.com/office/drawing/2017/decorative" val="0"/>
              </a:ext>
            </a:extLst>
          </p:cNvPr>
          <p:cNvSpPr>
            <a:spLocks noGrp="1"/>
          </p:cNvSpPr>
          <p:nvPr>
            <p:ph type="pic" sz="quarter" idx="14" hasCustomPrompt="1"/>
          </p:nvPr>
        </p:nvSpPr>
        <p:spPr>
          <a:xfrm>
            <a:off x="8931265" y="6318050"/>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9" name="Picture Placeholder 8">
            <a:extLst>
              <a:ext uri="{FF2B5EF4-FFF2-40B4-BE49-F238E27FC236}">
                <a16:creationId xmlns:a16="http://schemas.microsoft.com/office/drawing/2014/main" id="{16FC3DF2-6583-FE47-81BE-12829CD59884}"/>
              </a:ext>
            </a:extLst>
          </p:cNvPr>
          <p:cNvPicPr>
            <a:picLocks noChangeAspect="1"/>
          </p:cNvPicPr>
          <p:nvPr userDrawn="1"/>
        </p:nvPicPr>
        <p:blipFill rotWithShape="1">
          <a:blip r:embed="rId2"/>
          <a:srcRect l="-1542" r="60439"/>
          <a:stretch/>
        </p:blipFill>
        <p:spPr>
          <a:xfrm>
            <a:off x="9889435" y="6153206"/>
            <a:ext cx="2302311" cy="620446"/>
          </a:xfrm>
          <a:prstGeom prst="rect">
            <a:avLst/>
          </a:prstGeom>
        </p:spPr>
      </p:pic>
    </p:spTree>
    <p:extLst>
      <p:ext uri="{BB962C8B-B14F-4D97-AF65-F5344CB8AC3E}">
        <p14:creationId xmlns:p14="http://schemas.microsoft.com/office/powerpoint/2010/main" val="135730249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3523-DB5A-EB45-868A-FF9695C5592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B311E57-8DA1-A846-8863-F2C271F60F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2054C57-823D-6948-BABD-AAEF6DEC251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D195DBD-B0AC-074E-A729-966A6FACAB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7A16180-2DF4-774C-ADDA-C5B4FF2EE90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59828AF-F08A-7E4F-989C-D37ADD16E8BA}"/>
              </a:ext>
            </a:extLst>
          </p:cNvPr>
          <p:cNvSpPr>
            <a:spLocks noGrp="1"/>
          </p:cNvSpPr>
          <p:nvPr>
            <p:ph type="dt" sz="half" idx="10"/>
          </p:nvPr>
        </p:nvSpPr>
        <p:spPr/>
        <p:txBody>
          <a:bodyPr/>
          <a:lstStyle/>
          <a:p>
            <a:fld id="{9BCD86E4-63E0-F740-A65D-19FA676B1081}" type="datetimeFigureOut">
              <a:rPr lang="en-US" smtClean="0"/>
              <a:t>8/21/2026</a:t>
            </a:fld>
            <a:endParaRPr lang="en-US" dirty="0"/>
          </a:p>
        </p:txBody>
      </p:sp>
      <p:sp>
        <p:nvSpPr>
          <p:cNvPr id="9" name="Slide Number Placeholder 8">
            <a:extLst>
              <a:ext uri="{FF2B5EF4-FFF2-40B4-BE49-F238E27FC236}">
                <a16:creationId xmlns:a16="http://schemas.microsoft.com/office/drawing/2014/main" id="{57474198-C3FF-B944-9730-B726BB817373}"/>
              </a:ext>
            </a:extLst>
          </p:cNvPr>
          <p:cNvSpPr>
            <a:spLocks noGrp="1"/>
          </p:cNvSpPr>
          <p:nvPr>
            <p:ph type="sldNum" sz="quarter" idx="12"/>
          </p:nvPr>
        </p:nvSpPr>
        <p:spPr/>
        <p:txBody>
          <a:bodyPr/>
          <a:lstStyle/>
          <a:p>
            <a:fld id="{11E70006-CDA3-E044-BEF7-40A57D243F45}" type="slidenum">
              <a:rPr lang="en-US" smtClean="0"/>
              <a:t>‹#›</a:t>
            </a:fld>
            <a:endParaRPr lang="en-US" dirty="0"/>
          </a:p>
        </p:txBody>
      </p:sp>
      <p:sp>
        <p:nvSpPr>
          <p:cNvPr id="11" name="Rectangle 10" descr="Red box">
            <a:extLst>
              <a:ext uri="{FF2B5EF4-FFF2-40B4-BE49-F238E27FC236}">
                <a16:creationId xmlns:a16="http://schemas.microsoft.com/office/drawing/2014/main" id="{AEE254DE-D0FC-E540-A90F-58517DC985EB}"/>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B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8054064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21" Type="http://schemas.openxmlformats.org/officeDocument/2006/relationships/slideLayout" Target="../slideLayouts/slideLayout53.xml"/><Relationship Id="rId34" Type="http://schemas.openxmlformats.org/officeDocument/2006/relationships/slideLayout" Target="../slideLayouts/slideLayout66.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slideLayout" Target="../slideLayouts/slideLayout65.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37" Type="http://schemas.openxmlformats.org/officeDocument/2006/relationships/theme" Target="../theme/theme2.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36" Type="http://schemas.openxmlformats.org/officeDocument/2006/relationships/slideLayout" Target="../slideLayouts/slideLayout68.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slideLayout" Target="../slideLayouts/slideLayout63.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35" Type="http://schemas.openxmlformats.org/officeDocument/2006/relationships/slideLayout" Target="../slideLayouts/slideLayout67.xml"/><Relationship Id="rId8" Type="http://schemas.openxmlformats.org/officeDocument/2006/relationships/slideLayout" Target="../slideLayouts/slideLayout40.xml"/><Relationship Id="rId3"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 Type="http://schemas.openxmlformats.org/officeDocument/2006/relationships/slideLayout" Target="../slideLayouts/slideLayout71.xml"/><Relationship Id="rId21" Type="http://schemas.openxmlformats.org/officeDocument/2006/relationships/slideLayout" Target="../slideLayouts/slideLayout89.xml"/><Relationship Id="rId34" Type="http://schemas.openxmlformats.org/officeDocument/2006/relationships/theme" Target="../theme/theme3.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slideLayout" Target="../slideLayouts/slideLayout97.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8" Type="http://schemas.openxmlformats.org/officeDocument/2006/relationships/slideLayout" Target="../slideLayouts/slideLayout76.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4.xml"/><Relationship Id="rId18" Type="http://schemas.openxmlformats.org/officeDocument/2006/relationships/slideLayout" Target="../slideLayouts/slideLayout119.xml"/><Relationship Id="rId26" Type="http://schemas.openxmlformats.org/officeDocument/2006/relationships/slideLayout" Target="../slideLayouts/slideLayout127.xml"/><Relationship Id="rId3" Type="http://schemas.openxmlformats.org/officeDocument/2006/relationships/slideLayout" Target="../slideLayouts/slideLayout104.xml"/><Relationship Id="rId21" Type="http://schemas.openxmlformats.org/officeDocument/2006/relationships/slideLayout" Target="../slideLayouts/slideLayout122.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slideLayout" Target="../slideLayouts/slideLayout118.xml"/><Relationship Id="rId25" Type="http://schemas.openxmlformats.org/officeDocument/2006/relationships/slideLayout" Target="../slideLayouts/slideLayout126.xml"/><Relationship Id="rId33" Type="http://schemas.openxmlformats.org/officeDocument/2006/relationships/theme" Target="../theme/theme4.xml"/><Relationship Id="rId2" Type="http://schemas.openxmlformats.org/officeDocument/2006/relationships/slideLayout" Target="../slideLayouts/slideLayout103.xml"/><Relationship Id="rId16" Type="http://schemas.openxmlformats.org/officeDocument/2006/relationships/slideLayout" Target="../slideLayouts/slideLayout117.xml"/><Relationship Id="rId20" Type="http://schemas.openxmlformats.org/officeDocument/2006/relationships/slideLayout" Target="../slideLayouts/slideLayout121.xml"/><Relationship Id="rId29" Type="http://schemas.openxmlformats.org/officeDocument/2006/relationships/slideLayout" Target="../slideLayouts/slideLayout130.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24" Type="http://schemas.openxmlformats.org/officeDocument/2006/relationships/slideLayout" Target="../slideLayouts/slideLayout125.xml"/><Relationship Id="rId32" Type="http://schemas.openxmlformats.org/officeDocument/2006/relationships/slideLayout" Target="../slideLayouts/slideLayout133.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23" Type="http://schemas.openxmlformats.org/officeDocument/2006/relationships/slideLayout" Target="../slideLayouts/slideLayout124.xml"/><Relationship Id="rId28" Type="http://schemas.openxmlformats.org/officeDocument/2006/relationships/slideLayout" Target="../slideLayouts/slideLayout129.xml"/><Relationship Id="rId10" Type="http://schemas.openxmlformats.org/officeDocument/2006/relationships/slideLayout" Target="../slideLayouts/slideLayout111.xml"/><Relationship Id="rId19" Type="http://schemas.openxmlformats.org/officeDocument/2006/relationships/slideLayout" Target="../slideLayouts/slideLayout120.xml"/><Relationship Id="rId31" Type="http://schemas.openxmlformats.org/officeDocument/2006/relationships/slideLayout" Target="../slideLayouts/slideLayout132.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 Id="rId22" Type="http://schemas.openxmlformats.org/officeDocument/2006/relationships/slideLayout" Target="../slideLayouts/slideLayout123.xml"/><Relationship Id="rId27" Type="http://schemas.openxmlformats.org/officeDocument/2006/relationships/slideLayout" Target="../slideLayouts/slideLayout128.xml"/><Relationship Id="rId30" Type="http://schemas.openxmlformats.org/officeDocument/2006/relationships/slideLayout" Target="../slideLayouts/slideLayout131.xml"/><Relationship Id="rId8" Type="http://schemas.openxmlformats.org/officeDocument/2006/relationships/slideLayout" Target="../slideLayouts/slideLayout10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04BDC19B-E4DC-4FBA-A93E-A7BCABBC19B4}"/>
              </a:ext>
              <a:ext uri="{C183D7F6-B498-43B3-948B-1728B52AA6E4}">
                <adec:decorative xmlns:adec="http://schemas.microsoft.com/office/drawing/2017/decorative" val="1"/>
              </a:ext>
            </a:extLst>
          </p:cNvPr>
          <p:cNvSpPr>
            <a:spLocks noGrp="1"/>
          </p:cNvSpPr>
          <p:nvPr>
            <p:ph type="ftr" sz="quarter" idx="3"/>
          </p:nvPr>
        </p:nvSpPr>
        <p:spPr>
          <a:xfrm>
            <a:off x="0" y="394570"/>
            <a:ext cx="651353" cy="519830"/>
          </a:xfrm>
          <a:prstGeom prst="rect">
            <a:avLst/>
          </a:prstGeom>
          <a:solidFill>
            <a:srgbClr val="E41F18"/>
          </a:solidFill>
        </p:spPr>
        <p:txBody>
          <a:bodyPr vert="horz" lIns="91440" tIns="45720" rIns="91440" bIns="45720" rtlCol="0" anchor="ctr"/>
          <a:lstStyle>
            <a:lvl1pPr algn="ctr">
              <a:defRPr sz="1200">
                <a:solidFill>
                  <a:srgbClr val="E41F18"/>
                </a:solidFill>
              </a:defRPr>
            </a:lvl1pPr>
          </a:lstStyle>
          <a:p>
            <a:endParaRPr lang="en-GB" dirty="0"/>
          </a:p>
        </p:txBody>
      </p:sp>
      <p:sp>
        <p:nvSpPr>
          <p:cNvPr id="2" name="Title Placeholder 1">
            <a:extLst>
              <a:ext uri="{FF2B5EF4-FFF2-40B4-BE49-F238E27FC236}">
                <a16:creationId xmlns:a16="http://schemas.microsoft.com/office/drawing/2014/main" id="{F623CCCC-FD15-491B-B91D-4392C3136A73}"/>
              </a:ext>
            </a:extLst>
          </p:cNvPr>
          <p:cNvSpPr>
            <a:spLocks noGrp="1"/>
          </p:cNvSpPr>
          <p:nvPr>
            <p:ph type="title"/>
          </p:nvPr>
        </p:nvSpPr>
        <p:spPr>
          <a:xfrm>
            <a:off x="905253" y="365125"/>
            <a:ext cx="10961307" cy="5492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FBACBB8-06FE-4347-A218-326404308A75}"/>
              </a:ext>
            </a:extLst>
          </p:cNvPr>
          <p:cNvSpPr>
            <a:spLocks noGrp="1"/>
          </p:cNvSpPr>
          <p:nvPr>
            <p:ph type="body" idx="1"/>
          </p:nvPr>
        </p:nvSpPr>
        <p:spPr>
          <a:xfrm>
            <a:off x="325439" y="1157898"/>
            <a:ext cx="11541122" cy="5019065"/>
          </a:xfrm>
          <a:prstGeom prst="rect">
            <a:avLst/>
          </a:prstGeom>
        </p:spPr>
        <p:txBody>
          <a:bodyPr tIns="0" bIns="0"/>
          <a:lstStyle/>
          <a:p>
            <a:pPr marL="0" lvl="0" indent="0">
              <a:lnSpc>
                <a:spcPct val="100000"/>
              </a:lnSpc>
              <a:spcBef>
                <a:spcPts val="0"/>
              </a:spcBef>
              <a:spcAft>
                <a:spcPts val="600"/>
              </a:spcAft>
              <a:buClr>
                <a:srgbClr val="E41F18"/>
              </a:buClr>
              <a:buNone/>
            </a:pPr>
            <a:r>
              <a:rPr lang="en-US"/>
              <a:t>Click to edit Master text styles</a:t>
            </a:r>
          </a:p>
          <a:p>
            <a:pPr marL="271463" lvl="1" indent="-271463">
              <a:lnSpc>
                <a:spcPct val="100000"/>
              </a:lnSpc>
              <a:spcBef>
                <a:spcPts val="0"/>
              </a:spcBef>
              <a:spcAft>
                <a:spcPts val="600"/>
              </a:spcAft>
              <a:buClr>
                <a:srgbClr val="E41F18"/>
              </a:buClr>
            </a:pPr>
            <a:r>
              <a:rPr lang="en-US"/>
              <a:t>Second level</a:t>
            </a:r>
          </a:p>
          <a:p>
            <a:pPr marL="533400" lvl="2" indent="-261938">
              <a:lnSpc>
                <a:spcPct val="100000"/>
              </a:lnSpc>
              <a:spcBef>
                <a:spcPts val="0"/>
              </a:spcBef>
              <a:spcAft>
                <a:spcPts val="600"/>
              </a:spcAft>
              <a:buClr>
                <a:srgbClr val="E41F18"/>
              </a:buClr>
            </a:pPr>
            <a:r>
              <a:rPr lang="en-US"/>
              <a:t>Third level</a:t>
            </a:r>
          </a:p>
          <a:p>
            <a:pPr marL="806450" lvl="3" indent="-273050">
              <a:lnSpc>
                <a:spcPct val="100000"/>
              </a:lnSpc>
              <a:spcBef>
                <a:spcPts val="0"/>
              </a:spcBef>
              <a:spcAft>
                <a:spcPts val="600"/>
              </a:spcAft>
              <a:buClr>
                <a:srgbClr val="E41F18"/>
              </a:buClr>
            </a:pPr>
            <a:r>
              <a:rPr lang="en-US"/>
              <a:t>Fourth level</a:t>
            </a:r>
          </a:p>
        </p:txBody>
      </p:sp>
    </p:spTree>
    <p:extLst>
      <p:ext uri="{BB962C8B-B14F-4D97-AF65-F5344CB8AC3E}">
        <p14:creationId xmlns:p14="http://schemas.microsoft.com/office/powerpoint/2010/main" val="4057213164"/>
      </p:ext>
    </p:extLst>
  </p:cSld>
  <p:clrMap bg1="lt1" tx1="dk1" bg2="lt2" tx2="dk2" accent1="accent1" accent2="accent2" accent3="accent3" accent4="accent4" accent5="accent5" accent6="accent6" hlink="hlink" folHlink="folHlink"/>
  <p:sldLayoutIdLst>
    <p:sldLayoutId id="2147483900" r:id="rId1"/>
    <p:sldLayoutId id="2147483775" r:id="rId2"/>
    <p:sldLayoutId id="2147483875" r:id="rId3"/>
    <p:sldLayoutId id="2147483716" r:id="rId4"/>
    <p:sldLayoutId id="2147483883" r:id="rId5"/>
    <p:sldLayoutId id="2147483916" r:id="rId6"/>
    <p:sldLayoutId id="2147483918" r:id="rId7"/>
    <p:sldLayoutId id="2147483877" r:id="rId8"/>
    <p:sldLayoutId id="2147483879" r:id="rId9"/>
    <p:sldLayoutId id="2147483901" r:id="rId10"/>
    <p:sldLayoutId id="2147483902" r:id="rId11"/>
    <p:sldLayoutId id="2147483899" r:id="rId12"/>
    <p:sldLayoutId id="2147483907" r:id="rId13"/>
    <p:sldLayoutId id="2147483908" r:id="rId14"/>
    <p:sldLayoutId id="2147483922" r:id="rId15"/>
    <p:sldLayoutId id="2147483923" r:id="rId16"/>
    <p:sldLayoutId id="2147483910" r:id="rId17"/>
    <p:sldLayoutId id="2147483909" r:id="rId18"/>
    <p:sldLayoutId id="2147483924" r:id="rId19"/>
    <p:sldLayoutId id="2147483929" r:id="rId20"/>
    <p:sldLayoutId id="2147483903" r:id="rId21"/>
    <p:sldLayoutId id="2147483904" r:id="rId22"/>
    <p:sldLayoutId id="2147483905" r:id="rId23"/>
    <p:sldLayoutId id="2147483912" r:id="rId24"/>
    <p:sldLayoutId id="2147483925" r:id="rId25"/>
    <p:sldLayoutId id="2147483906" r:id="rId26"/>
    <p:sldLayoutId id="2147483911" r:id="rId27"/>
    <p:sldLayoutId id="2147483914" r:id="rId28"/>
    <p:sldLayoutId id="2147483915" r:id="rId29"/>
    <p:sldLayoutId id="2147483926" r:id="rId30"/>
    <p:sldLayoutId id="2147483927" r:id="rId31"/>
    <p:sldLayoutId id="2147483928" r:id="rId32"/>
  </p:sldLayoutIdLst>
  <p:hf sldNum="0" hdr="0" ftr="0"/>
  <p:txStyles>
    <p:titleStyle>
      <a:lvl1pPr algn="l" defTabSz="914400" rtl="0" eaLnBrk="1" latinLnBrk="0" hangingPunct="1">
        <a:lnSpc>
          <a:spcPct val="90000"/>
        </a:lnSpc>
        <a:spcBef>
          <a:spcPct val="0"/>
        </a:spcBef>
        <a:buNone/>
        <a:defRPr lang="en-GB" sz="3200" kern="1200" cap="none" baseline="0" dirty="0">
          <a:solidFill>
            <a:schemeClr val="accent1"/>
          </a:solidFill>
          <a:latin typeface="Arial Black"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1600" kern="1200" baseline="0" dirty="0" smtClean="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04BDC19B-E4DC-4FBA-A93E-A7BCABBC19B4}"/>
              </a:ext>
              <a:ext uri="{C183D7F6-B498-43B3-948B-1728B52AA6E4}">
                <adec:decorative xmlns:adec="http://schemas.microsoft.com/office/drawing/2017/decorative" val="1"/>
              </a:ext>
            </a:extLst>
          </p:cNvPr>
          <p:cNvSpPr>
            <a:spLocks noGrp="1"/>
          </p:cNvSpPr>
          <p:nvPr>
            <p:ph type="ftr" sz="quarter" idx="3"/>
          </p:nvPr>
        </p:nvSpPr>
        <p:spPr>
          <a:xfrm>
            <a:off x="0" y="394570"/>
            <a:ext cx="651353" cy="519830"/>
          </a:xfrm>
          <a:prstGeom prst="rect">
            <a:avLst/>
          </a:prstGeom>
          <a:solidFill>
            <a:srgbClr val="E41F18"/>
          </a:solidFill>
        </p:spPr>
        <p:txBody>
          <a:bodyPr vert="horz" lIns="91440" tIns="45720" rIns="91440" bIns="45720" rtlCol="0" anchor="ctr"/>
          <a:lstStyle>
            <a:lvl1pPr algn="ctr">
              <a:defRPr sz="1200">
                <a:solidFill>
                  <a:srgbClr val="E41F18"/>
                </a:solidFill>
              </a:defRPr>
            </a:lvl1pPr>
          </a:lstStyle>
          <a:p>
            <a:endParaRPr lang="en-GB" dirty="0"/>
          </a:p>
        </p:txBody>
      </p:sp>
      <p:sp>
        <p:nvSpPr>
          <p:cNvPr id="2" name="Title Placeholder 1">
            <a:extLst>
              <a:ext uri="{FF2B5EF4-FFF2-40B4-BE49-F238E27FC236}">
                <a16:creationId xmlns:a16="http://schemas.microsoft.com/office/drawing/2014/main" id="{F623CCCC-FD15-491B-B91D-4392C3136A73}"/>
              </a:ext>
            </a:extLst>
          </p:cNvPr>
          <p:cNvSpPr>
            <a:spLocks noGrp="1"/>
          </p:cNvSpPr>
          <p:nvPr>
            <p:ph type="title"/>
          </p:nvPr>
        </p:nvSpPr>
        <p:spPr>
          <a:xfrm>
            <a:off x="905253" y="365125"/>
            <a:ext cx="10961307" cy="5492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FBACBB8-06FE-4347-A218-326404308A75}"/>
              </a:ext>
            </a:extLst>
          </p:cNvPr>
          <p:cNvSpPr>
            <a:spLocks noGrp="1"/>
          </p:cNvSpPr>
          <p:nvPr>
            <p:ph type="body" idx="1"/>
          </p:nvPr>
        </p:nvSpPr>
        <p:spPr>
          <a:xfrm>
            <a:off x="325439" y="1157898"/>
            <a:ext cx="11541122" cy="5019065"/>
          </a:xfrm>
          <a:prstGeom prst="rect">
            <a:avLst/>
          </a:prstGeom>
        </p:spPr>
        <p:txBody>
          <a:bodyPr tIns="0" bIns="0"/>
          <a:lstStyle/>
          <a:p>
            <a:pPr marL="0" lvl="0" indent="0">
              <a:lnSpc>
                <a:spcPct val="100000"/>
              </a:lnSpc>
              <a:spcBef>
                <a:spcPts val="0"/>
              </a:spcBef>
              <a:spcAft>
                <a:spcPts val="600"/>
              </a:spcAft>
              <a:buClr>
                <a:srgbClr val="E41F18"/>
              </a:buClr>
              <a:buNone/>
            </a:pPr>
            <a:r>
              <a:rPr lang="en-US"/>
              <a:t>Click to edit Master text styles</a:t>
            </a:r>
          </a:p>
          <a:p>
            <a:pPr marL="271463" lvl="1" indent="-271463">
              <a:lnSpc>
                <a:spcPct val="100000"/>
              </a:lnSpc>
              <a:spcBef>
                <a:spcPts val="0"/>
              </a:spcBef>
              <a:spcAft>
                <a:spcPts val="600"/>
              </a:spcAft>
              <a:buClr>
                <a:srgbClr val="E41F18"/>
              </a:buClr>
            </a:pPr>
            <a:r>
              <a:rPr lang="en-US"/>
              <a:t>Second level</a:t>
            </a:r>
          </a:p>
          <a:p>
            <a:pPr marL="533400" lvl="2" indent="-261938">
              <a:lnSpc>
                <a:spcPct val="100000"/>
              </a:lnSpc>
              <a:spcBef>
                <a:spcPts val="0"/>
              </a:spcBef>
              <a:spcAft>
                <a:spcPts val="600"/>
              </a:spcAft>
              <a:buClr>
                <a:srgbClr val="E41F18"/>
              </a:buClr>
            </a:pPr>
            <a:r>
              <a:rPr lang="en-US"/>
              <a:t>Third level</a:t>
            </a:r>
          </a:p>
          <a:p>
            <a:pPr marL="806450" lvl="3" indent="-273050">
              <a:lnSpc>
                <a:spcPct val="100000"/>
              </a:lnSpc>
              <a:spcBef>
                <a:spcPts val="0"/>
              </a:spcBef>
              <a:spcAft>
                <a:spcPts val="600"/>
              </a:spcAft>
              <a:buClr>
                <a:srgbClr val="E41F18"/>
              </a:buClr>
            </a:pPr>
            <a:r>
              <a:rPr lang="en-US"/>
              <a:t>Fourth level</a:t>
            </a:r>
          </a:p>
        </p:txBody>
      </p:sp>
    </p:spTree>
    <p:extLst>
      <p:ext uri="{BB962C8B-B14F-4D97-AF65-F5344CB8AC3E}">
        <p14:creationId xmlns:p14="http://schemas.microsoft.com/office/powerpoint/2010/main" val="2994487292"/>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 id="2147483942" r:id="rId12"/>
    <p:sldLayoutId id="2147483943" r:id="rId13"/>
    <p:sldLayoutId id="2147483944" r:id="rId14"/>
    <p:sldLayoutId id="2147483945" r:id="rId15"/>
    <p:sldLayoutId id="2147483946" r:id="rId16"/>
    <p:sldLayoutId id="2147483947" r:id="rId17"/>
    <p:sldLayoutId id="2147483948" r:id="rId18"/>
    <p:sldLayoutId id="2147483949" r:id="rId19"/>
    <p:sldLayoutId id="2147483950" r:id="rId20"/>
    <p:sldLayoutId id="2147483951" r:id="rId21"/>
    <p:sldLayoutId id="2147483952" r:id="rId22"/>
    <p:sldLayoutId id="2147483953" r:id="rId23"/>
    <p:sldLayoutId id="2147483954" r:id="rId24"/>
    <p:sldLayoutId id="2147483955" r:id="rId25"/>
    <p:sldLayoutId id="2147483956" r:id="rId26"/>
    <p:sldLayoutId id="2147483957" r:id="rId27"/>
    <p:sldLayoutId id="2147483958" r:id="rId28"/>
    <p:sldLayoutId id="2147483959" r:id="rId29"/>
    <p:sldLayoutId id="2147483960" r:id="rId30"/>
    <p:sldLayoutId id="2147483961" r:id="rId31"/>
    <p:sldLayoutId id="2147483962" r:id="rId32"/>
    <p:sldLayoutId id="2147483963" r:id="rId33"/>
    <p:sldLayoutId id="2147483964" r:id="rId34"/>
    <p:sldLayoutId id="2147483965" r:id="rId35"/>
    <p:sldLayoutId id="2147483966" r:id="rId36"/>
  </p:sldLayoutIdLst>
  <p:hf hdr="0" ftr="0" dt="0"/>
  <p:txStyles>
    <p:titleStyle>
      <a:lvl1pPr algn="l" defTabSz="914400" rtl="0" eaLnBrk="1" latinLnBrk="0" hangingPunct="1">
        <a:lnSpc>
          <a:spcPct val="90000"/>
        </a:lnSpc>
        <a:spcBef>
          <a:spcPct val="0"/>
        </a:spcBef>
        <a:buNone/>
        <a:defRPr lang="en-GB" sz="3200" kern="1200" cap="none" baseline="0" dirty="0">
          <a:solidFill>
            <a:schemeClr val="accent1"/>
          </a:solidFill>
          <a:latin typeface="Arial Black"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1600" kern="1200" baseline="0" dirty="0" smtClean="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04BDC19B-E4DC-4FBA-A93E-A7BCABBC19B4}"/>
              </a:ext>
              <a:ext uri="{C183D7F6-B498-43B3-948B-1728B52AA6E4}">
                <adec:decorative xmlns:adec="http://schemas.microsoft.com/office/drawing/2017/decorative" val="1"/>
              </a:ext>
            </a:extLst>
          </p:cNvPr>
          <p:cNvSpPr>
            <a:spLocks noGrp="1"/>
          </p:cNvSpPr>
          <p:nvPr>
            <p:ph type="ftr" sz="quarter" idx="3"/>
          </p:nvPr>
        </p:nvSpPr>
        <p:spPr>
          <a:xfrm>
            <a:off x="0" y="394570"/>
            <a:ext cx="651353" cy="519830"/>
          </a:xfrm>
          <a:prstGeom prst="rect">
            <a:avLst/>
          </a:prstGeom>
          <a:solidFill>
            <a:srgbClr val="EB0000"/>
          </a:solidFill>
        </p:spPr>
        <p:txBody>
          <a:bodyPr vert="horz" lIns="91440" tIns="45720" rIns="91440" bIns="45720" rtlCol="0" anchor="ctr"/>
          <a:lstStyle>
            <a:lvl1pPr algn="ctr">
              <a:defRPr sz="1200">
                <a:solidFill>
                  <a:srgbClr val="E41F18"/>
                </a:solidFill>
              </a:defRPr>
            </a:lvl1pPr>
          </a:lstStyle>
          <a:p>
            <a:endParaRPr lang="en-GB" dirty="0"/>
          </a:p>
        </p:txBody>
      </p:sp>
      <p:sp>
        <p:nvSpPr>
          <p:cNvPr id="2" name="Title Placeholder 1">
            <a:extLst>
              <a:ext uri="{FF2B5EF4-FFF2-40B4-BE49-F238E27FC236}">
                <a16:creationId xmlns:a16="http://schemas.microsoft.com/office/drawing/2014/main" id="{F623CCCC-FD15-491B-B91D-4392C3136A73}"/>
              </a:ext>
            </a:extLst>
          </p:cNvPr>
          <p:cNvSpPr>
            <a:spLocks noGrp="1"/>
          </p:cNvSpPr>
          <p:nvPr>
            <p:ph type="title"/>
          </p:nvPr>
        </p:nvSpPr>
        <p:spPr>
          <a:xfrm>
            <a:off x="905253" y="365125"/>
            <a:ext cx="10961307" cy="5492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FBACBB8-06FE-4347-A218-326404308A75}"/>
              </a:ext>
            </a:extLst>
          </p:cNvPr>
          <p:cNvSpPr>
            <a:spLocks noGrp="1"/>
          </p:cNvSpPr>
          <p:nvPr>
            <p:ph type="body" idx="1"/>
          </p:nvPr>
        </p:nvSpPr>
        <p:spPr>
          <a:xfrm>
            <a:off x="325439" y="1157898"/>
            <a:ext cx="11541122" cy="5019065"/>
          </a:xfrm>
          <a:prstGeom prst="rect">
            <a:avLst/>
          </a:prstGeom>
        </p:spPr>
        <p:txBody>
          <a:bodyPr tIns="0" bIns="0"/>
          <a:lstStyle/>
          <a:p>
            <a:pPr marL="0" lvl="0" indent="0">
              <a:lnSpc>
                <a:spcPct val="100000"/>
              </a:lnSpc>
              <a:spcBef>
                <a:spcPts val="0"/>
              </a:spcBef>
              <a:spcAft>
                <a:spcPts val="600"/>
              </a:spcAft>
              <a:buClr>
                <a:srgbClr val="E41F18"/>
              </a:buClr>
              <a:buNone/>
            </a:pPr>
            <a:r>
              <a:rPr lang="en-US"/>
              <a:t>Click to edit Master text styles</a:t>
            </a:r>
          </a:p>
          <a:p>
            <a:pPr marL="271463" lvl="1" indent="-271463">
              <a:lnSpc>
                <a:spcPct val="100000"/>
              </a:lnSpc>
              <a:spcBef>
                <a:spcPts val="0"/>
              </a:spcBef>
              <a:spcAft>
                <a:spcPts val="600"/>
              </a:spcAft>
              <a:buClr>
                <a:srgbClr val="E41F18"/>
              </a:buClr>
            </a:pPr>
            <a:r>
              <a:rPr lang="en-US"/>
              <a:t>Second level</a:t>
            </a:r>
          </a:p>
          <a:p>
            <a:pPr marL="533400" lvl="2" indent="-261938">
              <a:lnSpc>
                <a:spcPct val="100000"/>
              </a:lnSpc>
              <a:spcBef>
                <a:spcPts val="0"/>
              </a:spcBef>
              <a:spcAft>
                <a:spcPts val="600"/>
              </a:spcAft>
              <a:buClr>
                <a:srgbClr val="E41F18"/>
              </a:buClr>
            </a:pPr>
            <a:r>
              <a:rPr lang="en-US"/>
              <a:t>Third level</a:t>
            </a:r>
          </a:p>
          <a:p>
            <a:pPr marL="806450" lvl="3" indent="-273050">
              <a:lnSpc>
                <a:spcPct val="100000"/>
              </a:lnSpc>
              <a:spcBef>
                <a:spcPts val="0"/>
              </a:spcBef>
              <a:spcAft>
                <a:spcPts val="600"/>
              </a:spcAft>
              <a:buClr>
                <a:srgbClr val="E41F18"/>
              </a:buClr>
            </a:pPr>
            <a:r>
              <a:rPr lang="en-US"/>
              <a:t>Fourth level</a:t>
            </a:r>
          </a:p>
        </p:txBody>
      </p:sp>
    </p:spTree>
    <p:extLst>
      <p:ext uri="{BB962C8B-B14F-4D97-AF65-F5344CB8AC3E}">
        <p14:creationId xmlns:p14="http://schemas.microsoft.com/office/powerpoint/2010/main" val="2958822511"/>
      </p:ext>
    </p:extLst>
  </p:cSld>
  <p:clrMap bg1="lt1" tx1="dk1" bg2="lt2" tx2="dk2" accent1="accent1" accent2="accent2" accent3="accent3" accent4="accent4" accent5="accent5" accent6="accent6" hlink="hlink" folHlink="folHlink"/>
  <p:sldLayoutIdLst>
    <p:sldLayoutId id="2147483968" r:id="rId1"/>
    <p:sldLayoutId id="2147483969" r:id="rId2"/>
    <p:sldLayoutId id="2147483970" r:id="rId3"/>
    <p:sldLayoutId id="2147483971" r:id="rId4"/>
    <p:sldLayoutId id="2147483972" r:id="rId5"/>
    <p:sldLayoutId id="2147483973" r:id="rId6"/>
    <p:sldLayoutId id="2147483974" r:id="rId7"/>
    <p:sldLayoutId id="2147483975" r:id="rId8"/>
    <p:sldLayoutId id="2147483976" r:id="rId9"/>
    <p:sldLayoutId id="2147483977" r:id="rId10"/>
    <p:sldLayoutId id="2147483978" r:id="rId11"/>
    <p:sldLayoutId id="2147483979" r:id="rId12"/>
    <p:sldLayoutId id="2147483980" r:id="rId13"/>
    <p:sldLayoutId id="2147483981" r:id="rId14"/>
    <p:sldLayoutId id="2147483982" r:id="rId15"/>
    <p:sldLayoutId id="2147483983" r:id="rId16"/>
    <p:sldLayoutId id="2147483984" r:id="rId17"/>
    <p:sldLayoutId id="2147483985" r:id="rId18"/>
    <p:sldLayoutId id="2147483986" r:id="rId19"/>
    <p:sldLayoutId id="2147483987" r:id="rId20"/>
    <p:sldLayoutId id="2147483988" r:id="rId21"/>
    <p:sldLayoutId id="2147483989" r:id="rId22"/>
    <p:sldLayoutId id="2147483990" r:id="rId23"/>
    <p:sldLayoutId id="2147483991" r:id="rId24"/>
    <p:sldLayoutId id="2147483992" r:id="rId25"/>
    <p:sldLayoutId id="2147483993" r:id="rId26"/>
    <p:sldLayoutId id="2147483994" r:id="rId27"/>
    <p:sldLayoutId id="2147483995" r:id="rId28"/>
    <p:sldLayoutId id="2147483996" r:id="rId29"/>
    <p:sldLayoutId id="2147483997" r:id="rId30"/>
    <p:sldLayoutId id="2147483998" r:id="rId31"/>
    <p:sldLayoutId id="2147483999" r:id="rId32"/>
    <p:sldLayoutId id="2147484000" r:id="rId33"/>
  </p:sldLayoutIdLst>
  <p:hf sldNum="0" hdr="0" ftr="0"/>
  <p:txStyles>
    <p:titleStyle>
      <a:lvl1pPr algn="l" defTabSz="914400" rtl="0" eaLnBrk="1" latinLnBrk="0" hangingPunct="1">
        <a:lnSpc>
          <a:spcPct val="90000"/>
        </a:lnSpc>
        <a:spcBef>
          <a:spcPct val="0"/>
        </a:spcBef>
        <a:buNone/>
        <a:defRPr lang="en-GB" sz="3200" kern="1200" cap="none" baseline="0" dirty="0">
          <a:solidFill>
            <a:schemeClr val="accent1"/>
          </a:solidFill>
          <a:latin typeface="Arial Black"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1600" kern="1200" baseline="0" dirty="0" smtClean="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04BDC19B-E4DC-4FBA-A93E-A7BCABBC19B4}"/>
              </a:ext>
              <a:ext uri="{C183D7F6-B498-43B3-948B-1728B52AA6E4}">
                <adec:decorative xmlns:adec="http://schemas.microsoft.com/office/drawing/2017/decorative" val="1"/>
              </a:ext>
            </a:extLst>
          </p:cNvPr>
          <p:cNvSpPr>
            <a:spLocks noGrp="1"/>
          </p:cNvSpPr>
          <p:nvPr>
            <p:ph type="ftr" sz="quarter" idx="3"/>
          </p:nvPr>
        </p:nvSpPr>
        <p:spPr>
          <a:xfrm>
            <a:off x="0" y="394570"/>
            <a:ext cx="651353" cy="519830"/>
          </a:xfrm>
          <a:prstGeom prst="rect">
            <a:avLst/>
          </a:prstGeom>
          <a:solidFill>
            <a:srgbClr val="E41F18"/>
          </a:solidFill>
        </p:spPr>
        <p:txBody>
          <a:bodyPr vert="horz" lIns="91440" tIns="45720" rIns="91440" bIns="45720" rtlCol="0" anchor="ctr"/>
          <a:lstStyle>
            <a:lvl1pPr algn="ctr">
              <a:defRPr sz="1200">
                <a:solidFill>
                  <a:srgbClr val="E41F18"/>
                </a:solidFill>
              </a:defRPr>
            </a:lvl1pPr>
          </a:lstStyle>
          <a:p>
            <a:endParaRPr lang="en-GB" dirty="0"/>
          </a:p>
        </p:txBody>
      </p:sp>
      <p:sp>
        <p:nvSpPr>
          <p:cNvPr id="2" name="Title Placeholder 1">
            <a:extLst>
              <a:ext uri="{FF2B5EF4-FFF2-40B4-BE49-F238E27FC236}">
                <a16:creationId xmlns:a16="http://schemas.microsoft.com/office/drawing/2014/main" id="{F623CCCC-FD15-491B-B91D-4392C3136A73}"/>
              </a:ext>
            </a:extLst>
          </p:cNvPr>
          <p:cNvSpPr>
            <a:spLocks noGrp="1"/>
          </p:cNvSpPr>
          <p:nvPr>
            <p:ph type="title"/>
          </p:nvPr>
        </p:nvSpPr>
        <p:spPr>
          <a:xfrm>
            <a:off x="905253" y="365125"/>
            <a:ext cx="10961307" cy="5492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FBACBB8-06FE-4347-A218-326404308A75}"/>
              </a:ext>
            </a:extLst>
          </p:cNvPr>
          <p:cNvSpPr>
            <a:spLocks noGrp="1"/>
          </p:cNvSpPr>
          <p:nvPr>
            <p:ph type="body" idx="1"/>
          </p:nvPr>
        </p:nvSpPr>
        <p:spPr>
          <a:xfrm>
            <a:off x="325439" y="1157898"/>
            <a:ext cx="11541122" cy="5019065"/>
          </a:xfrm>
          <a:prstGeom prst="rect">
            <a:avLst/>
          </a:prstGeom>
        </p:spPr>
        <p:txBody>
          <a:bodyPr tIns="0" bIns="0"/>
          <a:lstStyle/>
          <a:p>
            <a:pPr marL="0" lvl="0" indent="0">
              <a:lnSpc>
                <a:spcPct val="100000"/>
              </a:lnSpc>
              <a:spcBef>
                <a:spcPts val="0"/>
              </a:spcBef>
              <a:spcAft>
                <a:spcPts val="600"/>
              </a:spcAft>
              <a:buClr>
                <a:srgbClr val="E41F18"/>
              </a:buClr>
              <a:buNone/>
            </a:pPr>
            <a:r>
              <a:rPr lang="en-US"/>
              <a:t>Click to edit Master text styles</a:t>
            </a:r>
          </a:p>
          <a:p>
            <a:pPr marL="271463" lvl="1" indent="-271463">
              <a:lnSpc>
                <a:spcPct val="100000"/>
              </a:lnSpc>
              <a:spcBef>
                <a:spcPts val="0"/>
              </a:spcBef>
              <a:spcAft>
                <a:spcPts val="600"/>
              </a:spcAft>
              <a:buClr>
                <a:srgbClr val="E41F18"/>
              </a:buClr>
            </a:pPr>
            <a:r>
              <a:rPr lang="en-US"/>
              <a:t>Second level</a:t>
            </a:r>
          </a:p>
          <a:p>
            <a:pPr marL="533400" lvl="2" indent="-261938">
              <a:lnSpc>
                <a:spcPct val="100000"/>
              </a:lnSpc>
              <a:spcBef>
                <a:spcPts val="0"/>
              </a:spcBef>
              <a:spcAft>
                <a:spcPts val="600"/>
              </a:spcAft>
              <a:buClr>
                <a:srgbClr val="E41F18"/>
              </a:buClr>
            </a:pPr>
            <a:r>
              <a:rPr lang="en-US"/>
              <a:t>Third level</a:t>
            </a:r>
          </a:p>
          <a:p>
            <a:pPr marL="806450" lvl="3" indent="-273050">
              <a:lnSpc>
                <a:spcPct val="100000"/>
              </a:lnSpc>
              <a:spcBef>
                <a:spcPts val="0"/>
              </a:spcBef>
              <a:spcAft>
                <a:spcPts val="600"/>
              </a:spcAft>
              <a:buClr>
                <a:srgbClr val="E41F18"/>
              </a:buClr>
            </a:pPr>
            <a:r>
              <a:rPr lang="en-US"/>
              <a:t>Fourth level</a:t>
            </a:r>
          </a:p>
        </p:txBody>
      </p:sp>
    </p:spTree>
    <p:extLst>
      <p:ext uri="{BB962C8B-B14F-4D97-AF65-F5344CB8AC3E}">
        <p14:creationId xmlns:p14="http://schemas.microsoft.com/office/powerpoint/2010/main" val="1909135605"/>
      </p:ext>
    </p:extLst>
  </p:cSld>
  <p:clrMap bg1="lt1" tx1="dk1" bg2="lt2" tx2="dk2" accent1="accent1" accent2="accent2" accent3="accent3" accent4="accent4" accent5="accent5" accent6="accent6" hlink="hlink" folHlink="folHlink"/>
  <p:sldLayoutIdLst>
    <p:sldLayoutId id="2147484002" r:id="rId1"/>
    <p:sldLayoutId id="2147484003" r:id="rId2"/>
    <p:sldLayoutId id="2147484004" r:id="rId3"/>
    <p:sldLayoutId id="2147484005" r:id="rId4"/>
    <p:sldLayoutId id="2147484006" r:id="rId5"/>
    <p:sldLayoutId id="2147484007" r:id="rId6"/>
    <p:sldLayoutId id="2147484008" r:id="rId7"/>
    <p:sldLayoutId id="2147484009" r:id="rId8"/>
    <p:sldLayoutId id="2147484010" r:id="rId9"/>
    <p:sldLayoutId id="2147484011" r:id="rId10"/>
    <p:sldLayoutId id="2147484012" r:id="rId11"/>
    <p:sldLayoutId id="2147484013" r:id="rId12"/>
    <p:sldLayoutId id="2147484014" r:id="rId13"/>
    <p:sldLayoutId id="2147484015" r:id="rId14"/>
    <p:sldLayoutId id="2147484016" r:id="rId15"/>
    <p:sldLayoutId id="2147484017" r:id="rId16"/>
    <p:sldLayoutId id="2147484018" r:id="rId17"/>
    <p:sldLayoutId id="2147484019" r:id="rId18"/>
    <p:sldLayoutId id="2147484020" r:id="rId19"/>
    <p:sldLayoutId id="2147484021" r:id="rId20"/>
    <p:sldLayoutId id="2147484022" r:id="rId21"/>
    <p:sldLayoutId id="2147484023" r:id="rId22"/>
    <p:sldLayoutId id="2147484024" r:id="rId23"/>
    <p:sldLayoutId id="2147484025" r:id="rId24"/>
    <p:sldLayoutId id="2147484026" r:id="rId25"/>
    <p:sldLayoutId id="2147484027" r:id="rId26"/>
    <p:sldLayoutId id="2147484028" r:id="rId27"/>
    <p:sldLayoutId id="2147484029" r:id="rId28"/>
    <p:sldLayoutId id="2147484030" r:id="rId29"/>
    <p:sldLayoutId id="2147484031" r:id="rId30"/>
    <p:sldLayoutId id="2147484032" r:id="rId31"/>
    <p:sldLayoutId id="2147484033" r:id="rId32"/>
  </p:sldLayoutIdLst>
  <p:hf sldNum="0" hdr="0" ftr="0"/>
  <p:txStyles>
    <p:titleStyle>
      <a:lvl1pPr algn="l" defTabSz="914400" rtl="0" eaLnBrk="1" latinLnBrk="0" hangingPunct="1">
        <a:lnSpc>
          <a:spcPct val="90000"/>
        </a:lnSpc>
        <a:spcBef>
          <a:spcPct val="0"/>
        </a:spcBef>
        <a:buNone/>
        <a:defRPr lang="en-GB" sz="3200" kern="1200" cap="none" baseline="0" dirty="0">
          <a:solidFill>
            <a:schemeClr val="accent1"/>
          </a:solidFill>
          <a:latin typeface="Arial Black"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1600" kern="1200" baseline="0" dirty="0" smtClean="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usa.visa.com/content/dam/VCOM/download/merchants/visa-merchant-data-standards-manual.pdf" TargetMode="External"/><Relationship Id="rId2" Type="http://schemas.openxmlformats.org/officeDocument/2006/relationships/chart" Target="../charts/chart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hyperlink" Target="https://usa.visa.com/content/dam/VCOM/download/merchants/visa-merchant-data-standards-manual.pdf" TargetMode="Externa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2.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slide" Target="slide31.xml"/><Relationship Id="rId2" Type="http://schemas.openxmlformats.org/officeDocument/2006/relationships/slide" Target="slide3.xml"/><Relationship Id="rId1" Type="http://schemas.openxmlformats.org/officeDocument/2006/relationships/slideLayout" Target="../slideLayouts/slideLayout6.xml"/><Relationship Id="rId6" Type="http://schemas.openxmlformats.org/officeDocument/2006/relationships/slide" Target="slide22.xml"/><Relationship Id="rId5" Type="http://schemas.openxmlformats.org/officeDocument/2006/relationships/slide" Target="slide15.xml"/><Relationship Id="rId4" Type="http://schemas.openxmlformats.org/officeDocument/2006/relationships/slide" Target="slide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7" Type="http://schemas.openxmlformats.org/officeDocument/2006/relationships/chart" Target="../charts/chart14.xml"/><Relationship Id="rId2" Type="http://schemas.openxmlformats.org/officeDocument/2006/relationships/chart" Target="../charts/chart9.xml"/><Relationship Id="rId1" Type="http://schemas.openxmlformats.org/officeDocument/2006/relationships/slideLayout" Target="../slideLayouts/slideLayout113.xml"/><Relationship Id="rId6" Type="http://schemas.openxmlformats.org/officeDocument/2006/relationships/chart" Target="../charts/chart13.xml"/><Relationship Id="rId5" Type="http://schemas.openxmlformats.org/officeDocument/2006/relationships/chart" Target="../charts/chart12.xml"/><Relationship Id="rId4" Type="http://schemas.openxmlformats.org/officeDocument/2006/relationships/chart" Target="../charts/char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www.ukfinance.org.uk/data-and-research/data/card-spending" TargetMode="External"/><Relationship Id="rId2" Type="http://schemas.openxmlformats.org/officeDocument/2006/relationships/hyperlink" Target="https://www.ukfinance.org.uk/system/files/2025-10/Payment%20Markets%20Report%20Summary.pdf" TargetMode="External"/><Relationship Id="rId1" Type="http://schemas.openxmlformats.org/officeDocument/2006/relationships/slideLayout" Target="../slideLayouts/slideLayout14.xml"/><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3" Type="http://schemas.openxmlformats.org/officeDocument/2006/relationships/hyperlink" Target="https://www.ons.gov.uk/economy/economicoutputandproductivity/output/methodologies/regionalconsumercardspendingtrendsqmi" TargetMode="External"/><Relationship Id="rId2" Type="http://schemas.openxmlformats.org/officeDocument/2006/relationships/hyperlink" Target="https://www.visitbritain.org/research-insights/card-spending-data" TargetMode="External"/><Relationship Id="rId1" Type="http://schemas.openxmlformats.org/officeDocument/2006/relationships/slideLayout" Target="../slideLayouts/slideLayout14.xml"/><Relationship Id="rId4" Type="http://schemas.openxmlformats.org/officeDocument/2006/relationships/hyperlink" Target="https://www.ons.gov.uk/economy/economicoutputandproductivity/output/articles/regionalconsumercardspendinguk/2019to2023"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 Id="rId5" Type="http://schemas.openxmlformats.org/officeDocument/2006/relationships/hyperlink" Target="https://www.visitbritain.org/research-insights/card-spending-data" TargetMode="External"/><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image" Target="../media/image6.svg"/><Relationship Id="rId7" Type="http://schemas.openxmlformats.org/officeDocument/2006/relationships/chart" Target="../charts/chart1.xml"/><Relationship Id="rId2" Type="http://schemas.openxmlformats.org/officeDocument/2006/relationships/image" Target="../media/image5.svg"/><Relationship Id="rId1" Type="http://schemas.openxmlformats.org/officeDocument/2006/relationships/slideLayout" Target="../slideLayouts/slideLayout45.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 Id="rId9" Type="http://schemas.openxmlformats.org/officeDocument/2006/relationships/image" Target="../media/image10.svg"/></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3560F-34F0-408A-B260-C58D8B01C8E5}"/>
              </a:ext>
            </a:extLst>
          </p:cNvPr>
          <p:cNvSpPr>
            <a:spLocks noGrp="1"/>
          </p:cNvSpPr>
          <p:nvPr>
            <p:ph type="title"/>
          </p:nvPr>
        </p:nvSpPr>
        <p:spPr/>
        <p:txBody>
          <a:bodyPr/>
          <a:lstStyle/>
          <a:p>
            <a:r>
              <a:rPr lang="en-GB" dirty="0"/>
              <a:t>Card spending insights from Visa </a:t>
            </a:r>
            <a:br>
              <a:rPr lang="en-GB" dirty="0"/>
            </a:br>
            <a:r>
              <a:rPr lang="en-GB" sz="2000" dirty="0"/>
              <a:t>Inbound visitors to Britain</a:t>
            </a:r>
            <a:endParaRPr lang="en-GB" b="1" dirty="0"/>
          </a:p>
        </p:txBody>
      </p:sp>
      <p:sp>
        <p:nvSpPr>
          <p:cNvPr id="3" name="Text Placeholder 2">
            <a:extLst>
              <a:ext uri="{FF2B5EF4-FFF2-40B4-BE49-F238E27FC236}">
                <a16:creationId xmlns:a16="http://schemas.microsoft.com/office/drawing/2014/main" id="{88F26016-8521-48E2-85F6-F14BC8F97C8D}"/>
              </a:ext>
            </a:extLst>
          </p:cNvPr>
          <p:cNvSpPr>
            <a:spLocks noGrp="1"/>
          </p:cNvSpPr>
          <p:nvPr>
            <p:ph type="body" sz="quarter" idx="13"/>
          </p:nvPr>
        </p:nvSpPr>
        <p:spPr>
          <a:xfrm>
            <a:off x="1001713" y="3780452"/>
            <a:ext cx="10247924" cy="413391"/>
          </a:xfrm>
        </p:spPr>
        <p:txBody>
          <a:bodyPr/>
          <a:lstStyle/>
          <a:p>
            <a:r>
              <a:rPr lang="en-GB" b="1" dirty="0"/>
              <a:t>August 2026</a:t>
            </a:r>
          </a:p>
          <a:p>
            <a:r>
              <a:rPr lang="en-GB" sz="2000" b="1" dirty="0"/>
              <a:t>VisitBritain/VisitEngland Research </a:t>
            </a:r>
            <a:endParaRPr lang="en-GB" sz="2000" dirty="0"/>
          </a:p>
        </p:txBody>
      </p:sp>
    </p:spTree>
    <p:extLst>
      <p:ext uri="{BB962C8B-B14F-4D97-AF65-F5344CB8AC3E}">
        <p14:creationId xmlns:p14="http://schemas.microsoft.com/office/powerpoint/2010/main" val="634985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C3678-FE86-4B25-ADBE-5047847A35B2}"/>
              </a:ext>
            </a:extLst>
          </p:cNvPr>
          <p:cNvSpPr>
            <a:spLocks noGrp="1"/>
          </p:cNvSpPr>
          <p:nvPr>
            <p:ph type="title"/>
          </p:nvPr>
        </p:nvSpPr>
        <p:spPr>
          <a:xfrm>
            <a:off x="892974" y="2668604"/>
            <a:ext cx="10189028" cy="1078798"/>
          </a:xfrm>
        </p:spPr>
        <p:txBody>
          <a:bodyPr/>
          <a:lstStyle/>
          <a:p>
            <a:pPr algn="l"/>
            <a:r>
              <a:rPr lang="en-GB" dirty="0"/>
              <a:t>Spending behaviour</a:t>
            </a:r>
            <a:endParaRPr lang="en-GB" dirty="0">
              <a:latin typeface="+mj-lt"/>
            </a:endParaRPr>
          </a:p>
        </p:txBody>
      </p:sp>
    </p:spTree>
    <p:extLst>
      <p:ext uri="{BB962C8B-B14F-4D97-AF65-F5344CB8AC3E}">
        <p14:creationId xmlns:p14="http://schemas.microsoft.com/office/powerpoint/2010/main" val="904443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F96F1-17F9-BBFE-2956-CD0610CFE5E3}"/>
              </a:ext>
            </a:extLst>
          </p:cNvPr>
          <p:cNvSpPr>
            <a:spLocks noGrp="1"/>
          </p:cNvSpPr>
          <p:nvPr>
            <p:ph type="title"/>
          </p:nvPr>
        </p:nvSpPr>
        <p:spPr/>
        <p:txBody>
          <a:bodyPr>
            <a:normAutofit/>
          </a:bodyPr>
          <a:lstStyle/>
          <a:p>
            <a:r>
              <a:rPr lang="en-GB" sz="2800" dirty="0"/>
              <a:t>Spending behaviour </a:t>
            </a:r>
            <a:r>
              <a:rPr lang="en-GB" sz="2800" dirty="0">
                <a:latin typeface="+mj-lt"/>
              </a:rPr>
              <a:t>| 2025 insight summary </a:t>
            </a:r>
          </a:p>
        </p:txBody>
      </p:sp>
      <p:graphicFrame>
        <p:nvGraphicFramePr>
          <p:cNvPr id="6" name="Chart seasonal spread">
            <a:extLst>
              <a:ext uri="{FF2B5EF4-FFF2-40B4-BE49-F238E27FC236}">
                <a16:creationId xmlns:a16="http://schemas.microsoft.com/office/drawing/2014/main" id="{8A7E98E6-3D55-7843-065D-70BDB61B2B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7466195"/>
              </p:ext>
            </p:extLst>
          </p:nvPr>
        </p:nvGraphicFramePr>
        <p:xfrm>
          <a:off x="0" y="1122604"/>
          <a:ext cx="4009853" cy="5018649"/>
        </p:xfrm>
        <a:graphic>
          <a:graphicData uri="http://schemas.openxmlformats.org/drawingml/2006/chart">
            <c:chart xmlns:c="http://schemas.openxmlformats.org/drawingml/2006/chart" xmlns:r="http://schemas.openxmlformats.org/officeDocument/2006/relationships" r:id="rId2"/>
          </a:graphicData>
        </a:graphic>
      </p:graphicFrame>
      <p:sp>
        <p:nvSpPr>
          <p:cNvPr id="12" name="Background 1">
            <a:extLst>
              <a:ext uri="{FF2B5EF4-FFF2-40B4-BE49-F238E27FC236}">
                <a16:creationId xmlns:a16="http://schemas.microsoft.com/office/drawing/2014/main" id="{8DE48086-6833-74ED-D236-23AD45147C50}"/>
              </a:ext>
              <a:ext uri="{C183D7F6-B498-43B3-948B-1728B52AA6E4}">
                <adec:decorative xmlns:adec="http://schemas.microsoft.com/office/drawing/2017/decorative" val="0"/>
              </a:ext>
            </a:extLst>
          </p:cNvPr>
          <p:cNvSpPr/>
          <p:nvPr/>
        </p:nvSpPr>
        <p:spPr>
          <a:xfrm>
            <a:off x="4047852" y="1122604"/>
            <a:ext cx="3852000" cy="1513102"/>
          </a:xfrm>
          <a:custGeom>
            <a:avLst/>
            <a:gdLst>
              <a:gd name="connsiteX0" fmla="*/ 0 w 4485818"/>
              <a:gd name="connsiteY0" fmla="*/ 0 h 2166822"/>
              <a:gd name="connsiteX1" fmla="*/ 0 w 4485818"/>
              <a:gd name="connsiteY1" fmla="*/ 2166822 h 2166822"/>
              <a:gd name="connsiteX2" fmla="*/ 4485818 w 4485818"/>
              <a:gd name="connsiteY2" fmla="*/ 2166822 h 2166822"/>
              <a:gd name="connsiteX3" fmla="*/ 4485818 w 4485818"/>
              <a:gd name="connsiteY3" fmla="*/ 0 h 2166822"/>
              <a:gd name="connsiteX4" fmla="*/ 0 w 4485818"/>
              <a:gd name="connsiteY4" fmla="*/ 0 h 216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5818" h="2166822">
                <a:moveTo>
                  <a:pt x="0" y="0"/>
                </a:moveTo>
                <a:lnTo>
                  <a:pt x="0" y="2166822"/>
                </a:lnTo>
                <a:lnTo>
                  <a:pt x="4485818" y="2166822"/>
                </a:lnTo>
                <a:lnTo>
                  <a:pt x="4485818" y="0"/>
                </a:lnTo>
                <a:lnTo>
                  <a:pt x="0" y="0"/>
                </a:lnTo>
              </a:path>
            </a:pathLst>
          </a:custGeom>
          <a:solidFill>
            <a:srgbClr val="1F7763"/>
          </a:solidFill>
          <a:ln w="8572" cap="flat">
            <a:noFill/>
            <a:prstDash val="solid"/>
            <a:miter/>
          </a:ln>
        </p:spPr>
        <p:txBody>
          <a:bodyPr lIns="72000" rIns="72000" rtlCol="0" anchor="b"/>
          <a:lstStyle/>
          <a:p>
            <a:pPr marL="179388" indent="-179388">
              <a:buFont typeface="Arial" panose="020B0604020202020204" pitchFamily="34" charset="0"/>
              <a:buChar char="•"/>
              <a:defRPr/>
            </a:pPr>
            <a:r>
              <a:rPr lang="en-GB" sz="1100" dirty="0">
                <a:solidFill>
                  <a:schemeClr val="bg1"/>
                </a:solidFill>
              </a:rPr>
              <a:t>Retail spending more focussed in July, August and December (potentially linked to Christmas). </a:t>
            </a:r>
          </a:p>
          <a:p>
            <a:pPr marL="179388" indent="-179388">
              <a:buFont typeface="Arial" panose="020B0604020202020204" pitchFamily="34" charset="0"/>
              <a:buChar char="•"/>
              <a:defRPr/>
            </a:pPr>
            <a:r>
              <a:rPr lang="en-GB" sz="1100" dirty="0">
                <a:solidFill>
                  <a:schemeClr val="bg1"/>
                </a:solidFill>
              </a:rPr>
              <a:t>Top sub-categories: Men's/Women's Clothing Stores, Family Clothing Stores, Department Stores, Duty Free Stores, Jewellery Stores.</a:t>
            </a:r>
          </a:p>
          <a:p>
            <a:pPr marL="179388" indent="-179388">
              <a:buFont typeface="Arial" panose="020B0604020202020204" pitchFamily="34" charset="0"/>
              <a:buChar char="•"/>
              <a:defRPr/>
            </a:pPr>
            <a:r>
              <a:rPr lang="en-GB" sz="1100" dirty="0">
                <a:solidFill>
                  <a:schemeClr val="bg1"/>
                </a:solidFill>
              </a:rPr>
              <a:t>Declines in share vs. 2024 for Family Clothing Stores and Department Stores.</a:t>
            </a:r>
          </a:p>
        </p:txBody>
      </p:sp>
      <p:sp>
        <p:nvSpPr>
          <p:cNvPr id="13" name="TextBox 12">
            <a:extLst>
              <a:ext uri="{FF2B5EF4-FFF2-40B4-BE49-F238E27FC236}">
                <a16:creationId xmlns:a16="http://schemas.microsoft.com/office/drawing/2014/main" id="{12D2B540-DB51-A78F-CBFE-293A48A92C26}"/>
              </a:ext>
            </a:extLst>
          </p:cNvPr>
          <p:cNvSpPr txBox="1"/>
          <p:nvPr/>
        </p:nvSpPr>
        <p:spPr>
          <a:xfrm>
            <a:off x="4047852" y="1116096"/>
            <a:ext cx="3852000" cy="261610"/>
          </a:xfrm>
          <a:prstGeom prst="rect">
            <a:avLst/>
          </a:prstGeom>
          <a:solidFill>
            <a:srgbClr val="1E154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FFFFFF"/>
                </a:solidFill>
                <a:effectLst/>
                <a:uLnTx/>
                <a:uFillTx/>
                <a:ea typeface="+mn-ea"/>
                <a:cs typeface="+mn-cs"/>
              </a:rPr>
              <a:t>Retail</a:t>
            </a:r>
          </a:p>
        </p:txBody>
      </p:sp>
      <p:sp>
        <p:nvSpPr>
          <p:cNvPr id="8" name="Rectangle 7">
            <a:extLst>
              <a:ext uri="{FF2B5EF4-FFF2-40B4-BE49-F238E27FC236}">
                <a16:creationId xmlns:a16="http://schemas.microsoft.com/office/drawing/2014/main" id="{AB086785-98A1-4A94-6EC5-1B1BDB237124}"/>
              </a:ext>
            </a:extLst>
          </p:cNvPr>
          <p:cNvSpPr/>
          <p:nvPr/>
        </p:nvSpPr>
        <p:spPr>
          <a:xfrm>
            <a:off x="6017537" y="1112556"/>
            <a:ext cx="1800000" cy="28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lvl="0" algn="ctr">
              <a:defRPr/>
            </a:pPr>
            <a:r>
              <a:rPr lang="en-GB" sz="1100" dirty="0">
                <a:solidFill>
                  <a:srgbClr val="00B050"/>
                </a:solidFill>
              </a:rPr>
              <a:t>▲ </a:t>
            </a:r>
            <a:r>
              <a:rPr kumimoji="0" lang="en-GB" sz="1100" b="1" i="0" u="none" strike="noStrike" kern="1200" cap="none" spc="0" normalizeH="0" baseline="0" noProof="0" dirty="0">
                <a:ln>
                  <a:noFill/>
                </a:ln>
                <a:solidFill>
                  <a:srgbClr val="FFFFFF"/>
                </a:solidFill>
                <a:effectLst/>
                <a:uLnTx/>
                <a:uFillTx/>
              </a:rPr>
              <a:t>1.0% share vs 2024</a:t>
            </a:r>
          </a:p>
        </p:txBody>
      </p:sp>
      <p:sp>
        <p:nvSpPr>
          <p:cNvPr id="17" name="Background 1">
            <a:extLst>
              <a:ext uri="{FF2B5EF4-FFF2-40B4-BE49-F238E27FC236}">
                <a16:creationId xmlns:a16="http://schemas.microsoft.com/office/drawing/2014/main" id="{4AC1D016-DCCC-0917-A816-C703069DF1F9}"/>
              </a:ext>
              <a:ext uri="{C183D7F6-B498-43B3-948B-1728B52AA6E4}">
                <adec:decorative xmlns:adec="http://schemas.microsoft.com/office/drawing/2017/decorative" val="0"/>
              </a:ext>
            </a:extLst>
          </p:cNvPr>
          <p:cNvSpPr/>
          <p:nvPr/>
        </p:nvSpPr>
        <p:spPr>
          <a:xfrm>
            <a:off x="8104858" y="1122604"/>
            <a:ext cx="3852000" cy="1513102"/>
          </a:xfrm>
          <a:custGeom>
            <a:avLst/>
            <a:gdLst>
              <a:gd name="connsiteX0" fmla="*/ 0 w 4485818"/>
              <a:gd name="connsiteY0" fmla="*/ 0 h 2166822"/>
              <a:gd name="connsiteX1" fmla="*/ 0 w 4485818"/>
              <a:gd name="connsiteY1" fmla="*/ 2166822 h 2166822"/>
              <a:gd name="connsiteX2" fmla="*/ 4485818 w 4485818"/>
              <a:gd name="connsiteY2" fmla="*/ 2166822 h 2166822"/>
              <a:gd name="connsiteX3" fmla="*/ 4485818 w 4485818"/>
              <a:gd name="connsiteY3" fmla="*/ 0 h 2166822"/>
              <a:gd name="connsiteX4" fmla="*/ 0 w 4485818"/>
              <a:gd name="connsiteY4" fmla="*/ 0 h 216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5818" h="2166822">
                <a:moveTo>
                  <a:pt x="0" y="0"/>
                </a:moveTo>
                <a:lnTo>
                  <a:pt x="0" y="2166822"/>
                </a:lnTo>
                <a:lnTo>
                  <a:pt x="4485818" y="2166822"/>
                </a:lnTo>
                <a:lnTo>
                  <a:pt x="4485818" y="0"/>
                </a:lnTo>
                <a:lnTo>
                  <a:pt x="0" y="0"/>
                </a:lnTo>
              </a:path>
            </a:pathLst>
          </a:custGeom>
          <a:solidFill>
            <a:schemeClr val="accent3">
              <a:lumMod val="20000"/>
              <a:lumOff val="80000"/>
            </a:schemeClr>
          </a:solidFill>
          <a:ln w="8572" cap="flat">
            <a:noFill/>
            <a:prstDash val="solid"/>
            <a:miter/>
          </a:ln>
        </p:spPr>
        <p:txBody>
          <a:bodyPr lIns="72000" rIns="72000" rtlCol="0" anchor="b"/>
          <a:lstStyle/>
          <a:p>
            <a:pPr marL="285750" indent="-285750">
              <a:buFont typeface="Arial" panose="020B0604020202020204" pitchFamily="34" charset="0"/>
              <a:buChar char="•"/>
              <a:defRPr/>
            </a:pPr>
            <a:r>
              <a:rPr lang="en-GB" sz="1100" dirty="0">
                <a:solidFill>
                  <a:srgbClr val="1E1541"/>
                </a:solidFill>
              </a:rPr>
              <a:t>Highest share of spend is in July and August, the lowest in January to April.</a:t>
            </a:r>
          </a:p>
          <a:p>
            <a:pPr marL="285750" lvl="0" indent="-285750">
              <a:buFont typeface="Arial" panose="020B0604020202020204" pitchFamily="34" charset="0"/>
              <a:buChar char="•"/>
              <a:defRPr/>
            </a:pPr>
            <a:r>
              <a:rPr lang="en-GB" sz="1100" dirty="0">
                <a:solidFill>
                  <a:srgbClr val="1E1541"/>
                </a:solidFill>
              </a:rPr>
              <a:t>Restaurants holds the largest share of spend amongst all sub-categories of any category.</a:t>
            </a:r>
          </a:p>
          <a:p>
            <a:pPr marL="285750" indent="-285750">
              <a:buFont typeface="Arial" panose="020B0604020202020204" pitchFamily="34" charset="0"/>
              <a:buChar char="•"/>
              <a:defRPr/>
            </a:pPr>
            <a:r>
              <a:rPr lang="en-GB" sz="1100" dirty="0">
                <a:solidFill>
                  <a:srgbClr val="1E1541"/>
                </a:solidFill>
              </a:rPr>
              <a:t>Less than a third of Restaurants and Dining spend is on Bars/Taverns/Lounges/Discos, Fast Food Restaurants or Caterers.</a:t>
            </a:r>
          </a:p>
        </p:txBody>
      </p:sp>
      <p:sp>
        <p:nvSpPr>
          <p:cNvPr id="18" name="TextBox 17">
            <a:extLst>
              <a:ext uri="{FF2B5EF4-FFF2-40B4-BE49-F238E27FC236}">
                <a16:creationId xmlns:a16="http://schemas.microsoft.com/office/drawing/2014/main" id="{0CDCE9F4-91CE-CC74-7409-BAF8EAAD7B17}"/>
              </a:ext>
            </a:extLst>
          </p:cNvPr>
          <p:cNvSpPr txBox="1"/>
          <p:nvPr/>
        </p:nvSpPr>
        <p:spPr>
          <a:xfrm>
            <a:off x="8104858" y="1116096"/>
            <a:ext cx="3852000" cy="261610"/>
          </a:xfrm>
          <a:prstGeom prst="rect">
            <a:avLst/>
          </a:prstGeom>
          <a:solidFill>
            <a:srgbClr val="1E154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FFFFFF"/>
                </a:solidFill>
                <a:effectLst/>
                <a:uLnTx/>
                <a:uFillTx/>
                <a:ea typeface="+mn-ea"/>
                <a:cs typeface="+mn-cs"/>
              </a:rPr>
              <a:t>Restaurants &amp; Dining</a:t>
            </a:r>
          </a:p>
        </p:txBody>
      </p:sp>
      <p:sp>
        <p:nvSpPr>
          <p:cNvPr id="19" name="Rectangle 18">
            <a:extLst>
              <a:ext uri="{FF2B5EF4-FFF2-40B4-BE49-F238E27FC236}">
                <a16:creationId xmlns:a16="http://schemas.microsoft.com/office/drawing/2014/main" id="{A6C44A03-EDB5-C9B4-E3EF-AEAA14450C11}"/>
              </a:ext>
            </a:extLst>
          </p:cNvPr>
          <p:cNvSpPr/>
          <p:nvPr/>
        </p:nvSpPr>
        <p:spPr>
          <a:xfrm>
            <a:off x="10076496" y="1085523"/>
            <a:ext cx="1800000" cy="28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B050"/>
                </a:solidFill>
                <a:effectLst/>
                <a:uLnTx/>
                <a:uFillTx/>
              </a:rPr>
              <a:t>▲</a:t>
            </a:r>
            <a:r>
              <a:rPr lang="en-GB" sz="1100" b="1" dirty="0">
                <a:solidFill>
                  <a:srgbClr val="FFFFFF"/>
                </a:solidFill>
              </a:rPr>
              <a:t>0.9%</a:t>
            </a:r>
            <a:r>
              <a:rPr kumimoji="0" lang="en-GB" sz="1100" b="1" i="0" u="none" strike="noStrike" kern="1200" cap="none" spc="0" normalizeH="0" baseline="0" noProof="0" dirty="0">
                <a:ln>
                  <a:noFill/>
                </a:ln>
                <a:solidFill>
                  <a:srgbClr val="FFFFFF"/>
                </a:solidFill>
                <a:effectLst/>
                <a:uLnTx/>
                <a:uFillTx/>
              </a:rPr>
              <a:t> share vs 2024</a:t>
            </a:r>
          </a:p>
        </p:txBody>
      </p:sp>
      <p:sp>
        <p:nvSpPr>
          <p:cNvPr id="22" name="Background 1">
            <a:extLst>
              <a:ext uri="{FF2B5EF4-FFF2-40B4-BE49-F238E27FC236}">
                <a16:creationId xmlns:a16="http://schemas.microsoft.com/office/drawing/2014/main" id="{9A463745-0C57-EAD6-0AFB-8B9D43169F80}"/>
              </a:ext>
              <a:ext uri="{C183D7F6-B498-43B3-948B-1728B52AA6E4}">
                <adec:decorative xmlns:adec="http://schemas.microsoft.com/office/drawing/2017/decorative" val="0"/>
              </a:ext>
            </a:extLst>
          </p:cNvPr>
          <p:cNvSpPr/>
          <p:nvPr/>
        </p:nvSpPr>
        <p:spPr>
          <a:xfrm>
            <a:off x="4047852" y="2889014"/>
            <a:ext cx="3852000" cy="1513102"/>
          </a:xfrm>
          <a:custGeom>
            <a:avLst/>
            <a:gdLst>
              <a:gd name="connsiteX0" fmla="*/ 0 w 4485818"/>
              <a:gd name="connsiteY0" fmla="*/ 0 h 2166822"/>
              <a:gd name="connsiteX1" fmla="*/ 0 w 4485818"/>
              <a:gd name="connsiteY1" fmla="*/ 2166822 h 2166822"/>
              <a:gd name="connsiteX2" fmla="*/ 4485818 w 4485818"/>
              <a:gd name="connsiteY2" fmla="*/ 2166822 h 2166822"/>
              <a:gd name="connsiteX3" fmla="*/ 4485818 w 4485818"/>
              <a:gd name="connsiteY3" fmla="*/ 0 h 2166822"/>
              <a:gd name="connsiteX4" fmla="*/ 0 w 4485818"/>
              <a:gd name="connsiteY4" fmla="*/ 0 h 216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5818" h="2166822">
                <a:moveTo>
                  <a:pt x="0" y="0"/>
                </a:moveTo>
                <a:lnTo>
                  <a:pt x="0" y="2166822"/>
                </a:lnTo>
                <a:lnTo>
                  <a:pt x="4485818" y="2166822"/>
                </a:lnTo>
                <a:lnTo>
                  <a:pt x="4485818" y="0"/>
                </a:lnTo>
                <a:lnTo>
                  <a:pt x="0" y="0"/>
                </a:lnTo>
              </a:path>
            </a:pathLst>
          </a:custGeom>
          <a:solidFill>
            <a:srgbClr val="FFE623"/>
          </a:solidFill>
          <a:ln w="8572" cap="flat">
            <a:noFill/>
            <a:prstDash val="solid"/>
            <a:miter/>
          </a:ln>
        </p:spPr>
        <p:txBody>
          <a:bodyPr lIns="72000" rIns="72000" rtlCol="0" anchor="b"/>
          <a:lstStyle/>
          <a:p>
            <a:pPr marL="179388" lvl="0" indent="-179388">
              <a:buFont typeface="Arial" panose="020B0604020202020204" pitchFamily="34" charset="0"/>
              <a:buChar char="•"/>
              <a:defRPr/>
            </a:pPr>
            <a:r>
              <a:rPr lang="en-GB" sz="1100" dirty="0">
                <a:solidFill>
                  <a:srgbClr val="1E1541"/>
                </a:solidFill>
              </a:rPr>
              <a:t>Share of spend on Hotels &amp; Lodging has been declining year on year since 2022.</a:t>
            </a:r>
          </a:p>
          <a:p>
            <a:pPr marL="179388" lvl="0" indent="-179388">
              <a:buFont typeface="Arial" panose="020B0604020202020204" pitchFamily="34" charset="0"/>
              <a:buChar char="•"/>
              <a:defRPr/>
            </a:pPr>
            <a:r>
              <a:rPr lang="en-GB" sz="1100" dirty="0">
                <a:solidFill>
                  <a:srgbClr val="1E1541"/>
                </a:solidFill>
              </a:rPr>
              <a:t>Highest share of spend is during peak tourist season (June to September) and the lowest is January to April.</a:t>
            </a:r>
          </a:p>
          <a:p>
            <a:pPr marL="179388" indent="-179388">
              <a:buFont typeface="Arial" panose="020B0604020202020204" pitchFamily="34" charset="0"/>
              <a:buChar char="•"/>
              <a:defRPr/>
            </a:pPr>
            <a:r>
              <a:rPr lang="en-GB" sz="1100" dirty="0">
                <a:solidFill>
                  <a:srgbClr val="1E1541"/>
                </a:solidFill>
              </a:rPr>
              <a:t>The reported share of spend understates the actual proportion, as online and pre-visit expenditure is excluded from the data.</a:t>
            </a:r>
            <a:endParaRPr lang="en-US" sz="1100" dirty="0">
              <a:solidFill>
                <a:srgbClr val="1E1541"/>
              </a:solidFill>
            </a:endParaRPr>
          </a:p>
        </p:txBody>
      </p:sp>
      <p:sp>
        <p:nvSpPr>
          <p:cNvPr id="23" name="TextBox 22">
            <a:extLst>
              <a:ext uri="{FF2B5EF4-FFF2-40B4-BE49-F238E27FC236}">
                <a16:creationId xmlns:a16="http://schemas.microsoft.com/office/drawing/2014/main" id="{4187835C-88DD-A9F2-E318-F20294E441E1}"/>
              </a:ext>
            </a:extLst>
          </p:cNvPr>
          <p:cNvSpPr txBox="1"/>
          <p:nvPr/>
        </p:nvSpPr>
        <p:spPr>
          <a:xfrm>
            <a:off x="4047852" y="2882506"/>
            <a:ext cx="3852000" cy="261610"/>
          </a:xfrm>
          <a:prstGeom prst="rect">
            <a:avLst/>
          </a:prstGeom>
          <a:solidFill>
            <a:srgbClr val="1E154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FFFFFF"/>
                </a:solidFill>
                <a:effectLst/>
                <a:uLnTx/>
                <a:uFillTx/>
                <a:ea typeface="+mn-ea"/>
                <a:cs typeface="+mn-cs"/>
              </a:rPr>
              <a:t>Hotels &amp; Lodging</a:t>
            </a:r>
          </a:p>
        </p:txBody>
      </p:sp>
      <p:sp>
        <p:nvSpPr>
          <p:cNvPr id="24" name="Rectangle 23">
            <a:extLst>
              <a:ext uri="{FF2B5EF4-FFF2-40B4-BE49-F238E27FC236}">
                <a16:creationId xmlns:a16="http://schemas.microsoft.com/office/drawing/2014/main" id="{2B6132A1-CF68-D775-5EA7-E8F84E9447FA}"/>
              </a:ext>
            </a:extLst>
          </p:cNvPr>
          <p:cNvSpPr/>
          <p:nvPr/>
        </p:nvSpPr>
        <p:spPr>
          <a:xfrm>
            <a:off x="6007489" y="2847682"/>
            <a:ext cx="1800000" cy="28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C00000"/>
                </a:solidFill>
                <a:effectLst/>
                <a:uLnTx/>
                <a:uFillTx/>
                <a:ea typeface="+mn-ea"/>
                <a:cs typeface="+mn-cs"/>
              </a:rPr>
              <a:t>▼ </a:t>
            </a:r>
            <a:r>
              <a:rPr kumimoji="0" lang="en-GB" sz="1100" b="1" i="0" u="none" strike="noStrike" kern="1200" cap="none" spc="0" normalizeH="0" baseline="0" noProof="0" dirty="0">
                <a:ln>
                  <a:noFill/>
                </a:ln>
                <a:solidFill>
                  <a:schemeClr val="bg1"/>
                </a:solidFill>
                <a:effectLst/>
                <a:uLnTx/>
                <a:uFillTx/>
                <a:ea typeface="+mn-ea"/>
                <a:cs typeface="+mn-cs"/>
              </a:rPr>
              <a:t>1.4% share vs 2024</a:t>
            </a:r>
          </a:p>
        </p:txBody>
      </p:sp>
      <p:sp>
        <p:nvSpPr>
          <p:cNvPr id="27" name="Background 1">
            <a:extLst>
              <a:ext uri="{FF2B5EF4-FFF2-40B4-BE49-F238E27FC236}">
                <a16:creationId xmlns:a16="http://schemas.microsoft.com/office/drawing/2014/main" id="{F506F4AD-EEC6-2143-63AD-B627928F8C10}"/>
              </a:ext>
              <a:ext uri="{C183D7F6-B498-43B3-948B-1728B52AA6E4}">
                <adec:decorative xmlns:adec="http://schemas.microsoft.com/office/drawing/2017/decorative" val="0"/>
              </a:ext>
            </a:extLst>
          </p:cNvPr>
          <p:cNvSpPr/>
          <p:nvPr/>
        </p:nvSpPr>
        <p:spPr>
          <a:xfrm>
            <a:off x="4062240" y="4624611"/>
            <a:ext cx="3852000" cy="1513102"/>
          </a:xfrm>
          <a:custGeom>
            <a:avLst/>
            <a:gdLst>
              <a:gd name="connsiteX0" fmla="*/ 0 w 4485818"/>
              <a:gd name="connsiteY0" fmla="*/ 0 h 2166822"/>
              <a:gd name="connsiteX1" fmla="*/ 0 w 4485818"/>
              <a:gd name="connsiteY1" fmla="*/ 2166822 h 2166822"/>
              <a:gd name="connsiteX2" fmla="*/ 4485818 w 4485818"/>
              <a:gd name="connsiteY2" fmla="*/ 2166822 h 2166822"/>
              <a:gd name="connsiteX3" fmla="*/ 4485818 w 4485818"/>
              <a:gd name="connsiteY3" fmla="*/ 0 h 2166822"/>
              <a:gd name="connsiteX4" fmla="*/ 0 w 4485818"/>
              <a:gd name="connsiteY4" fmla="*/ 0 h 216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5818" h="2166822">
                <a:moveTo>
                  <a:pt x="0" y="0"/>
                </a:moveTo>
                <a:lnTo>
                  <a:pt x="0" y="2166822"/>
                </a:lnTo>
                <a:lnTo>
                  <a:pt x="4485818" y="2166822"/>
                </a:lnTo>
                <a:lnTo>
                  <a:pt x="4485818" y="0"/>
                </a:lnTo>
                <a:lnTo>
                  <a:pt x="0" y="0"/>
                </a:lnTo>
              </a:path>
            </a:pathLst>
          </a:custGeom>
          <a:solidFill>
            <a:srgbClr val="B5DDF7"/>
          </a:solidFill>
          <a:ln w="8572" cap="flat">
            <a:noFill/>
            <a:prstDash val="solid"/>
            <a:miter/>
          </a:ln>
        </p:spPr>
        <p:txBody>
          <a:bodyPr lIns="72000" rIns="72000" rtlCol="0" anchor="b"/>
          <a:lstStyle/>
          <a:p>
            <a:pPr marL="179388" indent="-179388">
              <a:buFont typeface="Arial" panose="020B0604020202020204" pitchFamily="34" charset="0"/>
              <a:buChar char="•"/>
              <a:defRPr/>
            </a:pPr>
            <a:r>
              <a:rPr lang="en-GB" sz="1100" dirty="0">
                <a:solidFill>
                  <a:srgbClr val="1E1541"/>
                </a:solidFill>
              </a:rPr>
              <a:t>Like Hotels &amp; Lodging, Transportation spend is highest in June to September and lowest in January to April.</a:t>
            </a:r>
          </a:p>
          <a:p>
            <a:pPr marL="179388" lvl="0" indent="-179388">
              <a:buFont typeface="Arial" panose="020B0604020202020204" pitchFamily="34" charset="0"/>
              <a:buChar char="•"/>
              <a:defRPr/>
            </a:pPr>
            <a:r>
              <a:rPr lang="en-GB" sz="1100" dirty="0">
                <a:solidFill>
                  <a:srgbClr val="1E1541"/>
                </a:solidFill>
              </a:rPr>
              <a:t>Top sub-categories: Local Commuter Transport, Passenger Railways, Taxicabs/Limousines, Auto Rental. </a:t>
            </a:r>
          </a:p>
          <a:p>
            <a:pPr marL="179388" lvl="0" indent="-179388">
              <a:buFont typeface="Arial" panose="020B0604020202020204" pitchFamily="34" charset="0"/>
              <a:buChar char="•"/>
              <a:defRPr/>
            </a:pPr>
            <a:r>
              <a:rPr lang="en-GB" sz="1100" dirty="0">
                <a:solidFill>
                  <a:srgbClr val="1E1541"/>
                </a:solidFill>
              </a:rPr>
              <a:t>Local Commuter Transport and Taxicabs have increased in share while Passenger Railways and Auto Rental have declined vs. 2024.</a:t>
            </a:r>
          </a:p>
        </p:txBody>
      </p:sp>
      <p:sp>
        <p:nvSpPr>
          <p:cNvPr id="28" name="TextBox 27">
            <a:extLst>
              <a:ext uri="{FF2B5EF4-FFF2-40B4-BE49-F238E27FC236}">
                <a16:creationId xmlns:a16="http://schemas.microsoft.com/office/drawing/2014/main" id="{CCE3A646-C4CF-320C-97A8-A1E2C159E590}"/>
              </a:ext>
            </a:extLst>
          </p:cNvPr>
          <p:cNvSpPr txBox="1"/>
          <p:nvPr/>
        </p:nvSpPr>
        <p:spPr>
          <a:xfrm>
            <a:off x="4062240" y="4618103"/>
            <a:ext cx="3852000" cy="261610"/>
          </a:xfrm>
          <a:prstGeom prst="rect">
            <a:avLst/>
          </a:prstGeom>
          <a:solidFill>
            <a:srgbClr val="1E154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FFFFFF"/>
                </a:solidFill>
                <a:effectLst/>
                <a:uLnTx/>
                <a:uFillTx/>
                <a:ea typeface="+mn-ea"/>
                <a:cs typeface="+mn-cs"/>
              </a:rPr>
              <a:t>Transportation</a:t>
            </a:r>
          </a:p>
        </p:txBody>
      </p:sp>
      <p:sp>
        <p:nvSpPr>
          <p:cNvPr id="32" name="Background 1">
            <a:extLst>
              <a:ext uri="{FF2B5EF4-FFF2-40B4-BE49-F238E27FC236}">
                <a16:creationId xmlns:a16="http://schemas.microsoft.com/office/drawing/2014/main" id="{E1893C6F-4216-32BA-3A11-55046BED7AC5}"/>
              </a:ext>
              <a:ext uri="{C183D7F6-B498-43B3-948B-1728B52AA6E4}">
                <adec:decorative xmlns:adec="http://schemas.microsoft.com/office/drawing/2017/decorative" val="0"/>
              </a:ext>
            </a:extLst>
          </p:cNvPr>
          <p:cNvSpPr/>
          <p:nvPr/>
        </p:nvSpPr>
        <p:spPr>
          <a:xfrm>
            <a:off x="8086118" y="4617716"/>
            <a:ext cx="3852000" cy="1513102"/>
          </a:xfrm>
          <a:custGeom>
            <a:avLst/>
            <a:gdLst>
              <a:gd name="connsiteX0" fmla="*/ 0 w 4485818"/>
              <a:gd name="connsiteY0" fmla="*/ 0 h 2166822"/>
              <a:gd name="connsiteX1" fmla="*/ 0 w 4485818"/>
              <a:gd name="connsiteY1" fmla="*/ 2166822 h 2166822"/>
              <a:gd name="connsiteX2" fmla="*/ 4485818 w 4485818"/>
              <a:gd name="connsiteY2" fmla="*/ 2166822 h 2166822"/>
              <a:gd name="connsiteX3" fmla="*/ 4485818 w 4485818"/>
              <a:gd name="connsiteY3" fmla="*/ 0 h 2166822"/>
              <a:gd name="connsiteX4" fmla="*/ 0 w 4485818"/>
              <a:gd name="connsiteY4" fmla="*/ 0 h 216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5818" h="2166822">
                <a:moveTo>
                  <a:pt x="0" y="0"/>
                </a:moveTo>
                <a:lnTo>
                  <a:pt x="0" y="2166822"/>
                </a:lnTo>
                <a:lnTo>
                  <a:pt x="4485818" y="2166822"/>
                </a:lnTo>
                <a:lnTo>
                  <a:pt x="4485818" y="0"/>
                </a:lnTo>
                <a:lnTo>
                  <a:pt x="0" y="0"/>
                </a:lnTo>
              </a:path>
            </a:pathLst>
          </a:custGeom>
          <a:solidFill>
            <a:schemeClr val="accent2">
              <a:lumMod val="40000"/>
              <a:lumOff val="60000"/>
            </a:schemeClr>
          </a:solidFill>
          <a:ln w="8572" cap="flat">
            <a:noFill/>
            <a:prstDash val="solid"/>
            <a:miter/>
          </a:ln>
        </p:spPr>
        <p:txBody>
          <a:bodyPr lIns="72000" rIns="72000" bIns="108000" rtlCol="0" anchor="b"/>
          <a:lstStyle/>
          <a:p>
            <a:pPr marL="179388" indent="-179388">
              <a:buFont typeface="Arial" panose="020B0604020202020204" pitchFamily="34" charset="0"/>
              <a:buChar char="•"/>
              <a:defRPr/>
            </a:pPr>
            <a:r>
              <a:rPr lang="en-GB" sz="1100" dirty="0">
                <a:solidFill>
                  <a:schemeClr val="accent1"/>
                </a:solidFill>
              </a:rPr>
              <a:t>Entertainment spend is highly seasonal, focussed in July and August. Lowest spend is November to March. </a:t>
            </a:r>
          </a:p>
          <a:p>
            <a:pPr marL="179388" lvl="0" indent="-179388">
              <a:buFont typeface="Arial" panose="020B0604020202020204" pitchFamily="34" charset="0"/>
              <a:buChar char="•"/>
              <a:defRPr/>
            </a:pPr>
            <a:r>
              <a:rPr lang="en-GB" sz="1100" dirty="0">
                <a:solidFill>
                  <a:schemeClr val="accent1"/>
                </a:solidFill>
              </a:rPr>
              <a:t>Top sub-categories: Tourist Attractions and Exhibits, Theatrical Producers, Member Clubs/Sport/Rec/Golf.  </a:t>
            </a:r>
          </a:p>
          <a:p>
            <a:pPr marL="179388" lvl="0" indent="-179388">
              <a:buFont typeface="Arial" panose="020B0604020202020204" pitchFamily="34" charset="0"/>
              <a:buChar char="•"/>
              <a:defRPr/>
            </a:pPr>
            <a:r>
              <a:rPr lang="en-GB" sz="1100" dirty="0">
                <a:solidFill>
                  <a:schemeClr val="accent1"/>
                </a:solidFill>
              </a:rPr>
              <a:t>Tourist Attractions and Exhibits saw a growth in share and total spend in 2025 vs. 2024.</a:t>
            </a:r>
          </a:p>
        </p:txBody>
      </p:sp>
      <p:sp>
        <p:nvSpPr>
          <p:cNvPr id="33" name="TextBox 32">
            <a:extLst>
              <a:ext uri="{FF2B5EF4-FFF2-40B4-BE49-F238E27FC236}">
                <a16:creationId xmlns:a16="http://schemas.microsoft.com/office/drawing/2014/main" id="{083C0280-CC18-D394-9359-529B88D4F4A7}"/>
              </a:ext>
            </a:extLst>
          </p:cNvPr>
          <p:cNvSpPr txBox="1"/>
          <p:nvPr/>
        </p:nvSpPr>
        <p:spPr>
          <a:xfrm>
            <a:off x="8086118" y="4611208"/>
            <a:ext cx="3852000" cy="261610"/>
          </a:xfrm>
          <a:prstGeom prst="rect">
            <a:avLst/>
          </a:prstGeom>
          <a:solidFill>
            <a:srgbClr val="1E154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FFFFFF"/>
                </a:solidFill>
                <a:effectLst/>
                <a:uLnTx/>
                <a:uFillTx/>
                <a:ea typeface="+mn-ea"/>
                <a:cs typeface="+mn-cs"/>
              </a:rPr>
              <a:t>Entertainment</a:t>
            </a:r>
          </a:p>
        </p:txBody>
      </p:sp>
      <p:sp>
        <p:nvSpPr>
          <p:cNvPr id="3" name="TextBox 2">
            <a:extLst>
              <a:ext uri="{FF2B5EF4-FFF2-40B4-BE49-F238E27FC236}">
                <a16:creationId xmlns:a16="http://schemas.microsoft.com/office/drawing/2014/main" id="{2AD4C292-A653-F7F9-18EB-AC34E9AA9595}"/>
              </a:ext>
            </a:extLst>
          </p:cNvPr>
          <p:cNvSpPr txBox="1"/>
          <p:nvPr/>
        </p:nvSpPr>
        <p:spPr>
          <a:xfrm>
            <a:off x="334964" y="5022822"/>
            <a:ext cx="2617592" cy="1107996"/>
          </a:xfrm>
          <a:prstGeom prst="rect">
            <a:avLst/>
          </a:prstGeom>
          <a:noFill/>
        </p:spPr>
        <p:txBody>
          <a:bodyPr wrap="square" rtlCol="0">
            <a:spAutoFit/>
          </a:bodyPr>
          <a:lstStyle/>
          <a:p>
            <a:r>
              <a:rPr lang="en-GB" sz="1100" b="1" dirty="0">
                <a:solidFill>
                  <a:srgbClr val="1E1541"/>
                </a:solidFill>
              </a:rPr>
              <a:t>Categories not shown in pie chart</a:t>
            </a:r>
            <a:r>
              <a:rPr lang="en-GB" sz="1100" dirty="0">
                <a:solidFill>
                  <a:srgbClr val="1E1541"/>
                </a:solidFill>
              </a:rPr>
              <a:t>: </a:t>
            </a:r>
          </a:p>
          <a:p>
            <a:pPr marL="171450" indent="-171450">
              <a:buFont typeface="Arial" panose="020B0604020202020204" pitchFamily="34" charset="0"/>
              <a:buChar char="•"/>
            </a:pPr>
            <a:r>
              <a:rPr lang="en-GB" sz="1100" dirty="0">
                <a:solidFill>
                  <a:srgbClr val="1E1541"/>
                </a:solidFill>
              </a:rPr>
              <a:t>Drug stores &amp; pharmacies (1.3%)</a:t>
            </a:r>
          </a:p>
          <a:p>
            <a:pPr marL="171450" indent="-171450">
              <a:buFont typeface="Arial" panose="020B0604020202020204" pitchFamily="34" charset="0"/>
              <a:buChar char="•"/>
            </a:pPr>
            <a:r>
              <a:rPr lang="en-GB" sz="1100" dirty="0">
                <a:solidFill>
                  <a:srgbClr val="1E1541"/>
                </a:solidFill>
              </a:rPr>
              <a:t>Fuel (1.1%)</a:t>
            </a:r>
          </a:p>
          <a:p>
            <a:pPr marL="171450" indent="-171450">
              <a:buFont typeface="Arial" panose="020B0604020202020204" pitchFamily="34" charset="0"/>
              <a:buChar char="•"/>
            </a:pPr>
            <a:r>
              <a:rPr lang="en-GB" sz="1100" dirty="0">
                <a:solidFill>
                  <a:srgbClr val="1E1541"/>
                </a:solidFill>
              </a:rPr>
              <a:t>Home improvement (0.8%)</a:t>
            </a:r>
          </a:p>
          <a:p>
            <a:pPr marL="171450" indent="-171450">
              <a:buFont typeface="Arial" panose="020B0604020202020204" pitchFamily="34" charset="0"/>
              <a:buChar char="•"/>
            </a:pPr>
            <a:r>
              <a:rPr lang="en-GB" sz="1100" dirty="0">
                <a:solidFill>
                  <a:srgbClr val="1E1541"/>
                </a:solidFill>
              </a:rPr>
              <a:t>Travel services (0.6%)</a:t>
            </a:r>
          </a:p>
          <a:p>
            <a:pPr marL="171450" indent="-171450">
              <a:buFont typeface="Arial" panose="020B0604020202020204" pitchFamily="34" charset="0"/>
              <a:buChar char="•"/>
            </a:pPr>
            <a:r>
              <a:rPr lang="en-GB" sz="1100" dirty="0">
                <a:solidFill>
                  <a:srgbClr val="1E1541"/>
                </a:solidFill>
              </a:rPr>
              <a:t>Automotive (0.4%)</a:t>
            </a:r>
          </a:p>
        </p:txBody>
      </p:sp>
      <p:sp>
        <p:nvSpPr>
          <p:cNvPr id="11" name="Background 1">
            <a:extLst>
              <a:ext uri="{FF2B5EF4-FFF2-40B4-BE49-F238E27FC236}">
                <a16:creationId xmlns:a16="http://schemas.microsoft.com/office/drawing/2014/main" id="{6D36453B-44F7-2657-009E-6D2D7A959A3C}"/>
              </a:ext>
              <a:ext uri="{C183D7F6-B498-43B3-948B-1728B52AA6E4}">
                <adec:decorative xmlns:adec="http://schemas.microsoft.com/office/drawing/2017/decorative" val="0"/>
              </a:ext>
            </a:extLst>
          </p:cNvPr>
          <p:cNvSpPr/>
          <p:nvPr/>
        </p:nvSpPr>
        <p:spPr>
          <a:xfrm>
            <a:off x="8097876" y="2889014"/>
            <a:ext cx="3852000" cy="1513102"/>
          </a:xfrm>
          <a:custGeom>
            <a:avLst/>
            <a:gdLst>
              <a:gd name="connsiteX0" fmla="*/ 0 w 4485818"/>
              <a:gd name="connsiteY0" fmla="*/ 0 h 2166822"/>
              <a:gd name="connsiteX1" fmla="*/ 0 w 4485818"/>
              <a:gd name="connsiteY1" fmla="*/ 2166822 h 2166822"/>
              <a:gd name="connsiteX2" fmla="*/ 4485818 w 4485818"/>
              <a:gd name="connsiteY2" fmla="*/ 2166822 h 2166822"/>
              <a:gd name="connsiteX3" fmla="*/ 4485818 w 4485818"/>
              <a:gd name="connsiteY3" fmla="*/ 0 h 2166822"/>
              <a:gd name="connsiteX4" fmla="*/ 0 w 4485818"/>
              <a:gd name="connsiteY4" fmla="*/ 0 h 216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5818" h="2166822">
                <a:moveTo>
                  <a:pt x="0" y="0"/>
                </a:moveTo>
                <a:lnTo>
                  <a:pt x="0" y="2166822"/>
                </a:lnTo>
                <a:lnTo>
                  <a:pt x="4485818" y="2166822"/>
                </a:lnTo>
                <a:lnTo>
                  <a:pt x="4485818" y="0"/>
                </a:lnTo>
                <a:lnTo>
                  <a:pt x="0" y="0"/>
                </a:lnTo>
              </a:path>
            </a:pathLst>
          </a:custGeom>
          <a:solidFill>
            <a:schemeClr val="accent6">
              <a:lumMod val="25000"/>
            </a:schemeClr>
          </a:solidFill>
          <a:ln w="8572" cap="flat">
            <a:noFill/>
            <a:prstDash val="solid"/>
            <a:miter/>
          </a:ln>
        </p:spPr>
        <p:txBody>
          <a:bodyPr lIns="72000" rIns="72000" rtlCol="0" anchor="b"/>
          <a:lstStyle/>
          <a:p>
            <a:pPr marL="285750" lvl="0" indent="-285750">
              <a:buFont typeface="Arial" panose="020B0604020202020204" pitchFamily="34" charset="0"/>
              <a:buChar char="•"/>
              <a:defRPr/>
            </a:pPr>
            <a:r>
              <a:rPr lang="en-GB" sz="1100" dirty="0">
                <a:solidFill>
                  <a:schemeClr val="bg1"/>
                </a:solidFill>
              </a:rPr>
              <a:t>Food &amp; Grocery spend is highest in July and August, followed by September and October, and lowest in January to April. </a:t>
            </a:r>
          </a:p>
          <a:p>
            <a:pPr marL="285750" lvl="0" indent="-285750">
              <a:buFont typeface="Arial" panose="020B0604020202020204" pitchFamily="34" charset="0"/>
              <a:buChar char="•"/>
              <a:defRPr/>
            </a:pPr>
            <a:r>
              <a:rPr lang="en-GB" sz="1100" dirty="0">
                <a:solidFill>
                  <a:schemeClr val="bg1"/>
                </a:solidFill>
              </a:rPr>
              <a:t>Top sub-categories: Grocery Stores/Supermarkets, Miscellaneous Food Stores, Bakeries.</a:t>
            </a:r>
          </a:p>
          <a:p>
            <a:pPr marL="285750" lvl="0" indent="-285750">
              <a:buFont typeface="Arial" panose="020B0604020202020204" pitchFamily="34" charset="0"/>
              <a:buChar char="•"/>
              <a:defRPr/>
            </a:pPr>
            <a:r>
              <a:rPr lang="en-GB" sz="1100" dirty="0">
                <a:solidFill>
                  <a:schemeClr val="bg1"/>
                </a:solidFill>
              </a:rPr>
              <a:t>Grocery Stores/Supermarkets is the third largest sub-category after Restaurants and Lodging.</a:t>
            </a:r>
          </a:p>
        </p:txBody>
      </p:sp>
      <p:sp>
        <p:nvSpPr>
          <p:cNvPr id="38" name="TextBox 37">
            <a:extLst>
              <a:ext uri="{FF2B5EF4-FFF2-40B4-BE49-F238E27FC236}">
                <a16:creationId xmlns:a16="http://schemas.microsoft.com/office/drawing/2014/main" id="{9D5D353B-9FF3-107A-945F-AE3FBEAEDDED}"/>
              </a:ext>
            </a:extLst>
          </p:cNvPr>
          <p:cNvSpPr txBox="1"/>
          <p:nvPr/>
        </p:nvSpPr>
        <p:spPr>
          <a:xfrm>
            <a:off x="8097876" y="2882506"/>
            <a:ext cx="3852000" cy="261610"/>
          </a:xfrm>
          <a:prstGeom prst="rect">
            <a:avLst/>
          </a:prstGeom>
          <a:solidFill>
            <a:srgbClr val="1E154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FFFFFF"/>
                </a:solidFill>
                <a:effectLst/>
                <a:uLnTx/>
                <a:uFillTx/>
                <a:ea typeface="+mn-ea"/>
                <a:cs typeface="+mn-cs"/>
              </a:rPr>
              <a:t>Food &amp; Grocery</a:t>
            </a:r>
          </a:p>
        </p:txBody>
      </p:sp>
      <p:sp>
        <p:nvSpPr>
          <p:cNvPr id="44" name="Rectangle 43">
            <a:extLst>
              <a:ext uri="{FF2B5EF4-FFF2-40B4-BE49-F238E27FC236}">
                <a16:creationId xmlns:a16="http://schemas.microsoft.com/office/drawing/2014/main" id="{1A137F42-F92D-01E0-9E2E-770D677AAEA8}"/>
              </a:ext>
            </a:extLst>
          </p:cNvPr>
          <p:cNvSpPr/>
          <p:nvPr/>
        </p:nvSpPr>
        <p:spPr>
          <a:xfrm>
            <a:off x="10060109" y="2844861"/>
            <a:ext cx="1800000" cy="28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B050"/>
                </a:solidFill>
                <a:effectLst/>
                <a:uLnTx/>
                <a:uFillTx/>
              </a:rPr>
              <a:t>▲</a:t>
            </a:r>
            <a:r>
              <a:rPr lang="en-GB" sz="1100" b="1" dirty="0">
                <a:solidFill>
                  <a:srgbClr val="FFFFFF"/>
                </a:solidFill>
              </a:rPr>
              <a:t>0.5%</a:t>
            </a:r>
            <a:r>
              <a:rPr kumimoji="0" lang="en-GB" sz="1100" b="1" i="0" u="none" strike="noStrike" kern="1200" cap="none" spc="0" normalizeH="0" baseline="0" noProof="0" dirty="0">
                <a:ln>
                  <a:noFill/>
                </a:ln>
                <a:solidFill>
                  <a:srgbClr val="FFFFFF"/>
                </a:solidFill>
                <a:effectLst/>
                <a:uLnTx/>
                <a:uFillTx/>
              </a:rPr>
              <a:t> share vs 2024</a:t>
            </a:r>
          </a:p>
        </p:txBody>
      </p:sp>
      <p:sp>
        <p:nvSpPr>
          <p:cNvPr id="46" name="Rectangle 45">
            <a:extLst>
              <a:ext uri="{FF2B5EF4-FFF2-40B4-BE49-F238E27FC236}">
                <a16:creationId xmlns:a16="http://schemas.microsoft.com/office/drawing/2014/main" id="{A9EA02A4-6010-B25C-7A85-A1B2B112A2DF}"/>
              </a:ext>
            </a:extLst>
          </p:cNvPr>
          <p:cNvSpPr/>
          <p:nvPr/>
        </p:nvSpPr>
        <p:spPr>
          <a:xfrm>
            <a:off x="6019730" y="4599012"/>
            <a:ext cx="1800000" cy="28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C00000"/>
                </a:solidFill>
                <a:effectLst/>
                <a:uLnTx/>
                <a:uFillTx/>
              </a:rPr>
              <a:t>▼</a:t>
            </a:r>
            <a:r>
              <a:rPr kumimoji="0" lang="en-GB" sz="1100" b="1" i="0" u="none" strike="noStrike" kern="1200" cap="none" spc="0" normalizeH="0" baseline="0" noProof="0" dirty="0">
                <a:ln>
                  <a:noFill/>
                </a:ln>
                <a:solidFill>
                  <a:srgbClr val="FFFFFF"/>
                </a:solidFill>
                <a:effectLst/>
                <a:uLnTx/>
                <a:uFillTx/>
              </a:rPr>
              <a:t>0.</a:t>
            </a:r>
            <a:r>
              <a:rPr lang="en-GB" sz="1100" b="1" dirty="0">
                <a:solidFill>
                  <a:srgbClr val="FFFFFF"/>
                </a:solidFill>
              </a:rPr>
              <a:t>2</a:t>
            </a:r>
            <a:r>
              <a:rPr kumimoji="0" lang="en-GB" sz="1100" b="1" i="0" u="none" strike="noStrike" kern="1200" cap="none" spc="0" normalizeH="0" baseline="0" noProof="0" dirty="0">
                <a:ln>
                  <a:noFill/>
                </a:ln>
                <a:solidFill>
                  <a:srgbClr val="FFFFFF"/>
                </a:solidFill>
                <a:effectLst/>
                <a:uLnTx/>
                <a:uFillTx/>
              </a:rPr>
              <a:t>% share vs 2024</a:t>
            </a:r>
          </a:p>
        </p:txBody>
      </p:sp>
      <p:sp>
        <p:nvSpPr>
          <p:cNvPr id="48" name="Rectangle 47">
            <a:extLst>
              <a:ext uri="{FF2B5EF4-FFF2-40B4-BE49-F238E27FC236}">
                <a16:creationId xmlns:a16="http://schemas.microsoft.com/office/drawing/2014/main" id="{2C8405B6-A911-CCCF-ABD2-DF96B530CA7F}"/>
              </a:ext>
            </a:extLst>
          </p:cNvPr>
          <p:cNvSpPr/>
          <p:nvPr/>
        </p:nvSpPr>
        <p:spPr>
          <a:xfrm>
            <a:off x="10062627" y="4577375"/>
            <a:ext cx="1800000" cy="28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B050"/>
                </a:solidFill>
                <a:effectLst/>
                <a:uLnTx/>
                <a:uFillTx/>
              </a:rPr>
              <a:t>▲</a:t>
            </a:r>
            <a:r>
              <a:rPr lang="en-GB" sz="1100" b="1" dirty="0">
                <a:solidFill>
                  <a:srgbClr val="FFFFFF"/>
                </a:solidFill>
              </a:rPr>
              <a:t>0.1%</a:t>
            </a:r>
            <a:r>
              <a:rPr kumimoji="0" lang="en-GB" sz="1100" b="1" i="0" u="none" strike="noStrike" kern="1200" cap="none" spc="0" normalizeH="0" baseline="0" noProof="0" dirty="0">
                <a:ln>
                  <a:noFill/>
                </a:ln>
                <a:solidFill>
                  <a:srgbClr val="FFFFFF"/>
                </a:solidFill>
                <a:effectLst/>
                <a:uLnTx/>
                <a:uFillTx/>
              </a:rPr>
              <a:t> share vs 2024</a:t>
            </a:r>
          </a:p>
        </p:txBody>
      </p:sp>
      <p:sp>
        <p:nvSpPr>
          <p:cNvPr id="5" name="Text Placeholder 3">
            <a:extLst>
              <a:ext uri="{FF2B5EF4-FFF2-40B4-BE49-F238E27FC236}">
                <a16:creationId xmlns:a16="http://schemas.microsoft.com/office/drawing/2014/main" id="{7CF0C5B1-17A4-D5AF-43DB-9AA02BAE8372}"/>
              </a:ext>
            </a:extLst>
          </p:cNvPr>
          <p:cNvSpPr>
            <a:spLocks noGrp="1"/>
          </p:cNvSpPr>
          <p:nvPr>
            <p:ph type="body" sz="quarter" idx="11"/>
          </p:nvPr>
        </p:nvSpPr>
        <p:spPr>
          <a:xfrm>
            <a:off x="334964" y="6432480"/>
            <a:ext cx="10134402" cy="269150"/>
          </a:xfrm>
        </p:spPr>
        <p:txBody>
          <a:bodyPr/>
          <a:lstStyle/>
          <a:p>
            <a:pPr>
              <a:spcBef>
                <a:spcPts val="0"/>
              </a:spcBef>
            </a:pPr>
            <a:r>
              <a:rPr lang="en-GB" sz="1100" dirty="0"/>
              <a:t>Please note that this data covers in person spend and cash withdrawals by Visa cards only; online spend is not included. Read more about spend category definitions in this </a:t>
            </a:r>
            <a:r>
              <a:rPr lang="en-GB" sz="1100" dirty="0">
                <a:hlinkClick r:id="rId3"/>
              </a:rPr>
              <a:t>Visa manual</a:t>
            </a:r>
            <a:r>
              <a:rPr lang="en-GB" sz="1100" dirty="0"/>
              <a:t>. </a:t>
            </a:r>
            <a:r>
              <a:rPr kumimoji="0" lang="en-GB" sz="1100" b="0" i="0" u="none" strike="noStrike" kern="1200" cap="none" spc="0" normalizeH="0" baseline="0" noProof="0" dirty="0">
                <a:ln>
                  <a:noFill/>
                </a:ln>
                <a:solidFill>
                  <a:srgbClr val="1E1541"/>
                </a:solidFill>
                <a:effectLst/>
                <a:uLnTx/>
                <a:uFillTx/>
                <a:cs typeface="Arial" panose="020B0604020202020204" pitchFamily="34" charset="0"/>
              </a:rPr>
              <a:t>All values and percentage changes in spend are in nominal terms unless otherwise specified.</a:t>
            </a:r>
            <a:endParaRPr lang="en-GB" sz="1100" dirty="0"/>
          </a:p>
        </p:txBody>
      </p:sp>
    </p:spTree>
    <p:extLst>
      <p:ext uri="{BB962C8B-B14F-4D97-AF65-F5344CB8AC3E}">
        <p14:creationId xmlns:p14="http://schemas.microsoft.com/office/powerpoint/2010/main" val="2648199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61E9B-FFAF-FF57-8FC9-2E0706FA4034}"/>
              </a:ext>
            </a:extLst>
          </p:cNvPr>
          <p:cNvSpPr>
            <a:spLocks noGrp="1"/>
          </p:cNvSpPr>
          <p:nvPr>
            <p:ph type="title"/>
          </p:nvPr>
        </p:nvSpPr>
        <p:spPr/>
        <p:txBody>
          <a:bodyPr>
            <a:noAutofit/>
          </a:bodyPr>
          <a:lstStyle/>
          <a:p>
            <a:r>
              <a:rPr lang="en-GB" sz="2400" b="1" dirty="0">
                <a:latin typeface="Arial Black" panose="020B0A04020102020204" pitchFamily="34" charset="0"/>
              </a:rPr>
              <a:t>Share of spend by category </a:t>
            </a:r>
            <a:r>
              <a:rPr lang="en-GB" sz="2400" dirty="0">
                <a:latin typeface="Arial Black" panose="020B0A04020102020204" pitchFamily="34" charset="0"/>
              </a:rPr>
              <a:t>| </a:t>
            </a:r>
            <a:r>
              <a:rPr lang="en-GB" sz="2400" dirty="0">
                <a:latin typeface="+mj-lt"/>
              </a:rPr>
              <a:t>Spend on retail and dining out take a greater share, growing from 53% in 2022 to 59% in 2025</a:t>
            </a:r>
          </a:p>
        </p:txBody>
      </p:sp>
      <p:sp>
        <p:nvSpPr>
          <p:cNvPr id="4" name="Text Placeholder 3">
            <a:extLst>
              <a:ext uri="{FF2B5EF4-FFF2-40B4-BE49-F238E27FC236}">
                <a16:creationId xmlns:a16="http://schemas.microsoft.com/office/drawing/2014/main" id="{3547BD02-7F56-1DA0-C46B-7922847340A9}"/>
              </a:ext>
            </a:extLst>
          </p:cNvPr>
          <p:cNvSpPr>
            <a:spLocks noGrp="1"/>
          </p:cNvSpPr>
          <p:nvPr>
            <p:ph type="body" sz="quarter" idx="11"/>
          </p:nvPr>
        </p:nvSpPr>
        <p:spPr>
          <a:xfrm>
            <a:off x="117582" y="6465098"/>
            <a:ext cx="10721105" cy="269150"/>
          </a:xfrm>
        </p:spPr>
        <p:txBody>
          <a:bodyPr/>
          <a:lstStyle/>
          <a:p>
            <a:pPr>
              <a:spcBef>
                <a:spcPts val="0"/>
              </a:spcBef>
            </a:pPr>
            <a:r>
              <a:rPr lang="en-GB" sz="1100" dirty="0"/>
              <a:t>This data covers in-person Visa card spend and cash withdrawals; online spend is excluded. </a:t>
            </a:r>
            <a:r>
              <a:rPr lang="en-GB" sz="1100" dirty="0">
                <a:cs typeface="Arial" panose="020B0604020202020204" pitchFamily="34" charset="0"/>
              </a:rPr>
              <a:t>All values and percentage changes in spend are in nominal terms unless otherwise specified. </a:t>
            </a:r>
            <a:r>
              <a:rPr lang="en-GB" sz="1100" dirty="0"/>
              <a:t>Read more about spend category definitions in this </a:t>
            </a:r>
            <a:r>
              <a:rPr lang="en-GB" sz="1100" dirty="0">
                <a:hlinkClick r:id="rId2"/>
              </a:rPr>
              <a:t>Visa manual</a:t>
            </a:r>
            <a:r>
              <a:rPr lang="en-GB" sz="1100" dirty="0"/>
              <a:t>.</a:t>
            </a:r>
            <a:r>
              <a:rPr lang="en-GB" sz="1100" dirty="0">
                <a:cs typeface="Arial" panose="020B0604020202020204" pitchFamily="34" charset="0"/>
              </a:rPr>
              <a:t> </a:t>
            </a:r>
            <a:r>
              <a:rPr kumimoji="0" lang="en-GB" sz="1100" b="0" i="0" u="none" strike="noStrike" kern="1200" cap="none" spc="0" normalizeH="0" baseline="0" noProof="0" dirty="0">
                <a:ln>
                  <a:noFill/>
                </a:ln>
                <a:solidFill>
                  <a:srgbClr val="1E1541"/>
                </a:solidFill>
                <a:effectLst/>
                <a:uLnTx/>
                <a:uFillTx/>
                <a:ea typeface="+mn-ea"/>
                <a:cs typeface="Arial" panose="020B0604020202020204" pitchFamily="34" charset="0"/>
              </a:rPr>
              <a:t>All values and percentage changes in spend are in nominal terms unless otherwise specified.</a:t>
            </a:r>
            <a:endParaRPr lang="en-GB" sz="1100" dirty="0"/>
          </a:p>
        </p:txBody>
      </p:sp>
      <p:graphicFrame>
        <p:nvGraphicFramePr>
          <p:cNvPr id="6" name="Chart 5">
            <a:extLst>
              <a:ext uri="{FF2B5EF4-FFF2-40B4-BE49-F238E27FC236}">
                <a16:creationId xmlns:a16="http://schemas.microsoft.com/office/drawing/2014/main" id="{208DD261-51CD-5BF5-662E-6CA0C0B2764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29506808"/>
              </p:ext>
            </p:extLst>
          </p:nvPr>
        </p:nvGraphicFramePr>
        <p:xfrm>
          <a:off x="241829" y="1226936"/>
          <a:ext cx="11645371" cy="2747581"/>
        </p:xfrm>
        <a:graphic>
          <a:graphicData uri="http://schemas.openxmlformats.org/drawingml/2006/chart">
            <c:chart xmlns:c="http://schemas.openxmlformats.org/drawingml/2006/chart" xmlns:r="http://schemas.openxmlformats.org/officeDocument/2006/relationships" r:id="rId3"/>
          </a:graphicData>
        </a:graphic>
      </p:graphicFrame>
      <p:sp>
        <p:nvSpPr>
          <p:cNvPr id="9" name="Content Placeholder 2">
            <a:extLst>
              <a:ext uri="{FF2B5EF4-FFF2-40B4-BE49-F238E27FC236}">
                <a16:creationId xmlns:a16="http://schemas.microsoft.com/office/drawing/2014/main" id="{9BABD3EA-7CBE-B8B1-F3F7-BFD8FA4FC058}"/>
              </a:ext>
            </a:extLst>
          </p:cNvPr>
          <p:cNvSpPr>
            <a:spLocks noGrp="1"/>
          </p:cNvSpPr>
          <p:nvPr>
            <p:ph sz="quarter" idx="10"/>
          </p:nvPr>
        </p:nvSpPr>
        <p:spPr>
          <a:xfrm>
            <a:off x="344547" y="4675480"/>
            <a:ext cx="11561761" cy="1070372"/>
          </a:xfrm>
          <a:noFill/>
        </p:spPr>
        <p:txBody>
          <a:bodyPr tIns="0" bIns="0"/>
          <a:lstStyle/>
          <a:p>
            <a:pPr marL="285750" indent="-285750">
              <a:buFont typeface="Arial" panose="020B0604020202020204" pitchFamily="34" charset="0"/>
              <a:buChar char="•"/>
            </a:pPr>
            <a:r>
              <a:rPr lang="en-GB" sz="1400" dirty="0"/>
              <a:t>In 2025, Retail accounted for almost one-third (</a:t>
            </a:r>
            <a:r>
              <a:rPr lang="en-GB" sz="1400" b="1" dirty="0"/>
              <a:t>32%</a:t>
            </a:r>
            <a:r>
              <a:rPr lang="en-GB" sz="1400" dirty="0"/>
              <a:t>) of Visa card expenditure, while Restaurants &amp; Dining represented just over one-quarter (</a:t>
            </a:r>
            <a:r>
              <a:rPr lang="en-GB" sz="1400" b="1" dirty="0"/>
              <a:t>27%</a:t>
            </a:r>
            <a:r>
              <a:rPr lang="en-GB" sz="1400" dirty="0"/>
              <a:t>).</a:t>
            </a:r>
          </a:p>
          <a:p>
            <a:pPr marL="285750" indent="-285750">
              <a:buFont typeface="Arial" panose="020B0604020202020204" pitchFamily="34" charset="0"/>
              <a:buChar char="•"/>
            </a:pPr>
            <a:r>
              <a:rPr lang="en-GB" sz="1400" dirty="0"/>
              <a:t>Between 2022 and 2025, the shares attributable to Retail, Restaurants &amp; Dining, and Food &amp; Grocery increased, while those for Hotels &amp; Lodging and Cash Withdrawals declined. The exclusion of online transactions may partly explain the reduction in the Hotels &amp; Lodging share.</a:t>
            </a:r>
          </a:p>
        </p:txBody>
      </p:sp>
      <p:sp>
        <p:nvSpPr>
          <p:cNvPr id="12" name="TextBox 11">
            <a:extLst>
              <a:ext uri="{FF2B5EF4-FFF2-40B4-BE49-F238E27FC236}">
                <a16:creationId xmlns:a16="http://schemas.microsoft.com/office/drawing/2014/main" id="{2D556D29-4EEC-996F-0EC1-237DAE201396}"/>
              </a:ext>
            </a:extLst>
          </p:cNvPr>
          <p:cNvSpPr txBox="1"/>
          <p:nvPr/>
        </p:nvSpPr>
        <p:spPr>
          <a:xfrm>
            <a:off x="241829" y="4124634"/>
            <a:ext cx="11112207" cy="261610"/>
          </a:xfrm>
          <a:prstGeom prst="rect">
            <a:avLst/>
          </a:prstGeom>
          <a:noFill/>
        </p:spPr>
        <p:txBody>
          <a:bodyPr wrap="square" lIns="91440" tIns="45720" rIns="91440" bIns="45720" rtlCol="0" anchor="t">
            <a:spAutoFit/>
          </a:bodyPr>
          <a:lstStyle/>
          <a:p>
            <a:r>
              <a:rPr lang="en-GB" sz="1100" b="1" dirty="0">
                <a:solidFill>
                  <a:srgbClr val="1E1740"/>
                </a:solidFill>
              </a:rPr>
              <a:t>Percentages not shown for the following categories</a:t>
            </a:r>
            <a:r>
              <a:rPr lang="en-GB" sz="1100" dirty="0">
                <a:solidFill>
                  <a:srgbClr val="1E1740"/>
                </a:solidFill>
              </a:rPr>
              <a:t>: Drug Stores &amp; Pharmacies, Fuel, Home improvement &amp; Supply, Travel Services, Automotive</a:t>
            </a:r>
            <a:endParaRPr lang="en-GB" sz="1100" dirty="0">
              <a:solidFill>
                <a:srgbClr val="1E1740"/>
              </a:solidFill>
              <a:cs typeface="Arial"/>
            </a:endParaRPr>
          </a:p>
        </p:txBody>
      </p:sp>
    </p:spTree>
    <p:extLst>
      <p:ext uri="{BB962C8B-B14F-4D97-AF65-F5344CB8AC3E}">
        <p14:creationId xmlns:p14="http://schemas.microsoft.com/office/powerpoint/2010/main" val="841625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72E03-3C8E-1A04-4FB9-9BF3431CDB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FEF76C-7354-C25B-2A3E-89FCDBECF231}"/>
              </a:ext>
            </a:extLst>
          </p:cNvPr>
          <p:cNvSpPr>
            <a:spLocks noGrp="1"/>
          </p:cNvSpPr>
          <p:nvPr>
            <p:ph type="title"/>
          </p:nvPr>
        </p:nvSpPr>
        <p:spPr>
          <a:noFill/>
        </p:spPr>
        <p:txBody>
          <a:bodyPr>
            <a:noAutofit/>
          </a:bodyPr>
          <a:lstStyle/>
          <a:p>
            <a:r>
              <a:rPr lang="en-GB" sz="2400" b="1" dirty="0">
                <a:latin typeface="Arial Black" panose="020B0A04020102020204" pitchFamily="34" charset="0"/>
              </a:rPr>
              <a:t>Spend growth by category </a:t>
            </a:r>
            <a:r>
              <a:rPr lang="en-GB" sz="2400" dirty="0">
                <a:latin typeface="+mj-lt"/>
              </a:rPr>
              <a:t>|</a:t>
            </a:r>
            <a:r>
              <a:rPr lang="en-GB" sz="2400" b="1" dirty="0">
                <a:latin typeface="+mj-lt"/>
              </a:rPr>
              <a:t> </a:t>
            </a:r>
            <a:r>
              <a:rPr lang="en-GB" sz="2400" dirty="0">
                <a:latin typeface="+mj-lt"/>
              </a:rPr>
              <a:t>Both retail and restaurants saw growth in 2025</a:t>
            </a:r>
          </a:p>
        </p:txBody>
      </p:sp>
      <p:sp>
        <p:nvSpPr>
          <p:cNvPr id="8" name="Content Placeholder 2">
            <a:extLst>
              <a:ext uri="{FF2B5EF4-FFF2-40B4-BE49-F238E27FC236}">
                <a16:creationId xmlns:a16="http://schemas.microsoft.com/office/drawing/2014/main" id="{CF87043A-8CDA-B07E-10CF-25E01153FA1E}"/>
              </a:ext>
            </a:extLst>
          </p:cNvPr>
          <p:cNvSpPr txBox="1">
            <a:spLocks/>
          </p:cNvSpPr>
          <p:nvPr/>
        </p:nvSpPr>
        <p:spPr>
          <a:xfrm>
            <a:off x="285693" y="4426517"/>
            <a:ext cx="11620614" cy="674401"/>
          </a:xfrm>
          <a:prstGeom prst="rect">
            <a:avLst/>
          </a:prstGeom>
        </p:spPr>
        <p:txBody>
          <a:bodyPr tIns="0" bIns="0"/>
          <a:lstStyle>
            <a:lvl1pPr marL="285750" indent="-285750">
              <a:lnSpc>
                <a:spcPct val="100000"/>
              </a:lnSpc>
              <a:spcBef>
                <a:spcPts val="0"/>
              </a:spcBef>
              <a:spcAft>
                <a:spcPts val="600"/>
              </a:spcAft>
              <a:buClr>
                <a:srgbClr val="E41F18"/>
              </a:buClr>
              <a:buFont typeface="Arial" panose="020B0604020202020204" pitchFamily="34" charset="0"/>
              <a:buChar char="•"/>
              <a:defRPr lang="en-US" sz="1400" baseline="0">
                <a:solidFill>
                  <a:schemeClr val="accent1"/>
                </a:solidFill>
              </a:defRPr>
            </a:lvl1pPr>
            <a:lvl2pPr marL="271463" indent="-271463">
              <a:lnSpc>
                <a:spcPct val="100000"/>
              </a:lnSpc>
              <a:spcBef>
                <a:spcPts val="0"/>
              </a:spcBef>
              <a:spcAft>
                <a:spcPts val="600"/>
              </a:spcAft>
              <a:buClr>
                <a:srgbClr val="E41F18"/>
              </a:buClr>
              <a:buFont typeface="Arial" panose="020B0604020202020204" pitchFamily="34" charset="0"/>
              <a:buChar char="•"/>
              <a:defRPr lang="en-US" sz="1600" baseline="0">
                <a:solidFill>
                  <a:schemeClr val="accent1"/>
                </a:solidFill>
              </a:defRPr>
            </a:lvl2pPr>
            <a:lvl3pPr marL="533400" indent="-261938">
              <a:lnSpc>
                <a:spcPct val="100000"/>
              </a:lnSpc>
              <a:spcBef>
                <a:spcPts val="0"/>
              </a:spcBef>
              <a:spcAft>
                <a:spcPts val="600"/>
              </a:spcAft>
              <a:buClr>
                <a:srgbClr val="E41F18"/>
              </a:buClr>
              <a:buFont typeface="Arial" panose="020B0604020202020204" pitchFamily="34" charset="0"/>
              <a:buChar char="•"/>
              <a:defRPr lang="en-US" sz="1600" baseline="0">
                <a:solidFill>
                  <a:schemeClr val="accent1"/>
                </a:solidFill>
              </a:defRPr>
            </a:lvl3pPr>
            <a:lvl4pPr marL="806450" indent="-273050">
              <a:lnSpc>
                <a:spcPct val="100000"/>
              </a:lnSpc>
              <a:spcBef>
                <a:spcPts val="0"/>
              </a:spcBef>
              <a:spcAft>
                <a:spcPts val="600"/>
              </a:spcAft>
              <a:buClr>
                <a:srgbClr val="E41F18"/>
              </a:buClr>
              <a:buFont typeface="Arial" panose="020B0604020202020204" pitchFamily="34" charset="0"/>
              <a:buChar char="•"/>
              <a:defRPr lang="en-US" sz="1600" baseline="0">
                <a:solidFill>
                  <a:schemeClr val="accent1"/>
                </a:solidFill>
              </a:defRPr>
            </a:lvl4pPr>
            <a:lvl5pPr marL="2057400" indent="-228600">
              <a:lnSpc>
                <a:spcPct val="90000"/>
              </a:lnSpc>
              <a:spcBef>
                <a:spcPts val="500"/>
              </a:spcBef>
              <a:buClr>
                <a:srgbClr val="E41F18"/>
              </a:buClr>
              <a:buFont typeface="Arial" panose="020B0604020202020204" pitchFamily="34" charset="0"/>
              <a:buChar char="•"/>
              <a:defRPr lang="en-GB" baseline="0">
                <a:solidFill>
                  <a:srgbClr val="100A3F"/>
                </a:solidFill>
                <a:latin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t>In 2025, growth was not evenly distributed across categories. Half of spend categories saw growth vs. the previous year, with Drug Stores &amp; Pharmacies (+9%), and Food &amp; Grocery (+9%) being the fastest growing categories. Retail and Restaurants and Dining also grew, contributing to their increased share of total spend. </a:t>
            </a:r>
          </a:p>
          <a:p>
            <a:r>
              <a:rPr lang="en-GB" dirty="0"/>
              <a:t>Five categories saw year on year declines led by Cash Withdrawal (-18%), suggesting </a:t>
            </a:r>
            <a:r>
              <a:rPr lang="en-GB" dirty="0">
                <a:solidFill>
                  <a:srgbClr val="1E1541"/>
                </a:solidFill>
              </a:rPr>
              <a:t>an overall move away from using cash and towards card transactions among travellers. </a:t>
            </a:r>
            <a:r>
              <a:rPr lang="en-GB" dirty="0"/>
              <a:t>Spend on Hotels &amp; Lodging fell 6%, which may be linked to the decline in average length of stay. </a:t>
            </a:r>
          </a:p>
        </p:txBody>
      </p:sp>
      <p:sp>
        <p:nvSpPr>
          <p:cNvPr id="7" name="Text Placeholder 2">
            <a:extLst>
              <a:ext uri="{FF2B5EF4-FFF2-40B4-BE49-F238E27FC236}">
                <a16:creationId xmlns:a16="http://schemas.microsoft.com/office/drawing/2014/main" id="{6F023138-5FBF-DD1D-C044-E9D06A0C052A}"/>
              </a:ext>
            </a:extLst>
          </p:cNvPr>
          <p:cNvSpPr txBox="1">
            <a:spLocks/>
          </p:cNvSpPr>
          <p:nvPr/>
        </p:nvSpPr>
        <p:spPr>
          <a:xfrm>
            <a:off x="117583" y="6463429"/>
            <a:ext cx="10516889" cy="336455"/>
          </a:xfrm>
          <a:prstGeom prst="rect">
            <a:avLst/>
          </a:prstGeom>
        </p:spPr>
        <p:txBody>
          <a:bodyPr tIns="0" bIns="0" anchor="b"/>
          <a:lstStyle>
            <a:lvl1pPr marL="0" indent="0" algn="l" defTabSz="914400" rtl="0" eaLnBrk="1" latinLnBrk="0" hangingPunct="1">
              <a:lnSpc>
                <a:spcPct val="90000"/>
              </a:lnSpc>
              <a:spcBef>
                <a:spcPts val="1000"/>
              </a:spcBef>
              <a:buFont typeface="Arial" panose="020B0604020202020204" pitchFamily="34" charset="0"/>
              <a:buNone/>
              <a:defRPr lang="en-US" sz="1200" kern="1200" baseline="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GB" sz="1100" b="0" i="0" u="none" strike="noStrike" kern="1200" cap="none" spc="0" normalizeH="0" baseline="0" noProof="0" dirty="0">
                <a:ln>
                  <a:noFill/>
                </a:ln>
                <a:solidFill>
                  <a:srgbClr val="1E1541"/>
                </a:solidFill>
                <a:effectLst/>
                <a:uLnTx/>
                <a:uFillTx/>
                <a:latin typeface="Arial" panose="020B0604020202020204" pitchFamily="34" charset="0"/>
                <a:ea typeface="+mn-ea"/>
                <a:cs typeface="Arial" panose="020B0604020202020204" pitchFamily="34" charset="0"/>
              </a:rPr>
              <a:t>All values and percentage changes in spend are in nominal terms unless otherwise specified. </a:t>
            </a:r>
            <a:r>
              <a:rPr lang="en-GB" sz="1100" dirty="0"/>
              <a:t>Please note that this data covers in person spend and cash withdrawals by Visa cards only; online spend is not included. </a:t>
            </a:r>
            <a:r>
              <a:rPr kumimoji="0" lang="en-GB" sz="1100" b="0" i="0" u="none" strike="noStrike" kern="1200" cap="none" spc="0" normalizeH="0" baseline="0" noProof="0" dirty="0">
                <a:ln>
                  <a:noFill/>
                </a:ln>
                <a:solidFill>
                  <a:srgbClr val="1E1541"/>
                </a:solidFill>
                <a:effectLst/>
                <a:uLnTx/>
                <a:uFillTx/>
                <a:latin typeface="Arial" panose="020B0604020202020204" pitchFamily="34" charset="0"/>
                <a:ea typeface="+mn-ea"/>
                <a:cs typeface="Arial" panose="020B0604020202020204" pitchFamily="34" charset="0"/>
              </a:rPr>
              <a:t> </a:t>
            </a:r>
            <a:r>
              <a:rPr kumimoji="0" lang="en-GB" sz="1100" b="0" i="0" u="none" strike="noStrike" kern="1200" cap="none" spc="0" normalizeH="0" baseline="0" noProof="0" dirty="0">
                <a:ln>
                  <a:noFill/>
                </a:ln>
                <a:solidFill>
                  <a:srgbClr val="1E1541"/>
                </a:solidFill>
                <a:effectLst/>
                <a:uLnTx/>
                <a:uFillTx/>
                <a:latin typeface="Arial" panose="020B0604020202020204"/>
                <a:ea typeface="+mn-ea"/>
                <a:cs typeface="+mn-cs"/>
              </a:rPr>
              <a:t> </a:t>
            </a:r>
          </a:p>
        </p:txBody>
      </p:sp>
      <p:sp>
        <p:nvSpPr>
          <p:cNvPr id="10" name="Rectangle: Rounded Corners 9">
            <a:extLst>
              <a:ext uri="{FF2B5EF4-FFF2-40B4-BE49-F238E27FC236}">
                <a16:creationId xmlns:a16="http://schemas.microsoft.com/office/drawing/2014/main" id="{72665BBA-0479-5A08-380F-B83DC381AA1A}"/>
              </a:ext>
              <a:ext uri="{C183D7F6-B498-43B3-948B-1728B52AA6E4}">
                <adec:decorative xmlns:adec="http://schemas.microsoft.com/office/drawing/2017/decorative" val="1"/>
              </a:ext>
            </a:extLst>
          </p:cNvPr>
          <p:cNvSpPr/>
          <p:nvPr/>
        </p:nvSpPr>
        <p:spPr>
          <a:xfrm>
            <a:off x="180000" y="1373223"/>
            <a:ext cx="1944000" cy="246477"/>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solidFill>
                  <a:srgbClr val="FFFFFF"/>
                </a:solidFill>
                <a:latin typeface="Arial" panose="020B0604020202020204"/>
              </a:rPr>
              <a:t>Full year 2025 vs 2024</a:t>
            </a:r>
            <a:endParaRPr lang="en-GB" sz="1400" noProof="0" dirty="0">
              <a:solidFill>
                <a:srgbClr val="FFFFFF"/>
              </a:solidFill>
              <a:latin typeface="Arial" panose="020B0604020202020204"/>
            </a:endParaRPr>
          </a:p>
        </p:txBody>
      </p:sp>
      <p:sp>
        <p:nvSpPr>
          <p:cNvPr id="11" name="Rectangle: Rounded Corners 10">
            <a:extLst>
              <a:ext uri="{FF2B5EF4-FFF2-40B4-BE49-F238E27FC236}">
                <a16:creationId xmlns:a16="http://schemas.microsoft.com/office/drawing/2014/main" id="{6088D98E-38D6-E2A7-CDA4-FBD6C73986B7}"/>
              </a:ext>
              <a:ext uri="{C183D7F6-B498-43B3-948B-1728B52AA6E4}">
                <adec:decorative xmlns:adec="http://schemas.microsoft.com/office/drawing/2017/decorative" val="1"/>
              </a:ext>
            </a:extLst>
          </p:cNvPr>
          <p:cNvSpPr/>
          <p:nvPr/>
        </p:nvSpPr>
        <p:spPr>
          <a:xfrm>
            <a:off x="2361983" y="1363456"/>
            <a:ext cx="9684000" cy="256244"/>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solidFill>
                  <a:srgbClr val="FFFFFF"/>
                </a:solidFill>
                <a:latin typeface="Arial" panose="020B0604020202020204"/>
              </a:rPr>
              <a:t>Monthly % change in spend 2025 vs 2024</a:t>
            </a:r>
            <a:endParaRPr lang="en-GB" sz="1400" noProof="0" dirty="0">
              <a:solidFill>
                <a:srgbClr val="FFFFFF"/>
              </a:solidFill>
              <a:latin typeface="Arial" panose="020B0604020202020204"/>
            </a:endParaRPr>
          </a:p>
        </p:txBody>
      </p:sp>
      <p:pic>
        <p:nvPicPr>
          <p:cNvPr id="5" name="Picture 4">
            <a:extLst>
              <a:ext uri="{FF2B5EF4-FFF2-40B4-BE49-F238E27FC236}">
                <a16:creationId xmlns:a16="http://schemas.microsoft.com/office/drawing/2014/main" id="{9886C3EE-BCE2-2BC2-CE41-046EC9032C3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361981" y="1797949"/>
            <a:ext cx="9673038" cy="2160000"/>
          </a:xfrm>
          <a:prstGeom prst="rect">
            <a:avLst/>
          </a:prstGeom>
        </p:spPr>
      </p:pic>
      <p:pic>
        <p:nvPicPr>
          <p:cNvPr id="13" name="Picture 12">
            <a:extLst>
              <a:ext uri="{FF2B5EF4-FFF2-40B4-BE49-F238E27FC236}">
                <a16:creationId xmlns:a16="http://schemas.microsoft.com/office/drawing/2014/main" id="{0CC1303D-B527-B617-A73F-D42E8FFA285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80000" y="1785027"/>
            <a:ext cx="1942856" cy="2160000"/>
          </a:xfrm>
          <a:prstGeom prst="rect">
            <a:avLst/>
          </a:prstGeom>
        </p:spPr>
      </p:pic>
    </p:spTree>
    <p:extLst>
      <p:ext uri="{BB962C8B-B14F-4D97-AF65-F5344CB8AC3E}">
        <p14:creationId xmlns:p14="http://schemas.microsoft.com/office/powerpoint/2010/main" val="2588950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C3678-FE86-4B25-ADBE-5047847A35B2}"/>
              </a:ext>
            </a:extLst>
          </p:cNvPr>
          <p:cNvSpPr>
            <a:spLocks noGrp="1"/>
          </p:cNvSpPr>
          <p:nvPr>
            <p:ph type="title"/>
          </p:nvPr>
        </p:nvSpPr>
        <p:spPr>
          <a:xfrm>
            <a:off x="892974" y="2668604"/>
            <a:ext cx="10189028" cy="1078798"/>
          </a:xfrm>
        </p:spPr>
        <p:txBody>
          <a:bodyPr/>
          <a:lstStyle/>
          <a:p>
            <a:pPr algn="l"/>
            <a:r>
              <a:rPr lang="en-GB" dirty="0"/>
              <a:t>Origin market analysis</a:t>
            </a:r>
            <a:endParaRPr lang="en-GB" sz="2400" dirty="0">
              <a:latin typeface="+mj-lt"/>
            </a:endParaRPr>
          </a:p>
        </p:txBody>
      </p:sp>
    </p:spTree>
    <p:extLst>
      <p:ext uri="{BB962C8B-B14F-4D97-AF65-F5344CB8AC3E}">
        <p14:creationId xmlns:p14="http://schemas.microsoft.com/office/powerpoint/2010/main" val="2807163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46CFA-D630-2EAD-6525-C474C53FA426}"/>
              </a:ext>
            </a:extLst>
          </p:cNvPr>
          <p:cNvSpPr>
            <a:spLocks noGrp="1"/>
          </p:cNvSpPr>
          <p:nvPr>
            <p:ph type="title"/>
          </p:nvPr>
        </p:nvSpPr>
        <p:spPr/>
        <p:txBody>
          <a:bodyPr>
            <a:normAutofit/>
          </a:bodyPr>
          <a:lstStyle/>
          <a:p>
            <a:r>
              <a:rPr lang="en-GB" sz="2800" dirty="0"/>
              <a:t>Origin market analysis </a:t>
            </a:r>
            <a:r>
              <a:rPr lang="en-GB" sz="2800" dirty="0">
                <a:latin typeface="+mj-lt"/>
              </a:rPr>
              <a:t>| 2025 insight summary</a:t>
            </a:r>
          </a:p>
        </p:txBody>
      </p:sp>
      <p:grpSp>
        <p:nvGrpSpPr>
          <p:cNvPr id="4" name="Group 3" descr="The top markets by spend are USA, Ireland, France, Saudi Arabia and United Arab Emirates.">
            <a:extLst>
              <a:ext uri="{FF2B5EF4-FFF2-40B4-BE49-F238E27FC236}">
                <a16:creationId xmlns:a16="http://schemas.microsoft.com/office/drawing/2014/main" id="{0CCC23D6-E642-8856-01AA-55403159BC62}"/>
              </a:ext>
            </a:extLst>
          </p:cNvPr>
          <p:cNvGrpSpPr/>
          <p:nvPr/>
        </p:nvGrpSpPr>
        <p:grpSpPr>
          <a:xfrm>
            <a:off x="591214" y="1102414"/>
            <a:ext cx="3634108" cy="3585328"/>
            <a:chOff x="591214" y="1102414"/>
            <a:chExt cx="3634108" cy="3585328"/>
          </a:xfrm>
        </p:grpSpPr>
        <p:sp>
          <p:nvSpPr>
            <p:cNvPr id="6" name="Headline annual visits">
              <a:extLst>
                <a:ext uri="{FF2B5EF4-FFF2-40B4-BE49-F238E27FC236}">
                  <a16:creationId xmlns:a16="http://schemas.microsoft.com/office/drawing/2014/main" id="{76D94732-4EF7-6A21-80B5-C589C20E0C85}"/>
                </a:ext>
              </a:extLst>
            </p:cNvPr>
            <p:cNvSpPr txBox="1"/>
            <p:nvPr/>
          </p:nvSpPr>
          <p:spPr>
            <a:xfrm>
              <a:off x="591214" y="1102414"/>
              <a:ext cx="363410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E1541"/>
                  </a:solidFill>
                  <a:effectLst/>
                  <a:uLnTx/>
                  <a:uFillTx/>
                  <a:latin typeface="Arial" panose="020B0604020202020204" pitchFamily="34" charset="0"/>
                  <a:ea typeface="+mn-ea"/>
                  <a:cs typeface="Arial" panose="020B0604020202020204" pitchFamily="34" charset="0"/>
                </a:rPr>
                <a:t>Top markets by spend </a:t>
              </a:r>
              <a:endParaRPr kumimoji="0" lang="en-GB" sz="1400" b="0" i="0" u="none" strike="noStrike" kern="1200" cap="none" spc="0" normalizeH="0" baseline="0" noProof="0" dirty="0">
                <a:ln>
                  <a:noFill/>
                </a:ln>
                <a:solidFill>
                  <a:srgbClr val="1E1541"/>
                </a:solidFill>
                <a:effectLst/>
                <a:uLnTx/>
                <a:uFillTx/>
                <a:latin typeface="Arial" panose="020B0604020202020204" pitchFamily="34" charset="0"/>
                <a:ea typeface="+mn-ea"/>
                <a:cs typeface="Arial" panose="020B0604020202020204" pitchFamily="34" charset="0"/>
              </a:endParaRPr>
            </a:p>
          </p:txBody>
        </p:sp>
        <p:sp>
          <p:nvSpPr>
            <p:cNvPr id="7" name="Rectangle 6">
              <a:extLst>
                <a:ext uri="{FF2B5EF4-FFF2-40B4-BE49-F238E27FC236}">
                  <a16:creationId xmlns:a16="http://schemas.microsoft.com/office/drawing/2014/main" id="{EA82588E-0208-3FCE-C0B7-2B4B126FFD52}"/>
                </a:ext>
                <a:ext uri="{C183D7F6-B498-43B3-948B-1728B52AA6E4}">
                  <adec:decorative xmlns:adec="http://schemas.microsoft.com/office/drawing/2017/decorative" val="1"/>
                </a:ext>
              </a:extLst>
            </p:cNvPr>
            <p:cNvSpPr/>
            <p:nvPr/>
          </p:nvSpPr>
          <p:spPr>
            <a:xfrm>
              <a:off x="708095" y="1598205"/>
              <a:ext cx="2628000" cy="498819"/>
            </a:xfrm>
            <a:prstGeom prst="rect">
              <a:avLst/>
            </a:prstGeom>
            <a:solidFill>
              <a:srgbClr val="1F77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D030F2DA-9A6C-D0A8-307C-4684899C2226}"/>
                </a:ext>
              </a:extLst>
            </p:cNvPr>
            <p:cNvSpPr txBox="1"/>
            <p:nvPr/>
          </p:nvSpPr>
          <p:spPr>
            <a:xfrm>
              <a:off x="1296000" y="1693723"/>
              <a:ext cx="201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a:ea typeface="+mn-ea"/>
                  <a:cs typeface="+mn-cs"/>
                </a:rPr>
                <a:t>USA</a:t>
              </a:r>
              <a:endPar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EE7B8BC3-B01B-0FE6-2BA9-41B61FFFB1E4}"/>
                </a:ext>
              </a:extLst>
            </p:cNvPr>
            <p:cNvSpPr/>
            <p:nvPr/>
          </p:nvSpPr>
          <p:spPr>
            <a:xfrm>
              <a:off x="708095" y="1598203"/>
              <a:ext cx="535489" cy="4988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a:ea typeface="+mn-ea"/>
                  <a:cs typeface="+mn-cs"/>
                </a:rPr>
                <a:t>1</a:t>
              </a:r>
            </a:p>
          </p:txBody>
        </p:sp>
        <p:sp>
          <p:nvSpPr>
            <p:cNvPr id="10" name="Rectangle 9">
              <a:extLst>
                <a:ext uri="{FF2B5EF4-FFF2-40B4-BE49-F238E27FC236}">
                  <a16:creationId xmlns:a16="http://schemas.microsoft.com/office/drawing/2014/main" id="{8FA65E8B-525A-7D9C-CBF4-58D2AB101E9B}"/>
                </a:ext>
                <a:ext uri="{C183D7F6-B498-43B3-948B-1728B52AA6E4}">
                  <adec:decorative xmlns:adec="http://schemas.microsoft.com/office/drawing/2017/decorative" val="1"/>
                </a:ext>
              </a:extLst>
            </p:cNvPr>
            <p:cNvSpPr/>
            <p:nvPr/>
          </p:nvSpPr>
          <p:spPr>
            <a:xfrm>
              <a:off x="708095" y="2236551"/>
              <a:ext cx="2628000" cy="498819"/>
            </a:xfrm>
            <a:prstGeom prst="rect">
              <a:avLst/>
            </a:prstGeom>
            <a:solidFill>
              <a:srgbClr val="94CF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1" name="TextBox 10">
              <a:extLst>
                <a:ext uri="{FF2B5EF4-FFF2-40B4-BE49-F238E27FC236}">
                  <a16:creationId xmlns:a16="http://schemas.microsoft.com/office/drawing/2014/main" id="{21B5AAE3-A794-D690-99CB-1C0FEF076F4A}"/>
                </a:ext>
              </a:extLst>
            </p:cNvPr>
            <p:cNvSpPr txBox="1"/>
            <p:nvPr/>
          </p:nvSpPr>
          <p:spPr>
            <a:xfrm>
              <a:off x="1296000" y="2332069"/>
              <a:ext cx="201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E1541"/>
                  </a:solidFill>
                  <a:effectLst/>
                  <a:uLnTx/>
                  <a:uFillTx/>
                  <a:latin typeface="Arial" panose="020B0604020202020204"/>
                  <a:ea typeface="+mn-ea"/>
                  <a:cs typeface="+mn-cs"/>
                </a:rPr>
                <a:t>Ireland</a:t>
              </a:r>
              <a:endParaRPr kumimoji="0" lang="en-GB" sz="1800" b="1" i="0" u="none" strike="noStrike" kern="1200" cap="none" spc="0" normalizeH="0" baseline="0" noProof="0" dirty="0">
                <a:ln>
                  <a:noFill/>
                </a:ln>
                <a:solidFill>
                  <a:srgbClr val="1E1541"/>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5B89DCFE-ACE4-FCF8-CE52-E2FBE9DFA3FF}"/>
                </a:ext>
              </a:extLst>
            </p:cNvPr>
            <p:cNvSpPr/>
            <p:nvPr/>
          </p:nvSpPr>
          <p:spPr>
            <a:xfrm>
              <a:off x="708095" y="2236549"/>
              <a:ext cx="535489" cy="4988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a:ea typeface="+mn-ea"/>
                  <a:cs typeface="+mn-cs"/>
                </a:rPr>
                <a:t>2</a:t>
              </a:r>
            </a:p>
          </p:txBody>
        </p:sp>
        <p:sp>
          <p:nvSpPr>
            <p:cNvPr id="13" name="Rectangle 12">
              <a:extLst>
                <a:ext uri="{FF2B5EF4-FFF2-40B4-BE49-F238E27FC236}">
                  <a16:creationId xmlns:a16="http://schemas.microsoft.com/office/drawing/2014/main" id="{E6B9280C-E6BC-E4BB-FD4B-DBF0E27E7A9A}"/>
                </a:ext>
                <a:ext uri="{C183D7F6-B498-43B3-948B-1728B52AA6E4}">
                  <adec:decorative xmlns:adec="http://schemas.microsoft.com/office/drawing/2017/decorative" val="1"/>
                </a:ext>
              </a:extLst>
            </p:cNvPr>
            <p:cNvSpPr/>
            <p:nvPr/>
          </p:nvSpPr>
          <p:spPr>
            <a:xfrm>
              <a:off x="708095" y="2874897"/>
              <a:ext cx="2628000" cy="498819"/>
            </a:xfrm>
            <a:prstGeom prst="rect">
              <a:avLst/>
            </a:prstGeom>
            <a:solidFill>
              <a:srgbClr val="FFE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1E1541"/>
                </a:solidFill>
                <a:effectLst/>
                <a:uLnTx/>
                <a:uFillTx/>
                <a:latin typeface="Arial" panose="020B0604020202020204"/>
                <a:ea typeface="+mn-ea"/>
                <a:cs typeface="+mn-cs"/>
              </a:endParaRPr>
            </a:p>
          </p:txBody>
        </p:sp>
        <p:sp>
          <p:nvSpPr>
            <p:cNvPr id="14" name="TextBox 13">
              <a:extLst>
                <a:ext uri="{FF2B5EF4-FFF2-40B4-BE49-F238E27FC236}">
                  <a16:creationId xmlns:a16="http://schemas.microsoft.com/office/drawing/2014/main" id="{1DE26864-4A79-38CE-A997-6EF573788CFE}"/>
                </a:ext>
              </a:extLst>
            </p:cNvPr>
            <p:cNvSpPr txBox="1"/>
            <p:nvPr/>
          </p:nvSpPr>
          <p:spPr>
            <a:xfrm>
              <a:off x="1296000" y="2970415"/>
              <a:ext cx="201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E1541"/>
                  </a:solidFill>
                  <a:effectLst/>
                  <a:uLnTx/>
                  <a:uFillTx/>
                  <a:latin typeface="Arial" panose="020B0604020202020204"/>
                  <a:ea typeface="+mn-ea"/>
                  <a:cs typeface="+mn-cs"/>
                </a:rPr>
                <a:t>France</a:t>
              </a:r>
              <a:endParaRPr kumimoji="0" lang="en-GB" sz="1800" b="1" i="0" u="none" strike="noStrike" kern="1200" cap="none" spc="0" normalizeH="0" baseline="0" noProof="0" dirty="0">
                <a:ln>
                  <a:noFill/>
                </a:ln>
                <a:solidFill>
                  <a:srgbClr val="1E1541"/>
                </a:solidFill>
                <a:effectLst/>
                <a:uLnTx/>
                <a:uFillTx/>
                <a:latin typeface="Arial" panose="020B0604020202020204"/>
                <a:ea typeface="+mn-ea"/>
                <a:cs typeface="+mn-cs"/>
              </a:endParaRPr>
            </a:p>
          </p:txBody>
        </p:sp>
        <p:sp>
          <p:nvSpPr>
            <p:cNvPr id="15" name="Rectangle 14">
              <a:extLst>
                <a:ext uri="{FF2B5EF4-FFF2-40B4-BE49-F238E27FC236}">
                  <a16:creationId xmlns:a16="http://schemas.microsoft.com/office/drawing/2014/main" id="{538813B1-BE6B-0672-02B7-F1636FFEAB70}"/>
                </a:ext>
              </a:extLst>
            </p:cNvPr>
            <p:cNvSpPr/>
            <p:nvPr/>
          </p:nvSpPr>
          <p:spPr>
            <a:xfrm>
              <a:off x="708095" y="2874895"/>
              <a:ext cx="535489" cy="4988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a:ea typeface="+mn-ea"/>
                  <a:cs typeface="+mn-cs"/>
                </a:rPr>
                <a:t>3</a:t>
              </a:r>
            </a:p>
          </p:txBody>
        </p:sp>
        <p:sp>
          <p:nvSpPr>
            <p:cNvPr id="16" name="Rectangle 15">
              <a:extLst>
                <a:ext uri="{FF2B5EF4-FFF2-40B4-BE49-F238E27FC236}">
                  <a16:creationId xmlns:a16="http://schemas.microsoft.com/office/drawing/2014/main" id="{67D75CB9-3795-2E29-C21D-E343AF98B17D}"/>
                </a:ext>
                <a:ext uri="{C183D7F6-B498-43B3-948B-1728B52AA6E4}">
                  <adec:decorative xmlns:adec="http://schemas.microsoft.com/office/drawing/2017/decorative" val="1"/>
                </a:ext>
              </a:extLst>
            </p:cNvPr>
            <p:cNvSpPr/>
            <p:nvPr/>
          </p:nvSpPr>
          <p:spPr>
            <a:xfrm>
              <a:off x="708095" y="3513243"/>
              <a:ext cx="2628000" cy="498819"/>
            </a:xfrm>
            <a:prstGeom prst="rect">
              <a:avLst/>
            </a:prstGeom>
            <a:solidFill>
              <a:srgbClr val="EE6C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DB916706-DCDE-93A2-3DFA-8198D48EC563}"/>
                </a:ext>
              </a:extLst>
            </p:cNvPr>
            <p:cNvSpPr txBox="1"/>
            <p:nvPr/>
          </p:nvSpPr>
          <p:spPr>
            <a:xfrm>
              <a:off x="1296000" y="3608761"/>
              <a:ext cx="201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a:ea typeface="+mn-ea"/>
                  <a:cs typeface="+mn-cs"/>
                </a:rPr>
                <a:t>Saudi Arabia</a:t>
              </a:r>
              <a:endPar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8" name="Rectangle 17">
              <a:extLst>
                <a:ext uri="{FF2B5EF4-FFF2-40B4-BE49-F238E27FC236}">
                  <a16:creationId xmlns:a16="http://schemas.microsoft.com/office/drawing/2014/main" id="{6DD421BB-D4D4-4A8B-BA12-966128A59A65}"/>
                </a:ext>
              </a:extLst>
            </p:cNvPr>
            <p:cNvSpPr/>
            <p:nvPr/>
          </p:nvSpPr>
          <p:spPr>
            <a:xfrm>
              <a:off x="708095" y="3513241"/>
              <a:ext cx="535489" cy="4988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a:ea typeface="+mn-ea"/>
                  <a:cs typeface="+mn-cs"/>
                </a:rPr>
                <a:t>4</a:t>
              </a:r>
            </a:p>
          </p:txBody>
        </p:sp>
        <p:sp>
          <p:nvSpPr>
            <p:cNvPr id="19" name="Rectangle 18">
              <a:extLst>
                <a:ext uri="{FF2B5EF4-FFF2-40B4-BE49-F238E27FC236}">
                  <a16:creationId xmlns:a16="http://schemas.microsoft.com/office/drawing/2014/main" id="{AB214EA0-5475-3ED1-E028-2FFD7B49EA6F}"/>
                </a:ext>
                <a:ext uri="{C183D7F6-B498-43B3-948B-1728B52AA6E4}">
                  <adec:decorative xmlns:adec="http://schemas.microsoft.com/office/drawing/2017/decorative" val="1"/>
                </a:ext>
              </a:extLst>
            </p:cNvPr>
            <p:cNvSpPr/>
            <p:nvPr/>
          </p:nvSpPr>
          <p:spPr>
            <a:xfrm>
              <a:off x="708095" y="4151587"/>
              <a:ext cx="2628000" cy="498819"/>
            </a:xfrm>
            <a:prstGeom prst="rect">
              <a:avLst/>
            </a:prstGeom>
            <a:solidFill>
              <a:srgbClr val="117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0" name="TextBox 19">
              <a:extLst>
                <a:ext uri="{FF2B5EF4-FFF2-40B4-BE49-F238E27FC236}">
                  <a16:creationId xmlns:a16="http://schemas.microsoft.com/office/drawing/2014/main" id="{2850C26E-CA76-C5F0-67D3-31C4B6A755B0}"/>
                </a:ext>
              </a:extLst>
            </p:cNvPr>
            <p:cNvSpPr txBox="1"/>
            <p:nvPr/>
          </p:nvSpPr>
          <p:spPr>
            <a:xfrm>
              <a:off x="1296000" y="4247105"/>
              <a:ext cx="201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a:ea typeface="+mn-ea"/>
                  <a:cs typeface="+mn-cs"/>
                </a:rPr>
                <a:t>United Arab Emirates</a:t>
              </a:r>
              <a:endPar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41FF91F3-FDB5-B9E0-04B8-A71A4EFA7839}"/>
                </a:ext>
              </a:extLst>
            </p:cNvPr>
            <p:cNvSpPr/>
            <p:nvPr/>
          </p:nvSpPr>
          <p:spPr>
            <a:xfrm>
              <a:off x="708095" y="4151585"/>
              <a:ext cx="535489" cy="49881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a:ea typeface="+mn-ea"/>
                  <a:cs typeface="+mn-cs"/>
                </a:rPr>
                <a:t>5</a:t>
              </a:r>
            </a:p>
          </p:txBody>
        </p:sp>
        <p:sp>
          <p:nvSpPr>
            <p:cNvPr id="28" name="TextBox 27">
              <a:extLst>
                <a:ext uri="{FF2B5EF4-FFF2-40B4-BE49-F238E27FC236}">
                  <a16:creationId xmlns:a16="http://schemas.microsoft.com/office/drawing/2014/main" id="{24A69D7B-5835-81D6-B819-D9D4B1C34A6C}"/>
                </a:ext>
              </a:extLst>
            </p:cNvPr>
            <p:cNvSpPr txBox="1"/>
            <p:nvPr/>
          </p:nvSpPr>
          <p:spPr>
            <a:xfrm>
              <a:off x="3349984" y="1599256"/>
              <a:ext cx="81421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1E1541"/>
                  </a:solidFill>
                  <a:effectLst/>
                  <a:uLnTx/>
                  <a:uFillTx/>
                  <a:latin typeface="Arial" panose="020B0604020202020204"/>
                  <a:ea typeface="+mn-ea"/>
                  <a:cs typeface="+mn-cs"/>
                </a:rPr>
                <a:t>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1E1541"/>
                  </a:solidFill>
                  <a:effectLst/>
                  <a:uLnTx/>
                  <a:uFillTx/>
                  <a:latin typeface="Arial" panose="020B0604020202020204"/>
                  <a:ea typeface="+mn-ea"/>
                  <a:cs typeface="+mn-cs"/>
                </a:rPr>
                <a:t>vs. 202</a:t>
              </a:r>
              <a:r>
                <a:rPr lang="en-GB" sz="1200" dirty="0">
                  <a:solidFill>
                    <a:srgbClr val="1E1541"/>
                  </a:solidFill>
                  <a:latin typeface="Arial" panose="020B0604020202020204"/>
                </a:rPr>
                <a:t>4</a:t>
              </a:r>
              <a:endParaRPr kumimoji="0" lang="en-GB" sz="1600" b="0" i="0" u="none" strike="noStrike" kern="1200" cap="none" spc="0" normalizeH="0" baseline="0" noProof="0" dirty="0">
                <a:ln>
                  <a:noFill/>
                </a:ln>
                <a:solidFill>
                  <a:srgbClr val="1E1541"/>
                </a:solidFill>
                <a:effectLst/>
                <a:uLnTx/>
                <a:uFillTx/>
                <a:latin typeface="Arial" panose="020B0604020202020204"/>
                <a:ea typeface="+mn-ea"/>
                <a:cs typeface="+mn-cs"/>
              </a:endParaRPr>
            </a:p>
          </p:txBody>
        </p:sp>
        <p:sp>
          <p:nvSpPr>
            <p:cNvPr id="29" name="TextBox 28">
              <a:extLst>
                <a:ext uri="{FF2B5EF4-FFF2-40B4-BE49-F238E27FC236}">
                  <a16:creationId xmlns:a16="http://schemas.microsoft.com/office/drawing/2014/main" id="{0ED23C34-8D99-2029-320C-9B40E27AAAAA}"/>
                </a:ext>
              </a:extLst>
            </p:cNvPr>
            <p:cNvSpPr txBox="1"/>
            <p:nvPr/>
          </p:nvSpPr>
          <p:spPr>
            <a:xfrm>
              <a:off x="3349984" y="2227537"/>
              <a:ext cx="81421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1E1541"/>
                  </a:solidFill>
                  <a:effectLst/>
                  <a:uLnTx/>
                  <a:uFillTx/>
                  <a:latin typeface="Arial" panose="020B0604020202020204"/>
                  <a:ea typeface="+mn-ea"/>
                  <a:cs typeface="+mn-cs"/>
                </a:rPr>
                <a:t>+4%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1E1541"/>
                  </a:solidFill>
                  <a:effectLst/>
                  <a:uLnTx/>
                  <a:uFillTx/>
                  <a:latin typeface="Arial" panose="020B0604020202020204"/>
                  <a:ea typeface="+mn-ea"/>
                  <a:cs typeface="+mn-cs"/>
                </a:rPr>
                <a:t>vs. 2024</a:t>
              </a:r>
              <a:endParaRPr kumimoji="0" lang="en-GB" sz="1600" b="0" i="0" u="none" strike="noStrike" kern="1200" cap="none" spc="0" normalizeH="0" baseline="0" noProof="0" dirty="0">
                <a:ln>
                  <a:noFill/>
                </a:ln>
                <a:solidFill>
                  <a:srgbClr val="1E1541"/>
                </a:solidFill>
                <a:effectLst/>
                <a:uLnTx/>
                <a:uFillTx/>
                <a:latin typeface="Arial" panose="020B0604020202020204"/>
                <a:ea typeface="+mn-ea"/>
                <a:cs typeface="+mn-cs"/>
              </a:endParaRPr>
            </a:p>
          </p:txBody>
        </p:sp>
        <p:sp>
          <p:nvSpPr>
            <p:cNvPr id="30" name="TextBox 29">
              <a:extLst>
                <a:ext uri="{FF2B5EF4-FFF2-40B4-BE49-F238E27FC236}">
                  <a16:creationId xmlns:a16="http://schemas.microsoft.com/office/drawing/2014/main" id="{BC299BAD-AE33-6F27-2161-F20057038FC4}"/>
                </a:ext>
              </a:extLst>
            </p:cNvPr>
            <p:cNvSpPr txBox="1"/>
            <p:nvPr/>
          </p:nvSpPr>
          <p:spPr>
            <a:xfrm>
              <a:off x="3349984" y="2874893"/>
              <a:ext cx="80776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dirty="0">
                  <a:solidFill>
                    <a:srgbClr val="1E1541"/>
                  </a:solidFill>
                  <a:latin typeface="Arial" panose="020B0604020202020204"/>
                </a:rPr>
                <a:t>-1</a:t>
              </a:r>
              <a:r>
                <a:rPr kumimoji="0" lang="en-GB" sz="1600" b="1" i="0" u="none" strike="noStrike" kern="1200" cap="none" spc="0" normalizeH="0" baseline="0" noProof="0" dirty="0">
                  <a:ln>
                    <a:noFill/>
                  </a:ln>
                  <a:solidFill>
                    <a:srgbClr val="1E1541"/>
                  </a:solidFill>
                  <a:effectLst/>
                  <a:uLnTx/>
                  <a:uFillTx/>
                  <a:latin typeface="Arial" panose="020B06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1E1541"/>
                  </a:solidFill>
                  <a:effectLst/>
                  <a:uLnTx/>
                  <a:uFillTx/>
                  <a:latin typeface="Arial" panose="020B0604020202020204"/>
                  <a:ea typeface="+mn-ea"/>
                  <a:cs typeface="+mn-cs"/>
                </a:rPr>
                <a:t>vs. 2024</a:t>
              </a:r>
              <a:endParaRPr kumimoji="0" lang="en-GB" sz="1600" b="0" i="0" u="none" strike="noStrike" kern="1200" cap="none" spc="0" normalizeH="0" baseline="0" noProof="0" dirty="0">
                <a:ln>
                  <a:noFill/>
                </a:ln>
                <a:solidFill>
                  <a:srgbClr val="1E1541"/>
                </a:solidFill>
                <a:effectLst/>
                <a:uLnTx/>
                <a:uFillTx/>
                <a:latin typeface="Arial" panose="020B0604020202020204"/>
                <a:ea typeface="+mn-ea"/>
                <a:cs typeface="+mn-cs"/>
              </a:endParaRPr>
            </a:p>
          </p:txBody>
        </p:sp>
        <p:sp>
          <p:nvSpPr>
            <p:cNvPr id="31" name="TextBox 30">
              <a:extLst>
                <a:ext uri="{FF2B5EF4-FFF2-40B4-BE49-F238E27FC236}">
                  <a16:creationId xmlns:a16="http://schemas.microsoft.com/office/drawing/2014/main" id="{C70A1643-CF63-8EEC-9763-13F399A374F6}"/>
                </a:ext>
              </a:extLst>
            </p:cNvPr>
            <p:cNvSpPr txBox="1"/>
            <p:nvPr/>
          </p:nvSpPr>
          <p:spPr>
            <a:xfrm>
              <a:off x="3349984" y="3533350"/>
              <a:ext cx="81421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1E1541"/>
                  </a:solidFill>
                  <a:effectLst/>
                  <a:uLnTx/>
                  <a:uFillTx/>
                  <a:latin typeface="Arial" panose="020B0604020202020204"/>
                  <a:ea typeface="+mn-ea"/>
                  <a:cs typeface="+mn-cs"/>
                </a:rPr>
                <a:t>+1%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1E1541"/>
                  </a:solidFill>
                  <a:effectLst/>
                  <a:uLnTx/>
                  <a:uFillTx/>
                  <a:latin typeface="Arial" panose="020B0604020202020204"/>
                  <a:ea typeface="+mn-ea"/>
                  <a:cs typeface="+mn-cs"/>
                </a:rPr>
                <a:t>vs. 2024</a:t>
              </a:r>
              <a:endParaRPr kumimoji="0" lang="en-GB" sz="1600" b="0" i="0" u="none" strike="noStrike" kern="1200" cap="none" spc="0" normalizeH="0" baseline="0" noProof="0" dirty="0">
                <a:ln>
                  <a:noFill/>
                </a:ln>
                <a:solidFill>
                  <a:srgbClr val="1E1541"/>
                </a:solidFill>
                <a:effectLst/>
                <a:uLnTx/>
                <a:uFillTx/>
                <a:latin typeface="Arial" panose="020B0604020202020204"/>
                <a:ea typeface="+mn-ea"/>
                <a:cs typeface="+mn-cs"/>
              </a:endParaRPr>
            </a:p>
          </p:txBody>
        </p:sp>
        <p:sp>
          <p:nvSpPr>
            <p:cNvPr id="32" name="TextBox 31">
              <a:extLst>
                <a:ext uri="{FF2B5EF4-FFF2-40B4-BE49-F238E27FC236}">
                  <a16:creationId xmlns:a16="http://schemas.microsoft.com/office/drawing/2014/main" id="{92D29EFF-0373-84A8-5E29-3AFD37FBE9A6}"/>
                </a:ext>
              </a:extLst>
            </p:cNvPr>
            <p:cNvSpPr txBox="1"/>
            <p:nvPr/>
          </p:nvSpPr>
          <p:spPr>
            <a:xfrm>
              <a:off x="3349984" y="4164522"/>
              <a:ext cx="80776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1E1541"/>
                  </a:solidFill>
                  <a:effectLst/>
                  <a:uLnTx/>
                  <a:uFillTx/>
                  <a:latin typeface="Arial" panose="020B0604020202020204"/>
                  <a:ea typeface="+mn-ea"/>
                  <a:cs typeface="+mn-cs"/>
                </a:rPr>
                <a:t>+11%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1E1541"/>
                  </a:solidFill>
                  <a:effectLst/>
                  <a:uLnTx/>
                  <a:uFillTx/>
                  <a:latin typeface="Arial" panose="020B0604020202020204"/>
                  <a:ea typeface="+mn-ea"/>
                  <a:cs typeface="+mn-cs"/>
                </a:rPr>
                <a:t>vs. 2024</a:t>
              </a:r>
              <a:endParaRPr kumimoji="0" lang="en-GB" sz="1600" b="0" i="0" u="none" strike="noStrike" kern="1200" cap="none" spc="0" normalizeH="0" baseline="0" noProof="0" dirty="0">
                <a:ln>
                  <a:noFill/>
                </a:ln>
                <a:solidFill>
                  <a:srgbClr val="1E1541"/>
                </a:solidFill>
                <a:effectLst/>
                <a:uLnTx/>
                <a:uFillTx/>
                <a:latin typeface="Arial" panose="020B0604020202020204"/>
                <a:ea typeface="+mn-ea"/>
                <a:cs typeface="+mn-cs"/>
              </a:endParaRPr>
            </a:p>
          </p:txBody>
        </p:sp>
      </p:grpSp>
      <p:grpSp>
        <p:nvGrpSpPr>
          <p:cNvPr id="5" name="Group 4" descr="Markets with the highest spend per trip are Qatar, UAE, Saudi Arabia, Hong Kong SAR, China Mainland">
            <a:extLst>
              <a:ext uri="{FF2B5EF4-FFF2-40B4-BE49-F238E27FC236}">
                <a16:creationId xmlns:a16="http://schemas.microsoft.com/office/drawing/2014/main" id="{C224D96A-413C-1345-ED57-CFC69207B7CD}"/>
              </a:ext>
            </a:extLst>
          </p:cNvPr>
          <p:cNvGrpSpPr/>
          <p:nvPr/>
        </p:nvGrpSpPr>
        <p:grpSpPr>
          <a:xfrm>
            <a:off x="4539013" y="1253811"/>
            <a:ext cx="2736000" cy="3280667"/>
            <a:chOff x="4539013" y="1253811"/>
            <a:chExt cx="2736000" cy="3280667"/>
          </a:xfrm>
        </p:grpSpPr>
        <p:sp>
          <p:nvSpPr>
            <p:cNvPr id="34" name="Background 3">
              <a:extLst>
                <a:ext uri="{FF2B5EF4-FFF2-40B4-BE49-F238E27FC236}">
                  <a16:creationId xmlns:a16="http://schemas.microsoft.com/office/drawing/2014/main" id="{FCDD5A16-38DB-4ACF-5F6A-A8748AE3D310}"/>
                </a:ext>
                <a:ext uri="{C183D7F6-B498-43B3-948B-1728B52AA6E4}">
                  <adec:decorative xmlns:adec="http://schemas.microsoft.com/office/drawing/2017/decorative" val="1"/>
                </a:ext>
              </a:extLst>
            </p:cNvPr>
            <p:cNvSpPr/>
            <p:nvPr/>
          </p:nvSpPr>
          <p:spPr>
            <a:xfrm>
              <a:off x="4539013" y="1253811"/>
              <a:ext cx="2736000" cy="3280667"/>
            </a:xfrm>
            <a:prstGeom prst="roundRect">
              <a:avLst/>
            </a:prstGeom>
            <a:solidFill>
              <a:srgbClr val="DFEF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6" name="Headline annual visits">
              <a:extLst>
                <a:ext uri="{FF2B5EF4-FFF2-40B4-BE49-F238E27FC236}">
                  <a16:creationId xmlns:a16="http://schemas.microsoft.com/office/drawing/2014/main" id="{FFFB1787-B2FF-EE2C-5E81-46191BCD2F59}"/>
                </a:ext>
              </a:extLst>
            </p:cNvPr>
            <p:cNvSpPr txBox="1"/>
            <p:nvPr/>
          </p:nvSpPr>
          <p:spPr>
            <a:xfrm>
              <a:off x="4735825" y="1362984"/>
              <a:ext cx="248066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E1541"/>
                  </a:solidFill>
                  <a:effectLst/>
                  <a:uLnTx/>
                  <a:uFillTx/>
                  <a:latin typeface="Arial" panose="020B0604020202020204" pitchFamily="34" charset="0"/>
                  <a:ea typeface="+mn-ea"/>
                  <a:cs typeface="Arial" panose="020B0604020202020204" pitchFamily="34" charset="0"/>
                </a:rPr>
                <a:t>Highest spend per trip*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E1541"/>
                </a:solidFill>
                <a:effectLst/>
                <a:uLnTx/>
                <a:uFillTx/>
                <a:latin typeface="Arial" panose="020B0604020202020204" pitchFamily="34" charset="0"/>
                <a:ea typeface="+mn-ea"/>
                <a:cs typeface="Arial" panose="020B0604020202020204" pitchFamily="34" charset="0"/>
              </a:endParaRPr>
            </a:p>
          </p:txBody>
        </p:sp>
        <p:sp>
          <p:nvSpPr>
            <p:cNvPr id="39" name="Figure 1">
              <a:extLst>
                <a:ext uri="{FF2B5EF4-FFF2-40B4-BE49-F238E27FC236}">
                  <a16:creationId xmlns:a16="http://schemas.microsoft.com/office/drawing/2014/main" id="{78B20DCB-6BC9-9312-EBE2-BD4CC70518CC}"/>
                </a:ext>
                <a:ext uri="{C183D7F6-B498-43B3-948B-1728B52AA6E4}">
                  <adec:decorative xmlns:adec="http://schemas.microsoft.com/office/drawing/2017/decorative" val="1"/>
                </a:ext>
              </a:extLst>
            </p:cNvPr>
            <p:cNvSpPr/>
            <p:nvPr/>
          </p:nvSpPr>
          <p:spPr>
            <a:xfrm>
              <a:off x="4716000" y="1824897"/>
              <a:ext cx="216000" cy="216000"/>
            </a:xfrm>
            <a:prstGeom prst="ellipse">
              <a:avLst/>
            </a:prstGeom>
            <a:solidFill>
              <a:srgbClr val="191B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1</a:t>
              </a:r>
            </a:p>
          </p:txBody>
        </p:sp>
        <p:sp>
          <p:nvSpPr>
            <p:cNvPr id="40" name="Figure 1">
              <a:extLst>
                <a:ext uri="{FF2B5EF4-FFF2-40B4-BE49-F238E27FC236}">
                  <a16:creationId xmlns:a16="http://schemas.microsoft.com/office/drawing/2014/main" id="{B823F70E-0FD0-AE79-734D-3B05C90288BE}"/>
                </a:ext>
                <a:ext uri="{C183D7F6-B498-43B3-948B-1728B52AA6E4}">
                  <adec:decorative xmlns:adec="http://schemas.microsoft.com/office/drawing/2017/decorative" val="1"/>
                </a:ext>
              </a:extLst>
            </p:cNvPr>
            <p:cNvSpPr/>
            <p:nvPr/>
          </p:nvSpPr>
          <p:spPr>
            <a:xfrm>
              <a:off x="4716000" y="2256743"/>
              <a:ext cx="216000" cy="216000"/>
            </a:xfrm>
            <a:prstGeom prst="ellipse">
              <a:avLst/>
            </a:prstGeom>
            <a:solidFill>
              <a:srgbClr val="191B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2</a:t>
              </a:r>
            </a:p>
          </p:txBody>
        </p:sp>
        <p:sp>
          <p:nvSpPr>
            <p:cNvPr id="41" name="Figure 1">
              <a:extLst>
                <a:ext uri="{FF2B5EF4-FFF2-40B4-BE49-F238E27FC236}">
                  <a16:creationId xmlns:a16="http://schemas.microsoft.com/office/drawing/2014/main" id="{D00952C4-25EF-CABD-D272-635950B3ED12}"/>
                </a:ext>
                <a:ext uri="{C183D7F6-B498-43B3-948B-1728B52AA6E4}">
                  <adec:decorative xmlns:adec="http://schemas.microsoft.com/office/drawing/2017/decorative" val="1"/>
                </a:ext>
              </a:extLst>
            </p:cNvPr>
            <p:cNvSpPr/>
            <p:nvPr/>
          </p:nvSpPr>
          <p:spPr>
            <a:xfrm>
              <a:off x="4716000" y="2688589"/>
              <a:ext cx="216000" cy="216000"/>
            </a:xfrm>
            <a:prstGeom prst="ellipse">
              <a:avLst/>
            </a:prstGeom>
            <a:solidFill>
              <a:srgbClr val="191B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3</a:t>
              </a:r>
            </a:p>
          </p:txBody>
        </p:sp>
        <p:sp>
          <p:nvSpPr>
            <p:cNvPr id="42" name="Figure 1">
              <a:extLst>
                <a:ext uri="{FF2B5EF4-FFF2-40B4-BE49-F238E27FC236}">
                  <a16:creationId xmlns:a16="http://schemas.microsoft.com/office/drawing/2014/main" id="{2267C6DA-A2B0-372D-4AAC-3A343896CDEA}"/>
                </a:ext>
                <a:ext uri="{C183D7F6-B498-43B3-948B-1728B52AA6E4}">
                  <adec:decorative xmlns:adec="http://schemas.microsoft.com/office/drawing/2017/decorative" val="1"/>
                </a:ext>
              </a:extLst>
            </p:cNvPr>
            <p:cNvSpPr/>
            <p:nvPr/>
          </p:nvSpPr>
          <p:spPr>
            <a:xfrm>
              <a:off x="4716000" y="3120435"/>
              <a:ext cx="216000" cy="216000"/>
            </a:xfrm>
            <a:prstGeom prst="ellipse">
              <a:avLst/>
            </a:prstGeom>
            <a:solidFill>
              <a:srgbClr val="191B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4</a:t>
              </a:r>
            </a:p>
          </p:txBody>
        </p:sp>
        <p:sp>
          <p:nvSpPr>
            <p:cNvPr id="43" name="Figure 1">
              <a:extLst>
                <a:ext uri="{FF2B5EF4-FFF2-40B4-BE49-F238E27FC236}">
                  <a16:creationId xmlns:a16="http://schemas.microsoft.com/office/drawing/2014/main" id="{3CF2312D-1438-8598-510E-AC83BEADAC0C}"/>
                </a:ext>
                <a:ext uri="{C183D7F6-B498-43B3-948B-1728B52AA6E4}">
                  <adec:decorative xmlns:adec="http://schemas.microsoft.com/office/drawing/2017/decorative" val="1"/>
                </a:ext>
              </a:extLst>
            </p:cNvPr>
            <p:cNvSpPr/>
            <p:nvPr/>
          </p:nvSpPr>
          <p:spPr>
            <a:xfrm>
              <a:off x="4716000" y="3552281"/>
              <a:ext cx="216000" cy="216000"/>
            </a:xfrm>
            <a:prstGeom prst="ellipse">
              <a:avLst/>
            </a:prstGeom>
            <a:solidFill>
              <a:srgbClr val="191B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5</a:t>
              </a:r>
            </a:p>
          </p:txBody>
        </p:sp>
        <p:sp>
          <p:nvSpPr>
            <p:cNvPr id="49" name="TextBox 48">
              <a:extLst>
                <a:ext uri="{FF2B5EF4-FFF2-40B4-BE49-F238E27FC236}">
                  <a16:creationId xmlns:a16="http://schemas.microsoft.com/office/drawing/2014/main" id="{D9545036-0592-34CF-03C2-B86F66BFFF60}"/>
                </a:ext>
              </a:extLst>
            </p:cNvPr>
            <p:cNvSpPr txBox="1"/>
            <p:nvPr/>
          </p:nvSpPr>
          <p:spPr>
            <a:xfrm>
              <a:off x="4968000" y="1791259"/>
              <a:ext cx="148742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E1541"/>
                  </a:solidFill>
                  <a:effectLst/>
                  <a:uLnTx/>
                  <a:uFillTx/>
                  <a:latin typeface="Arial" panose="020B0604020202020204"/>
                  <a:ea typeface="+mn-ea"/>
                  <a:cs typeface="+mn-cs"/>
                </a:rPr>
                <a:t>Qatar  </a:t>
              </a:r>
              <a:r>
                <a:rPr kumimoji="0" lang="en-GB" sz="1400" b="0" i="0" u="none" strike="noStrike" kern="1200" cap="none" spc="0" normalizeH="0" baseline="0" noProof="0" dirty="0">
                  <a:ln>
                    <a:noFill/>
                  </a:ln>
                  <a:solidFill>
                    <a:srgbClr val="1E1541"/>
                  </a:solidFill>
                  <a:effectLst/>
                  <a:uLnTx/>
                  <a:uFillTx/>
                  <a:latin typeface="Arial" panose="020B0604020202020204"/>
                  <a:ea typeface="+mn-ea"/>
                  <a:cs typeface="+mn-cs"/>
                </a:rPr>
                <a:t>£1,475</a:t>
              </a:r>
            </a:p>
          </p:txBody>
        </p:sp>
        <p:sp>
          <p:nvSpPr>
            <p:cNvPr id="50" name="TextBox 49">
              <a:extLst>
                <a:ext uri="{FF2B5EF4-FFF2-40B4-BE49-F238E27FC236}">
                  <a16:creationId xmlns:a16="http://schemas.microsoft.com/office/drawing/2014/main" id="{9FEB4978-C707-0C7D-E59D-BC47ADD69CCB}"/>
                </a:ext>
              </a:extLst>
            </p:cNvPr>
            <p:cNvSpPr txBox="1"/>
            <p:nvPr/>
          </p:nvSpPr>
          <p:spPr>
            <a:xfrm>
              <a:off x="4968000" y="2223681"/>
              <a:ext cx="148742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E1541"/>
                  </a:solidFill>
                  <a:effectLst/>
                  <a:uLnTx/>
                  <a:uFillTx/>
                  <a:latin typeface="Arial" panose="020B0604020202020204"/>
                  <a:ea typeface="+mn-ea"/>
                  <a:cs typeface="+mn-cs"/>
                </a:rPr>
                <a:t>UAE  </a:t>
              </a:r>
              <a:r>
                <a:rPr kumimoji="0" lang="en-GB" sz="1400" b="0" i="0" u="none" strike="noStrike" kern="1200" cap="none" spc="0" normalizeH="0" baseline="0" noProof="0" dirty="0">
                  <a:ln>
                    <a:noFill/>
                  </a:ln>
                  <a:solidFill>
                    <a:srgbClr val="1E1541"/>
                  </a:solidFill>
                  <a:effectLst/>
                  <a:uLnTx/>
                  <a:uFillTx/>
                  <a:latin typeface="Arial" panose="020B0604020202020204"/>
                  <a:ea typeface="+mn-ea"/>
                  <a:cs typeface="+mn-cs"/>
                </a:rPr>
                <a:t>£1,026</a:t>
              </a:r>
            </a:p>
          </p:txBody>
        </p:sp>
        <p:sp>
          <p:nvSpPr>
            <p:cNvPr id="51" name="TextBox 50">
              <a:extLst>
                <a:ext uri="{FF2B5EF4-FFF2-40B4-BE49-F238E27FC236}">
                  <a16:creationId xmlns:a16="http://schemas.microsoft.com/office/drawing/2014/main" id="{5FB26D8E-A36B-CF60-A8E4-D852CF5B6A5B}"/>
                </a:ext>
              </a:extLst>
            </p:cNvPr>
            <p:cNvSpPr txBox="1"/>
            <p:nvPr/>
          </p:nvSpPr>
          <p:spPr>
            <a:xfrm>
              <a:off x="4968000" y="2656774"/>
              <a:ext cx="192441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E1541"/>
                  </a:solidFill>
                  <a:effectLst/>
                  <a:uLnTx/>
                  <a:uFillTx/>
                  <a:latin typeface="Arial" panose="020B0604020202020204"/>
                  <a:ea typeface="+mn-ea"/>
                  <a:cs typeface="+mn-cs"/>
                </a:rPr>
                <a:t>Saudi Arabia  </a:t>
              </a:r>
              <a:r>
                <a:rPr kumimoji="0" lang="en-GB" sz="1400" b="0" i="0" u="none" strike="noStrike" kern="1200" cap="none" spc="0" normalizeH="0" baseline="0" noProof="0" dirty="0">
                  <a:ln>
                    <a:noFill/>
                  </a:ln>
                  <a:solidFill>
                    <a:srgbClr val="1E1541"/>
                  </a:solidFill>
                  <a:effectLst/>
                  <a:uLnTx/>
                  <a:uFillTx/>
                  <a:latin typeface="Arial" panose="020B0604020202020204"/>
                  <a:ea typeface="+mn-ea"/>
                  <a:cs typeface="+mn-cs"/>
                </a:rPr>
                <a:t>£903</a:t>
              </a:r>
            </a:p>
          </p:txBody>
        </p:sp>
        <p:sp>
          <p:nvSpPr>
            <p:cNvPr id="52" name="TextBox 51">
              <a:extLst>
                <a:ext uri="{FF2B5EF4-FFF2-40B4-BE49-F238E27FC236}">
                  <a16:creationId xmlns:a16="http://schemas.microsoft.com/office/drawing/2014/main" id="{F22C31BB-BBF2-C0FB-09DB-78DF60F0F8BA}"/>
                </a:ext>
              </a:extLst>
            </p:cNvPr>
            <p:cNvSpPr txBox="1"/>
            <p:nvPr/>
          </p:nvSpPr>
          <p:spPr>
            <a:xfrm>
              <a:off x="4968000" y="3081963"/>
              <a:ext cx="230236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E1541"/>
                  </a:solidFill>
                  <a:effectLst/>
                  <a:uLnTx/>
                  <a:uFillTx/>
                  <a:latin typeface="Arial" panose="020B0604020202020204"/>
                  <a:ea typeface="+mn-ea"/>
                  <a:cs typeface="+mn-cs"/>
                </a:rPr>
                <a:t>Hong Kong SAR  </a:t>
              </a:r>
              <a:r>
                <a:rPr kumimoji="0" lang="en-GB" sz="1400" b="0" i="0" u="none" strike="noStrike" kern="1200" cap="none" spc="0" normalizeH="0" baseline="0" noProof="0" dirty="0">
                  <a:ln>
                    <a:noFill/>
                  </a:ln>
                  <a:solidFill>
                    <a:srgbClr val="1E1541"/>
                  </a:solidFill>
                  <a:effectLst/>
                  <a:uLnTx/>
                  <a:uFillTx/>
                  <a:latin typeface="Arial" panose="020B0604020202020204"/>
                  <a:ea typeface="+mn-ea"/>
                  <a:cs typeface="+mn-cs"/>
                </a:rPr>
                <a:t>£572</a:t>
              </a:r>
            </a:p>
          </p:txBody>
        </p:sp>
        <p:sp>
          <p:nvSpPr>
            <p:cNvPr id="53" name="TextBox 52">
              <a:extLst>
                <a:ext uri="{FF2B5EF4-FFF2-40B4-BE49-F238E27FC236}">
                  <a16:creationId xmlns:a16="http://schemas.microsoft.com/office/drawing/2014/main" id="{EE9B3754-DC3D-5829-B15F-2A04B8535FF3}"/>
                </a:ext>
              </a:extLst>
            </p:cNvPr>
            <p:cNvSpPr txBox="1"/>
            <p:nvPr/>
          </p:nvSpPr>
          <p:spPr>
            <a:xfrm>
              <a:off x="4968000" y="3522771"/>
              <a:ext cx="203414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E1541"/>
                  </a:solidFill>
                  <a:effectLst/>
                  <a:uLnTx/>
                  <a:uFillTx/>
                  <a:latin typeface="Arial" panose="020B0604020202020204"/>
                  <a:ea typeface="+mn-ea"/>
                  <a:cs typeface="+mn-cs"/>
                </a:rPr>
                <a:t>China Mainland  </a:t>
              </a:r>
              <a:r>
                <a:rPr kumimoji="0" lang="en-GB" sz="1400" b="0" i="0" u="none" strike="noStrike" kern="1200" cap="none" spc="0" normalizeH="0" baseline="0" noProof="0" dirty="0">
                  <a:ln>
                    <a:noFill/>
                  </a:ln>
                  <a:solidFill>
                    <a:srgbClr val="1E1541"/>
                  </a:solidFill>
                  <a:effectLst/>
                  <a:uLnTx/>
                  <a:uFillTx/>
                  <a:latin typeface="Arial" panose="020B0604020202020204"/>
                  <a:ea typeface="+mn-ea"/>
                  <a:cs typeface="+mn-cs"/>
                </a:rPr>
                <a:t>£509</a:t>
              </a:r>
            </a:p>
          </p:txBody>
        </p:sp>
      </p:grpSp>
      <p:pic>
        <p:nvPicPr>
          <p:cNvPr id="64" name="Graphic 63">
            <a:extLst>
              <a:ext uri="{FF2B5EF4-FFF2-40B4-BE49-F238E27FC236}">
                <a16:creationId xmlns:a16="http://schemas.microsoft.com/office/drawing/2014/main" id="{ACD92503-20D4-B794-6881-EAED7F2E0F2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191973" y="3896034"/>
            <a:ext cx="844734" cy="844734"/>
          </a:xfrm>
          <a:prstGeom prst="rect">
            <a:avLst/>
          </a:prstGeom>
        </p:spPr>
      </p:pic>
      <p:grpSp>
        <p:nvGrpSpPr>
          <p:cNvPr id="22" name="Group 21" descr="The top 5 markets for longest length of stay are China, India, New Zealand, Qatar, Australia.">
            <a:extLst>
              <a:ext uri="{FF2B5EF4-FFF2-40B4-BE49-F238E27FC236}">
                <a16:creationId xmlns:a16="http://schemas.microsoft.com/office/drawing/2014/main" id="{0908FF91-CA85-89A4-777C-90E8F7B004D7}"/>
              </a:ext>
            </a:extLst>
          </p:cNvPr>
          <p:cNvGrpSpPr/>
          <p:nvPr/>
        </p:nvGrpSpPr>
        <p:grpSpPr>
          <a:xfrm>
            <a:off x="7387682" y="1253810"/>
            <a:ext cx="2996222" cy="3260346"/>
            <a:chOff x="7387682" y="1253810"/>
            <a:chExt cx="2996222" cy="3260346"/>
          </a:xfrm>
        </p:grpSpPr>
        <p:sp>
          <p:nvSpPr>
            <p:cNvPr id="35" name="Background 3">
              <a:extLst>
                <a:ext uri="{FF2B5EF4-FFF2-40B4-BE49-F238E27FC236}">
                  <a16:creationId xmlns:a16="http://schemas.microsoft.com/office/drawing/2014/main" id="{02F7F905-FDD7-4CF5-F249-04D9C7901399}"/>
                </a:ext>
                <a:ext uri="{C183D7F6-B498-43B3-948B-1728B52AA6E4}">
                  <adec:decorative xmlns:adec="http://schemas.microsoft.com/office/drawing/2017/decorative" val="1"/>
                </a:ext>
              </a:extLst>
            </p:cNvPr>
            <p:cNvSpPr/>
            <p:nvPr/>
          </p:nvSpPr>
          <p:spPr>
            <a:xfrm>
              <a:off x="7387682" y="1253810"/>
              <a:ext cx="2736000" cy="3260346"/>
            </a:xfrm>
            <a:prstGeom prst="roundRect">
              <a:avLst/>
            </a:prstGeom>
            <a:solidFill>
              <a:srgbClr val="EE6C6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7" name="Headline annual visits">
              <a:extLst>
                <a:ext uri="{FF2B5EF4-FFF2-40B4-BE49-F238E27FC236}">
                  <a16:creationId xmlns:a16="http://schemas.microsoft.com/office/drawing/2014/main" id="{7F7B8BBB-FFDC-F6CB-8E51-4DE675DF2B00}"/>
                </a:ext>
              </a:extLst>
            </p:cNvPr>
            <p:cNvSpPr txBox="1"/>
            <p:nvPr/>
          </p:nvSpPr>
          <p:spPr>
            <a:xfrm>
              <a:off x="7613031" y="1326408"/>
              <a:ext cx="254254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Longest length of stay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65" name="Figure 1">
              <a:extLst>
                <a:ext uri="{FF2B5EF4-FFF2-40B4-BE49-F238E27FC236}">
                  <a16:creationId xmlns:a16="http://schemas.microsoft.com/office/drawing/2014/main" id="{F47F18DA-130A-D885-FE3F-B6B9D5938953}"/>
                </a:ext>
                <a:ext uri="{C183D7F6-B498-43B3-948B-1728B52AA6E4}">
                  <adec:decorative xmlns:adec="http://schemas.microsoft.com/office/drawing/2017/decorative" val="1"/>
                </a:ext>
              </a:extLst>
            </p:cNvPr>
            <p:cNvSpPr/>
            <p:nvPr/>
          </p:nvSpPr>
          <p:spPr>
            <a:xfrm>
              <a:off x="7524000" y="1792684"/>
              <a:ext cx="200009" cy="182669"/>
            </a:xfrm>
            <a:prstGeom prst="ellipse">
              <a:avLst/>
            </a:prstGeom>
            <a:solidFill>
              <a:srgbClr val="191B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1</a:t>
              </a:r>
            </a:p>
          </p:txBody>
        </p:sp>
        <p:sp>
          <p:nvSpPr>
            <p:cNvPr id="66" name="Figure 1">
              <a:extLst>
                <a:ext uri="{FF2B5EF4-FFF2-40B4-BE49-F238E27FC236}">
                  <a16:creationId xmlns:a16="http://schemas.microsoft.com/office/drawing/2014/main" id="{628D90EF-F067-9B3B-3123-4FD7C803AF71}"/>
                </a:ext>
                <a:ext uri="{C183D7F6-B498-43B3-948B-1728B52AA6E4}">
                  <adec:decorative xmlns:adec="http://schemas.microsoft.com/office/drawing/2017/decorative" val="1"/>
                </a:ext>
              </a:extLst>
            </p:cNvPr>
            <p:cNvSpPr/>
            <p:nvPr/>
          </p:nvSpPr>
          <p:spPr>
            <a:xfrm>
              <a:off x="7524000" y="3088222"/>
              <a:ext cx="200009" cy="182669"/>
            </a:xfrm>
            <a:prstGeom prst="ellipse">
              <a:avLst/>
            </a:prstGeom>
            <a:solidFill>
              <a:srgbClr val="191B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4</a:t>
              </a:r>
            </a:p>
          </p:txBody>
        </p:sp>
        <p:sp>
          <p:nvSpPr>
            <p:cNvPr id="67" name="Figure 1">
              <a:extLst>
                <a:ext uri="{FF2B5EF4-FFF2-40B4-BE49-F238E27FC236}">
                  <a16:creationId xmlns:a16="http://schemas.microsoft.com/office/drawing/2014/main" id="{5132EDA6-B3A3-CA68-6D4D-FE7A69E37D99}"/>
                </a:ext>
                <a:ext uri="{C183D7F6-B498-43B3-948B-1728B52AA6E4}">
                  <adec:decorative xmlns:adec="http://schemas.microsoft.com/office/drawing/2017/decorative" val="1"/>
                </a:ext>
              </a:extLst>
            </p:cNvPr>
            <p:cNvSpPr/>
            <p:nvPr/>
          </p:nvSpPr>
          <p:spPr>
            <a:xfrm>
              <a:off x="7524000" y="3570308"/>
              <a:ext cx="200009" cy="182669"/>
            </a:xfrm>
            <a:prstGeom prst="ellipse">
              <a:avLst/>
            </a:prstGeom>
            <a:solidFill>
              <a:srgbClr val="191B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5</a:t>
              </a:r>
            </a:p>
          </p:txBody>
        </p:sp>
        <p:sp>
          <p:nvSpPr>
            <p:cNvPr id="68" name="TextBox 67">
              <a:extLst>
                <a:ext uri="{FF2B5EF4-FFF2-40B4-BE49-F238E27FC236}">
                  <a16:creationId xmlns:a16="http://schemas.microsoft.com/office/drawing/2014/main" id="{805364A3-2B13-65BF-7656-165DD2C6423B}"/>
                </a:ext>
              </a:extLst>
            </p:cNvPr>
            <p:cNvSpPr txBox="1"/>
            <p:nvPr/>
          </p:nvSpPr>
          <p:spPr>
            <a:xfrm>
              <a:off x="7755904" y="1728901"/>
              <a:ext cx="243199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a:ea typeface="+mn-ea"/>
                  <a:cs typeface="+mn-cs"/>
                </a:rPr>
                <a:t>China mainland  14.8</a:t>
              </a:r>
              <a:r>
                <a:rPr kumimoji="0" lang="en-GB" sz="1400" b="0" i="0" u="none" strike="noStrike" kern="1200" cap="none" spc="0" normalizeH="0" baseline="0" noProof="0" dirty="0">
                  <a:ln>
                    <a:noFill/>
                  </a:ln>
                  <a:solidFill>
                    <a:srgbClr val="FFFFFF"/>
                  </a:solidFill>
                  <a:effectLst/>
                  <a:uLnTx/>
                  <a:uFillTx/>
                  <a:latin typeface="Arial" panose="020B0604020202020204"/>
                  <a:ea typeface="+mn-ea"/>
                  <a:cs typeface="+mn-cs"/>
                </a:rPr>
                <a:t> days</a:t>
              </a:r>
            </a:p>
          </p:txBody>
        </p:sp>
        <p:sp>
          <p:nvSpPr>
            <p:cNvPr id="69" name="TextBox 68">
              <a:extLst>
                <a:ext uri="{FF2B5EF4-FFF2-40B4-BE49-F238E27FC236}">
                  <a16:creationId xmlns:a16="http://schemas.microsoft.com/office/drawing/2014/main" id="{8092DB34-EEDA-EC79-8B6D-1EADD17BFB65}"/>
                </a:ext>
              </a:extLst>
            </p:cNvPr>
            <p:cNvSpPr txBox="1"/>
            <p:nvPr/>
          </p:nvSpPr>
          <p:spPr>
            <a:xfrm>
              <a:off x="7755904" y="2151275"/>
              <a:ext cx="2628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a:ea typeface="+mn-ea"/>
                  <a:cs typeface="+mn-cs"/>
                </a:rPr>
                <a:t>India  13.9</a:t>
              </a:r>
              <a:r>
                <a:rPr kumimoji="0" lang="en-GB" sz="1400" b="0" i="0" u="none" strike="noStrike" kern="1200" cap="none" spc="0" normalizeH="0" baseline="0" noProof="0" dirty="0">
                  <a:ln>
                    <a:noFill/>
                  </a:ln>
                  <a:solidFill>
                    <a:srgbClr val="FFFFFF"/>
                  </a:solidFill>
                  <a:effectLst/>
                  <a:uLnTx/>
                  <a:uFillTx/>
                  <a:latin typeface="Arial" panose="020B0604020202020204"/>
                  <a:ea typeface="+mn-ea"/>
                  <a:cs typeface="+mn-cs"/>
                </a:rPr>
                <a:t> days</a:t>
              </a:r>
            </a:p>
          </p:txBody>
        </p:sp>
        <p:sp>
          <p:nvSpPr>
            <p:cNvPr id="70" name="TextBox 69">
              <a:extLst>
                <a:ext uri="{FF2B5EF4-FFF2-40B4-BE49-F238E27FC236}">
                  <a16:creationId xmlns:a16="http://schemas.microsoft.com/office/drawing/2014/main" id="{03FA5F19-57F7-B959-1AEA-CD3FC04ACA39}"/>
                </a:ext>
              </a:extLst>
            </p:cNvPr>
            <p:cNvSpPr txBox="1"/>
            <p:nvPr/>
          </p:nvSpPr>
          <p:spPr>
            <a:xfrm>
              <a:off x="7755904" y="2594415"/>
              <a:ext cx="2628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a:ea typeface="+mn-ea"/>
                  <a:cs typeface="+mn-cs"/>
                </a:rPr>
                <a:t>New Zealand 13</a:t>
              </a:r>
              <a:r>
                <a:rPr kumimoji="0" lang="en-GB" sz="1400" b="0" i="0" u="none" strike="noStrike" kern="1200" cap="none" spc="0" normalizeH="0" baseline="0" noProof="0" dirty="0">
                  <a:ln>
                    <a:noFill/>
                  </a:ln>
                  <a:solidFill>
                    <a:srgbClr val="FFFFFF"/>
                  </a:solidFill>
                  <a:effectLst/>
                  <a:uLnTx/>
                  <a:uFillTx/>
                  <a:latin typeface="Arial" panose="020B0604020202020204"/>
                  <a:ea typeface="+mn-ea"/>
                  <a:cs typeface="+mn-cs"/>
                </a:rPr>
                <a:t>.1 days</a:t>
              </a:r>
            </a:p>
          </p:txBody>
        </p:sp>
        <p:sp>
          <p:nvSpPr>
            <p:cNvPr id="71" name="TextBox 70">
              <a:extLst>
                <a:ext uri="{FF2B5EF4-FFF2-40B4-BE49-F238E27FC236}">
                  <a16:creationId xmlns:a16="http://schemas.microsoft.com/office/drawing/2014/main" id="{8265F984-9B60-0E76-0BCA-4287965258FC}"/>
                </a:ext>
              </a:extLst>
            </p:cNvPr>
            <p:cNvSpPr txBox="1"/>
            <p:nvPr/>
          </p:nvSpPr>
          <p:spPr>
            <a:xfrm>
              <a:off x="7755904" y="3049749"/>
              <a:ext cx="2628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a:ea typeface="+mn-ea"/>
                  <a:cs typeface="+mn-cs"/>
                </a:rPr>
                <a:t>Qatar 12.4</a:t>
              </a:r>
              <a:r>
                <a:rPr kumimoji="0" lang="en-GB" sz="1400" b="0" i="0" u="none" strike="noStrike" kern="1200" cap="none" spc="0" normalizeH="0" baseline="0" noProof="0" dirty="0">
                  <a:ln>
                    <a:noFill/>
                  </a:ln>
                  <a:solidFill>
                    <a:srgbClr val="FFFFFF"/>
                  </a:solidFill>
                  <a:effectLst/>
                  <a:uLnTx/>
                  <a:uFillTx/>
                  <a:latin typeface="Arial" panose="020B0604020202020204"/>
                  <a:ea typeface="+mn-ea"/>
                  <a:cs typeface="+mn-cs"/>
                </a:rPr>
                <a:t> days</a:t>
              </a:r>
            </a:p>
          </p:txBody>
        </p:sp>
        <p:sp>
          <p:nvSpPr>
            <p:cNvPr id="72" name="TextBox 71">
              <a:extLst>
                <a:ext uri="{FF2B5EF4-FFF2-40B4-BE49-F238E27FC236}">
                  <a16:creationId xmlns:a16="http://schemas.microsoft.com/office/drawing/2014/main" id="{C0368D37-BC9C-A200-9C67-523307AE73B4}"/>
                </a:ext>
              </a:extLst>
            </p:cNvPr>
            <p:cNvSpPr txBox="1"/>
            <p:nvPr/>
          </p:nvSpPr>
          <p:spPr>
            <a:xfrm>
              <a:off x="7755904" y="3510653"/>
              <a:ext cx="2628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a:ea typeface="+mn-ea"/>
                  <a:cs typeface="+mn-cs"/>
                </a:rPr>
                <a:t>Australia 12.0</a:t>
              </a:r>
              <a:r>
                <a:rPr kumimoji="0" lang="en-GB" sz="1400" b="0" i="0" u="none" strike="noStrike" kern="1200" cap="none" spc="0" normalizeH="0" baseline="0" noProof="0" dirty="0">
                  <a:ln>
                    <a:noFill/>
                  </a:ln>
                  <a:solidFill>
                    <a:srgbClr val="FFFFFF"/>
                  </a:solidFill>
                  <a:effectLst/>
                  <a:uLnTx/>
                  <a:uFillTx/>
                  <a:latin typeface="Arial" panose="020B0604020202020204"/>
                  <a:ea typeface="+mn-ea"/>
                  <a:cs typeface="+mn-cs"/>
                </a:rPr>
                <a:t> days</a:t>
              </a:r>
            </a:p>
          </p:txBody>
        </p:sp>
        <p:sp>
          <p:nvSpPr>
            <p:cNvPr id="73" name="Figure 1">
              <a:extLst>
                <a:ext uri="{FF2B5EF4-FFF2-40B4-BE49-F238E27FC236}">
                  <a16:creationId xmlns:a16="http://schemas.microsoft.com/office/drawing/2014/main" id="{30B3839B-E877-4015-15D2-75EEA3A05D65}"/>
                </a:ext>
                <a:ext uri="{C183D7F6-B498-43B3-948B-1728B52AA6E4}">
                  <adec:decorative xmlns:adec="http://schemas.microsoft.com/office/drawing/2017/decorative" val="1"/>
                </a:ext>
              </a:extLst>
            </p:cNvPr>
            <p:cNvSpPr/>
            <p:nvPr/>
          </p:nvSpPr>
          <p:spPr>
            <a:xfrm>
              <a:off x="7524000" y="2214072"/>
              <a:ext cx="200009" cy="182669"/>
            </a:xfrm>
            <a:prstGeom prst="ellipse">
              <a:avLst/>
            </a:prstGeom>
            <a:solidFill>
              <a:srgbClr val="191B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2</a:t>
              </a:r>
            </a:p>
          </p:txBody>
        </p:sp>
        <p:sp>
          <p:nvSpPr>
            <p:cNvPr id="74" name="Figure 1">
              <a:extLst>
                <a:ext uri="{FF2B5EF4-FFF2-40B4-BE49-F238E27FC236}">
                  <a16:creationId xmlns:a16="http://schemas.microsoft.com/office/drawing/2014/main" id="{A971C0EA-E705-0BFB-9E20-1C4F4D0D7648}"/>
                </a:ext>
                <a:ext uri="{C183D7F6-B498-43B3-948B-1728B52AA6E4}">
                  <adec:decorative xmlns:adec="http://schemas.microsoft.com/office/drawing/2017/decorative" val="1"/>
                </a:ext>
              </a:extLst>
            </p:cNvPr>
            <p:cNvSpPr/>
            <p:nvPr/>
          </p:nvSpPr>
          <p:spPr>
            <a:xfrm>
              <a:off x="7524000" y="2645918"/>
              <a:ext cx="200009" cy="182669"/>
            </a:xfrm>
            <a:prstGeom prst="ellipse">
              <a:avLst/>
            </a:prstGeom>
            <a:solidFill>
              <a:srgbClr val="191B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3</a:t>
              </a:r>
            </a:p>
          </p:txBody>
        </p:sp>
      </p:grpSp>
      <p:sp>
        <p:nvSpPr>
          <p:cNvPr id="79" name="TextBox 78">
            <a:extLst>
              <a:ext uri="{FF2B5EF4-FFF2-40B4-BE49-F238E27FC236}">
                <a16:creationId xmlns:a16="http://schemas.microsoft.com/office/drawing/2014/main" id="{6639CFF5-CC89-6A6A-02B7-CE1608806DB5}"/>
              </a:ext>
            </a:extLst>
          </p:cNvPr>
          <p:cNvSpPr txBox="1"/>
          <p:nvPr/>
        </p:nvSpPr>
        <p:spPr>
          <a:xfrm>
            <a:off x="591214" y="5201930"/>
            <a:ext cx="253497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E1541"/>
                </a:solidFill>
                <a:effectLst/>
                <a:uLnTx/>
                <a:uFillTx/>
                <a:latin typeface="Arial" panose="020B0604020202020204"/>
                <a:ea typeface="+mn-ea"/>
                <a:cs typeface="+mn-cs"/>
              </a:rPr>
              <a:t>Other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E1541"/>
                </a:solidFill>
                <a:effectLst/>
                <a:uLnTx/>
                <a:uFillTx/>
                <a:latin typeface="Arial" panose="020B0604020202020204"/>
                <a:ea typeface="+mn-ea"/>
                <a:cs typeface="+mn-cs"/>
              </a:rPr>
              <a:t>insights…</a:t>
            </a:r>
          </a:p>
        </p:txBody>
      </p:sp>
      <p:sp>
        <p:nvSpPr>
          <p:cNvPr id="81" name="Background">
            <a:extLst>
              <a:ext uri="{FF2B5EF4-FFF2-40B4-BE49-F238E27FC236}">
                <a16:creationId xmlns:a16="http://schemas.microsoft.com/office/drawing/2014/main" id="{3A059A79-8AEE-E883-20D7-D25C5986901A}"/>
              </a:ext>
              <a:ext uri="{C183D7F6-B498-43B3-948B-1728B52AA6E4}">
                <adec:decorative xmlns:adec="http://schemas.microsoft.com/office/drawing/2017/decorative" val="0"/>
              </a:ext>
            </a:extLst>
          </p:cNvPr>
          <p:cNvSpPr/>
          <p:nvPr/>
        </p:nvSpPr>
        <p:spPr>
          <a:xfrm>
            <a:off x="2137445" y="5038319"/>
            <a:ext cx="2429617" cy="9595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Arial" panose="020B0604020202020204"/>
                <a:ea typeface="+mn-ea"/>
                <a:cs typeface="+mn-cs"/>
              </a:rPr>
              <a:t>Italy </a:t>
            </a:r>
            <a:r>
              <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rPr>
              <a:t>is the fastest growing major market with </a:t>
            </a:r>
            <a:r>
              <a:rPr kumimoji="0" lang="en-GB" sz="1200" b="1" i="0" u="none" strike="noStrike" kern="1200" cap="none" spc="0" normalizeH="0" baseline="0" noProof="0" dirty="0">
                <a:ln>
                  <a:noFill/>
                </a:ln>
                <a:solidFill>
                  <a:srgbClr val="FFFFFF"/>
                </a:solidFill>
                <a:effectLst/>
                <a:uLnTx/>
                <a:uFillTx/>
                <a:latin typeface="Arial" panose="020B0604020202020204"/>
                <a:ea typeface="+mn-ea"/>
                <a:cs typeface="+mn-cs"/>
              </a:rPr>
              <a:t>Sweden</a:t>
            </a:r>
            <a:r>
              <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rPr>
              <a:t> and </a:t>
            </a:r>
            <a:r>
              <a:rPr kumimoji="0" lang="en-GB" sz="1200" b="1" i="0" u="none" strike="noStrike" kern="1200" cap="none" spc="0" normalizeH="0" baseline="0" noProof="0" dirty="0">
                <a:ln>
                  <a:noFill/>
                </a:ln>
                <a:solidFill>
                  <a:srgbClr val="FFFFFF"/>
                </a:solidFill>
                <a:effectLst/>
                <a:uLnTx/>
                <a:uFillTx/>
                <a:latin typeface="Arial" panose="020B0604020202020204"/>
                <a:ea typeface="+mn-ea"/>
                <a:cs typeface="+mn-cs"/>
              </a:rPr>
              <a:t>the Netherlands</a:t>
            </a:r>
            <a:r>
              <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rPr>
              <a:t> also showing strong growth.</a:t>
            </a:r>
          </a:p>
        </p:txBody>
      </p:sp>
      <p:sp>
        <p:nvSpPr>
          <p:cNvPr id="82" name="Background">
            <a:extLst>
              <a:ext uri="{FF2B5EF4-FFF2-40B4-BE49-F238E27FC236}">
                <a16:creationId xmlns:a16="http://schemas.microsoft.com/office/drawing/2014/main" id="{5C20EA13-B95F-4F93-5619-8C286A8B3DE9}"/>
              </a:ext>
              <a:ext uri="{C183D7F6-B498-43B3-948B-1728B52AA6E4}">
                <adec:decorative xmlns:adec="http://schemas.microsoft.com/office/drawing/2017/decorative" val="0"/>
              </a:ext>
            </a:extLst>
          </p:cNvPr>
          <p:cNvSpPr/>
          <p:nvPr/>
        </p:nvSpPr>
        <p:spPr>
          <a:xfrm>
            <a:off x="4829563" y="5038227"/>
            <a:ext cx="2429617" cy="9595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Arial" panose="020B0604020202020204"/>
                <a:ea typeface="+mn-ea"/>
                <a:cs typeface="+mn-cs"/>
              </a:rPr>
              <a:t>The Gulf markets </a:t>
            </a:r>
            <a:r>
              <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rPr>
              <a:t>are the highest value visitors. </a:t>
            </a:r>
            <a:r>
              <a:rPr kumimoji="0" lang="en-GB" sz="1200" b="1" i="0" u="none" strike="noStrike" kern="1200" cap="none" spc="0" normalizeH="0" baseline="0" noProof="0" dirty="0">
                <a:ln>
                  <a:noFill/>
                </a:ln>
                <a:solidFill>
                  <a:srgbClr val="FFFFFF"/>
                </a:solidFill>
                <a:effectLst/>
                <a:uLnTx/>
                <a:uFillTx/>
                <a:latin typeface="Arial" panose="020B0604020202020204"/>
                <a:ea typeface="+mn-ea"/>
                <a:cs typeface="+mn-cs"/>
              </a:rPr>
              <a:t>Qatar </a:t>
            </a:r>
            <a:r>
              <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rPr>
              <a:t>visitors spent almost £1,500 per trip on average, well ahead of other markets.</a:t>
            </a:r>
          </a:p>
        </p:txBody>
      </p:sp>
      <p:sp>
        <p:nvSpPr>
          <p:cNvPr id="83" name="Background">
            <a:extLst>
              <a:ext uri="{FF2B5EF4-FFF2-40B4-BE49-F238E27FC236}">
                <a16:creationId xmlns:a16="http://schemas.microsoft.com/office/drawing/2014/main" id="{772438D2-CA9E-3DC0-96E7-29AEB546D055}"/>
              </a:ext>
              <a:ext uri="{C183D7F6-B498-43B3-948B-1728B52AA6E4}">
                <adec:decorative xmlns:adec="http://schemas.microsoft.com/office/drawing/2017/decorative" val="0"/>
              </a:ext>
            </a:extLst>
          </p:cNvPr>
          <p:cNvSpPr/>
          <p:nvPr/>
        </p:nvSpPr>
        <p:spPr>
          <a:xfrm>
            <a:off x="7432074" y="5038227"/>
            <a:ext cx="2429617" cy="9595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srgbClr val="FFFFFF"/>
                </a:solidFill>
                <a:effectLst/>
                <a:uLnTx/>
                <a:uFillTx/>
                <a:latin typeface="Arial" panose="020B0604020202020204"/>
                <a:ea typeface="+mn-ea"/>
                <a:cs typeface="+mn-cs"/>
              </a:rPr>
              <a:t>Visitors from </a:t>
            </a:r>
            <a:r>
              <a:rPr kumimoji="0" lang="en-GB" sz="1200" b="1" i="0" u="none" strike="noStrike" kern="1200" cap="none" spc="0" normalizeH="0" baseline="0" noProof="0" dirty="0">
                <a:ln>
                  <a:noFill/>
                </a:ln>
                <a:solidFill>
                  <a:srgbClr val="FFFFFF"/>
                </a:solidFill>
                <a:effectLst/>
                <a:uLnTx/>
                <a:uFillTx/>
                <a:latin typeface="Arial" panose="020B0604020202020204"/>
                <a:ea typeface="+mn-ea"/>
                <a:cs typeface="+mn-cs"/>
              </a:rPr>
              <a:t>China</a:t>
            </a:r>
            <a:r>
              <a:rPr kumimoji="0" lang="en-GB" sz="1200" i="0" u="none" strike="noStrike" kern="1200" cap="none" spc="0" normalizeH="0" baseline="0" noProof="0" dirty="0">
                <a:ln>
                  <a:noFill/>
                </a:ln>
                <a:solidFill>
                  <a:srgbClr val="FFFFFF"/>
                </a:solidFill>
                <a:effectLst/>
                <a:uLnTx/>
                <a:uFillTx/>
                <a:latin typeface="Arial" panose="020B0604020202020204"/>
                <a:ea typeface="+mn-ea"/>
                <a:cs typeface="+mn-cs"/>
              </a:rPr>
              <a:t> and </a:t>
            </a:r>
            <a:r>
              <a:rPr kumimoji="0" lang="en-GB" sz="1200" b="1" i="0" u="none" strike="noStrike" kern="1200" cap="none" spc="0" normalizeH="0" baseline="0" noProof="0" dirty="0">
                <a:ln>
                  <a:noFill/>
                </a:ln>
                <a:solidFill>
                  <a:srgbClr val="FFFFFF"/>
                </a:solidFill>
                <a:effectLst/>
                <a:uLnTx/>
                <a:uFillTx/>
                <a:latin typeface="Arial" panose="020B0604020202020204"/>
                <a:ea typeface="+mn-ea"/>
                <a:cs typeface="+mn-cs"/>
              </a:rPr>
              <a:t>India </a:t>
            </a:r>
            <a:r>
              <a:rPr kumimoji="0" lang="en-GB" sz="1200" i="0" u="none" strike="noStrike" kern="1200" cap="none" spc="0" normalizeH="0" baseline="0" noProof="0" dirty="0">
                <a:ln>
                  <a:noFill/>
                </a:ln>
                <a:solidFill>
                  <a:srgbClr val="FFFFFF"/>
                </a:solidFill>
                <a:effectLst/>
                <a:uLnTx/>
                <a:uFillTx/>
                <a:latin typeface="Arial" panose="020B0604020202020204"/>
                <a:ea typeface="+mn-ea"/>
                <a:cs typeface="+mn-cs"/>
              </a:rPr>
              <a:t>stay the longest, creating significant economic value despite a lower average spend. </a:t>
            </a:r>
          </a:p>
        </p:txBody>
      </p:sp>
      <p:pic>
        <p:nvPicPr>
          <p:cNvPr id="45" name="Picture 44">
            <a:extLst>
              <a:ext uri="{FF2B5EF4-FFF2-40B4-BE49-F238E27FC236}">
                <a16:creationId xmlns:a16="http://schemas.microsoft.com/office/drawing/2014/main" id="{5DC468D1-7C1C-A001-B738-B3ADB0844F0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047981" y="5701062"/>
            <a:ext cx="468000" cy="468000"/>
          </a:xfrm>
          <a:prstGeom prst="rect">
            <a:avLst/>
          </a:prstGeom>
        </p:spPr>
      </p:pic>
      <p:pic>
        <p:nvPicPr>
          <p:cNvPr id="63" name="Picture 62">
            <a:extLst>
              <a:ext uri="{FF2B5EF4-FFF2-40B4-BE49-F238E27FC236}">
                <a16:creationId xmlns:a16="http://schemas.microsoft.com/office/drawing/2014/main" id="{23214F4E-0EB2-28DF-D76A-4BAFCC47021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719180" y="4792703"/>
            <a:ext cx="540000" cy="540000"/>
          </a:xfrm>
          <a:prstGeom prst="rect">
            <a:avLst/>
          </a:prstGeom>
        </p:spPr>
      </p:pic>
      <p:pic>
        <p:nvPicPr>
          <p:cNvPr id="89" name="Picture 88">
            <a:extLst>
              <a:ext uri="{FF2B5EF4-FFF2-40B4-BE49-F238E27FC236}">
                <a16:creationId xmlns:a16="http://schemas.microsoft.com/office/drawing/2014/main" id="{A461C68F-4A30-4471-CB21-5D7B2F54AB3C}"/>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655682" y="5701062"/>
            <a:ext cx="468000" cy="468000"/>
          </a:xfrm>
          <a:prstGeom prst="rect">
            <a:avLst/>
          </a:prstGeom>
        </p:spPr>
      </p:pic>
      <p:grpSp>
        <p:nvGrpSpPr>
          <p:cNvPr id="93" name="Decorative object traveller">
            <a:extLst>
              <a:ext uri="{FF2B5EF4-FFF2-40B4-BE49-F238E27FC236}">
                <a16:creationId xmlns:a16="http://schemas.microsoft.com/office/drawing/2014/main" id="{1167A48C-015B-64C3-9DAF-672A6BE652C5}"/>
              </a:ext>
              <a:ext uri="{C183D7F6-B498-43B3-948B-1728B52AA6E4}">
                <adec:decorative xmlns:adec="http://schemas.microsoft.com/office/drawing/2017/decorative" val="1"/>
              </a:ext>
            </a:extLst>
          </p:cNvPr>
          <p:cNvGrpSpPr>
            <a:grpSpLocks noChangeAspect="1"/>
          </p:cNvGrpSpPr>
          <p:nvPr/>
        </p:nvGrpSpPr>
        <p:grpSpPr>
          <a:xfrm>
            <a:off x="9422484" y="2396741"/>
            <a:ext cx="2723385" cy="2808000"/>
            <a:chOff x="201821" y="3029425"/>
            <a:chExt cx="1315078" cy="1322413"/>
          </a:xfrm>
          <a:solidFill>
            <a:srgbClr val="E5BAB5"/>
          </a:solidFill>
        </p:grpSpPr>
        <p:sp>
          <p:nvSpPr>
            <p:cNvPr id="94" name="Freeform 110">
              <a:extLst>
                <a:ext uri="{FF2B5EF4-FFF2-40B4-BE49-F238E27FC236}">
                  <a16:creationId xmlns:a16="http://schemas.microsoft.com/office/drawing/2014/main" id="{B1A409E0-EDC2-CB21-F444-3FE37DFC2B46}"/>
                </a:ext>
              </a:extLst>
            </p:cNvPr>
            <p:cNvSpPr/>
            <p:nvPr/>
          </p:nvSpPr>
          <p:spPr>
            <a:xfrm>
              <a:off x="1276214" y="3240785"/>
              <a:ext cx="240685" cy="241229"/>
            </a:xfrm>
            <a:custGeom>
              <a:avLst/>
              <a:gdLst>
                <a:gd name="connsiteX0" fmla="*/ 97898 w 181913"/>
                <a:gd name="connsiteY0" fmla="*/ 90017 h 182324"/>
                <a:gd name="connsiteX1" fmla="*/ 37890 w 181913"/>
                <a:gd name="connsiteY1" fmla="*/ 104234 h 182324"/>
                <a:gd name="connsiteX2" fmla="*/ 15773 w 181913"/>
                <a:gd name="connsiteY2" fmla="*/ 83679 h 182324"/>
                <a:gd name="connsiteX3" fmla="*/ 11058 w 181913"/>
                <a:gd name="connsiteY3" fmla="*/ 88389 h 182324"/>
                <a:gd name="connsiteX4" fmla="*/ 0 w 181913"/>
                <a:gd name="connsiteY4" fmla="*/ 75799 h 182324"/>
                <a:gd name="connsiteX5" fmla="*/ 12687 w 181913"/>
                <a:gd name="connsiteY5" fmla="*/ 64750 h 182324"/>
                <a:gd name="connsiteX6" fmla="*/ 4801 w 181913"/>
                <a:gd name="connsiteY6" fmla="*/ 55243 h 182324"/>
                <a:gd name="connsiteX7" fmla="*/ 67980 w 181913"/>
                <a:gd name="connsiteY7" fmla="*/ 1542 h 182324"/>
                <a:gd name="connsiteX8" fmla="*/ 75867 w 181913"/>
                <a:gd name="connsiteY8" fmla="*/ 11049 h 182324"/>
                <a:gd name="connsiteX9" fmla="*/ 88468 w 181913"/>
                <a:gd name="connsiteY9" fmla="*/ 0 h 182324"/>
                <a:gd name="connsiteX10" fmla="*/ 99527 w 181913"/>
                <a:gd name="connsiteY10" fmla="*/ 12590 h 182324"/>
                <a:gd name="connsiteX11" fmla="*/ 94812 w 181913"/>
                <a:gd name="connsiteY11" fmla="*/ 15759 h 182324"/>
                <a:gd name="connsiteX12" fmla="*/ 180194 w 181913"/>
                <a:gd name="connsiteY12" fmla="*/ 129415 h 182324"/>
                <a:gd name="connsiteX13" fmla="*/ 178651 w 181913"/>
                <a:gd name="connsiteY13" fmla="*/ 143632 h 182324"/>
                <a:gd name="connsiteX14" fmla="*/ 135960 w 181913"/>
                <a:gd name="connsiteY14" fmla="*/ 179948 h 182324"/>
                <a:gd name="connsiteX15" fmla="*/ 121729 w 181913"/>
                <a:gd name="connsiteY15" fmla="*/ 179948 h 182324"/>
                <a:gd name="connsiteX16" fmla="*/ 110671 w 181913"/>
                <a:gd name="connsiteY16" fmla="*/ 168899 h 182324"/>
                <a:gd name="connsiteX17" fmla="*/ 118558 w 181913"/>
                <a:gd name="connsiteY17" fmla="*/ 153140 h 182324"/>
                <a:gd name="connsiteX18" fmla="*/ 97984 w 181913"/>
                <a:gd name="connsiteY18" fmla="*/ 90017 h 182324"/>
                <a:gd name="connsiteX19" fmla="*/ 97984 w 181913"/>
                <a:gd name="connsiteY19" fmla="*/ 90017 h 18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1913" h="182324">
                  <a:moveTo>
                    <a:pt x="97898" y="90017"/>
                  </a:moveTo>
                  <a:cubicBezTo>
                    <a:pt x="77324" y="78968"/>
                    <a:pt x="50492" y="85306"/>
                    <a:pt x="37890" y="104234"/>
                  </a:cubicBezTo>
                  <a:lnTo>
                    <a:pt x="15773" y="83679"/>
                  </a:lnTo>
                  <a:lnTo>
                    <a:pt x="11058" y="88389"/>
                  </a:lnTo>
                  <a:lnTo>
                    <a:pt x="0" y="75799"/>
                  </a:lnTo>
                  <a:lnTo>
                    <a:pt x="12687" y="64750"/>
                  </a:lnTo>
                  <a:lnTo>
                    <a:pt x="4801" y="55243"/>
                  </a:lnTo>
                  <a:lnTo>
                    <a:pt x="67980" y="1542"/>
                  </a:lnTo>
                  <a:lnTo>
                    <a:pt x="75867" y="11049"/>
                  </a:lnTo>
                  <a:lnTo>
                    <a:pt x="88468" y="0"/>
                  </a:lnTo>
                  <a:lnTo>
                    <a:pt x="99527" y="12590"/>
                  </a:lnTo>
                  <a:lnTo>
                    <a:pt x="94812" y="15759"/>
                  </a:lnTo>
                  <a:lnTo>
                    <a:pt x="180194" y="129415"/>
                  </a:lnTo>
                  <a:cubicBezTo>
                    <a:pt x="183366" y="134126"/>
                    <a:pt x="181737" y="140464"/>
                    <a:pt x="178651" y="143632"/>
                  </a:cubicBezTo>
                  <a:lnTo>
                    <a:pt x="135960" y="179948"/>
                  </a:lnTo>
                  <a:cubicBezTo>
                    <a:pt x="131245" y="183117"/>
                    <a:pt x="124901" y="183117"/>
                    <a:pt x="121729" y="179948"/>
                  </a:cubicBezTo>
                  <a:lnTo>
                    <a:pt x="110671" y="168899"/>
                  </a:lnTo>
                  <a:cubicBezTo>
                    <a:pt x="113843" y="164188"/>
                    <a:pt x="117015" y="159392"/>
                    <a:pt x="118558" y="153140"/>
                  </a:cubicBezTo>
                  <a:cubicBezTo>
                    <a:pt x="129616" y="131042"/>
                    <a:pt x="121729" y="102607"/>
                    <a:pt x="97984" y="90017"/>
                  </a:cubicBezTo>
                  <a:lnTo>
                    <a:pt x="97984" y="90017"/>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95" name="Freeform 111">
              <a:extLst>
                <a:ext uri="{FF2B5EF4-FFF2-40B4-BE49-F238E27FC236}">
                  <a16:creationId xmlns:a16="http://schemas.microsoft.com/office/drawing/2014/main" id="{35B4D413-1604-E499-422E-58770FC9438C}"/>
                </a:ext>
              </a:extLst>
            </p:cNvPr>
            <p:cNvSpPr/>
            <p:nvPr/>
          </p:nvSpPr>
          <p:spPr>
            <a:xfrm>
              <a:off x="691123" y="3829934"/>
              <a:ext cx="304827" cy="521904"/>
            </a:xfrm>
            <a:custGeom>
              <a:avLst/>
              <a:gdLst>
                <a:gd name="connsiteX0" fmla="*/ 133952 w 230392"/>
                <a:gd name="connsiteY0" fmla="*/ 127873 h 394461"/>
                <a:gd name="connsiteX1" fmla="*/ 137124 w 230392"/>
                <a:gd name="connsiteY1" fmla="*/ 0 h 394461"/>
                <a:gd name="connsiteX2" fmla="*/ 230393 w 230392"/>
                <a:gd name="connsiteY2" fmla="*/ 60040 h 394461"/>
                <a:gd name="connsiteX3" fmla="*/ 230393 w 230392"/>
                <a:gd name="connsiteY3" fmla="*/ 63209 h 394461"/>
                <a:gd name="connsiteX4" fmla="*/ 228850 w 230392"/>
                <a:gd name="connsiteY4" fmla="*/ 143718 h 394461"/>
                <a:gd name="connsiteX5" fmla="*/ 220963 w 230392"/>
                <a:gd name="connsiteY5" fmla="*/ 168985 h 394461"/>
                <a:gd name="connsiteX6" fmla="*/ 88175 w 230392"/>
                <a:gd name="connsiteY6" fmla="*/ 372657 h 394461"/>
                <a:gd name="connsiteX7" fmla="*/ 21824 w 230392"/>
                <a:gd name="connsiteY7" fmla="*/ 386875 h 394461"/>
                <a:gd name="connsiteX8" fmla="*/ 7594 w 230392"/>
                <a:gd name="connsiteY8" fmla="*/ 322124 h 394461"/>
                <a:gd name="connsiteX9" fmla="*/ 134038 w 230392"/>
                <a:gd name="connsiteY9" fmla="*/ 127959 h 394461"/>
                <a:gd name="connsiteX10" fmla="*/ 134038 w 230392"/>
                <a:gd name="connsiteY10" fmla="*/ 127959 h 394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392" h="394461">
                  <a:moveTo>
                    <a:pt x="133952" y="127873"/>
                  </a:moveTo>
                  <a:lnTo>
                    <a:pt x="137124" y="0"/>
                  </a:lnTo>
                  <a:cubicBezTo>
                    <a:pt x="163956" y="52074"/>
                    <a:pt x="224049" y="63123"/>
                    <a:pt x="230393" y="60040"/>
                  </a:cubicBezTo>
                  <a:lnTo>
                    <a:pt x="230393" y="63209"/>
                  </a:lnTo>
                  <a:lnTo>
                    <a:pt x="228850" y="143718"/>
                  </a:lnTo>
                  <a:cubicBezTo>
                    <a:pt x="228850" y="153225"/>
                    <a:pt x="225678" y="161105"/>
                    <a:pt x="220963" y="168985"/>
                  </a:cubicBezTo>
                  <a:lnTo>
                    <a:pt x="88175" y="372657"/>
                  </a:lnTo>
                  <a:cubicBezTo>
                    <a:pt x="73945" y="394754"/>
                    <a:pt x="43941" y="401092"/>
                    <a:pt x="21824" y="386875"/>
                  </a:cubicBezTo>
                  <a:cubicBezTo>
                    <a:pt x="-293" y="372657"/>
                    <a:pt x="-6637" y="342680"/>
                    <a:pt x="7594" y="322124"/>
                  </a:cubicBezTo>
                  <a:lnTo>
                    <a:pt x="134038" y="127959"/>
                  </a:lnTo>
                  <a:lnTo>
                    <a:pt x="134038" y="127959"/>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96" name="Freeform 112">
              <a:extLst>
                <a:ext uri="{FF2B5EF4-FFF2-40B4-BE49-F238E27FC236}">
                  <a16:creationId xmlns:a16="http://schemas.microsoft.com/office/drawing/2014/main" id="{97036C37-869A-D1C5-540F-2B74E87E1D4B}"/>
                </a:ext>
              </a:extLst>
            </p:cNvPr>
            <p:cNvSpPr/>
            <p:nvPr/>
          </p:nvSpPr>
          <p:spPr>
            <a:xfrm>
              <a:off x="676545" y="3353538"/>
              <a:ext cx="202355" cy="354321"/>
            </a:xfrm>
            <a:custGeom>
              <a:avLst/>
              <a:gdLst>
                <a:gd name="connsiteX0" fmla="*/ 140255 w 152942"/>
                <a:gd name="connsiteY0" fmla="*/ 97896 h 267800"/>
                <a:gd name="connsiteX1" fmla="*/ 62845 w 152942"/>
                <a:gd name="connsiteY1" fmla="*/ 244698 h 267800"/>
                <a:gd name="connsiteX2" fmla="*/ 23326 w 152942"/>
                <a:gd name="connsiteY2" fmla="*/ 266795 h 267800"/>
                <a:gd name="connsiteX3" fmla="*/ 1209 w 152942"/>
                <a:gd name="connsiteY3" fmla="*/ 228938 h 267800"/>
                <a:gd name="connsiteX4" fmla="*/ 152942 w 152942"/>
                <a:gd name="connsiteY4" fmla="*/ 0 h 267800"/>
                <a:gd name="connsiteX5" fmla="*/ 141884 w 152942"/>
                <a:gd name="connsiteY5" fmla="*/ 45822 h 267800"/>
                <a:gd name="connsiteX6" fmla="*/ 140255 w 152942"/>
                <a:gd name="connsiteY6" fmla="*/ 97896 h 267800"/>
                <a:gd name="connsiteX7" fmla="*/ 140255 w 152942"/>
                <a:gd name="connsiteY7" fmla="*/ 97896 h 26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2942" h="267800">
                  <a:moveTo>
                    <a:pt x="140255" y="97896"/>
                  </a:moveTo>
                  <a:cubicBezTo>
                    <a:pt x="103908" y="138922"/>
                    <a:pt x="77076" y="191082"/>
                    <a:pt x="62845" y="244698"/>
                  </a:cubicBezTo>
                  <a:cubicBezTo>
                    <a:pt x="58130" y="258915"/>
                    <a:pt x="43900" y="271506"/>
                    <a:pt x="23326" y="266795"/>
                  </a:cubicBezTo>
                  <a:cubicBezTo>
                    <a:pt x="5924" y="262084"/>
                    <a:pt x="-3506" y="244698"/>
                    <a:pt x="1209" y="228938"/>
                  </a:cubicBezTo>
                  <a:cubicBezTo>
                    <a:pt x="24955" y="137380"/>
                    <a:pt x="80247" y="55243"/>
                    <a:pt x="152942" y="0"/>
                  </a:cubicBezTo>
                  <a:cubicBezTo>
                    <a:pt x="146599" y="14218"/>
                    <a:pt x="141884" y="28435"/>
                    <a:pt x="141884" y="45822"/>
                  </a:cubicBezTo>
                  <a:lnTo>
                    <a:pt x="140255" y="97896"/>
                  </a:lnTo>
                  <a:lnTo>
                    <a:pt x="140255" y="97896"/>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97" name="Freeform 113">
              <a:extLst>
                <a:ext uri="{FF2B5EF4-FFF2-40B4-BE49-F238E27FC236}">
                  <a16:creationId xmlns:a16="http://schemas.microsoft.com/office/drawing/2014/main" id="{9D5DFD86-6684-5452-D2C0-38F1F3001794}"/>
                </a:ext>
              </a:extLst>
            </p:cNvPr>
            <p:cNvSpPr/>
            <p:nvPr/>
          </p:nvSpPr>
          <p:spPr>
            <a:xfrm>
              <a:off x="914043" y="3029425"/>
              <a:ext cx="239180" cy="238688"/>
            </a:xfrm>
            <a:custGeom>
              <a:avLst/>
              <a:gdLst>
                <a:gd name="connsiteX0" fmla="*/ 96626 w 180775"/>
                <a:gd name="connsiteY0" fmla="*/ 180218 h 180403"/>
                <a:gd name="connsiteX1" fmla="*/ 185 w 180775"/>
                <a:gd name="connsiteY1" fmla="*/ 96540 h 180403"/>
                <a:gd name="connsiteX2" fmla="*/ 83938 w 180775"/>
                <a:gd name="connsiteY2" fmla="*/ 185 h 180403"/>
                <a:gd name="connsiteX3" fmla="*/ 180379 w 180775"/>
                <a:gd name="connsiteY3" fmla="*/ 83864 h 180403"/>
                <a:gd name="connsiteX4" fmla="*/ 96626 w 180775"/>
                <a:gd name="connsiteY4" fmla="*/ 180133 h 180403"/>
                <a:gd name="connsiteX5" fmla="*/ 96626 w 180775"/>
                <a:gd name="connsiteY5" fmla="*/ 180133 h 180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775" h="180403">
                  <a:moveTo>
                    <a:pt x="96626" y="180218"/>
                  </a:moveTo>
                  <a:cubicBezTo>
                    <a:pt x="46048" y="183387"/>
                    <a:pt x="3357" y="145531"/>
                    <a:pt x="185" y="96540"/>
                  </a:cubicBezTo>
                  <a:cubicBezTo>
                    <a:pt x="-2987" y="46007"/>
                    <a:pt x="34989" y="3354"/>
                    <a:pt x="83938" y="185"/>
                  </a:cubicBezTo>
                  <a:cubicBezTo>
                    <a:pt x="134516" y="-2984"/>
                    <a:pt x="177207" y="34958"/>
                    <a:pt x="180379" y="83864"/>
                  </a:cubicBezTo>
                  <a:cubicBezTo>
                    <a:pt x="185094" y="134396"/>
                    <a:pt x="147204" y="177049"/>
                    <a:pt x="96626" y="180133"/>
                  </a:cubicBezTo>
                  <a:lnTo>
                    <a:pt x="96626" y="180133"/>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98" name="Freeform 114">
              <a:extLst>
                <a:ext uri="{FF2B5EF4-FFF2-40B4-BE49-F238E27FC236}">
                  <a16:creationId xmlns:a16="http://schemas.microsoft.com/office/drawing/2014/main" id="{04AE6F5F-DCEE-A3C4-CECA-5D7956CA94C1}"/>
                </a:ext>
              </a:extLst>
            </p:cNvPr>
            <p:cNvSpPr/>
            <p:nvPr/>
          </p:nvSpPr>
          <p:spPr>
            <a:xfrm>
              <a:off x="876581" y="3290923"/>
              <a:ext cx="301182" cy="1055413"/>
            </a:xfrm>
            <a:custGeom>
              <a:avLst/>
              <a:gdLst>
                <a:gd name="connsiteX0" fmla="*/ 123 w 227637"/>
                <a:gd name="connsiteY0" fmla="*/ 353690 h 797694"/>
                <a:gd name="connsiteX1" fmla="*/ 8010 w 227637"/>
                <a:gd name="connsiteY1" fmla="*/ 91605 h 797694"/>
                <a:gd name="connsiteX2" fmla="*/ 105994 w 227637"/>
                <a:gd name="connsiteY2" fmla="*/ 47 h 797694"/>
                <a:gd name="connsiteX3" fmla="*/ 134455 w 227637"/>
                <a:gd name="connsiteY3" fmla="*/ 4758 h 797694"/>
                <a:gd name="connsiteX4" fmla="*/ 94935 w 227637"/>
                <a:gd name="connsiteY4" fmla="*/ 20517 h 797694"/>
                <a:gd name="connsiteX5" fmla="*/ 85420 w 227637"/>
                <a:gd name="connsiteY5" fmla="*/ 281060 h 797694"/>
                <a:gd name="connsiteX6" fmla="*/ 80705 w 227637"/>
                <a:gd name="connsiteY6" fmla="*/ 298446 h 797694"/>
                <a:gd name="connsiteX7" fmla="*/ 99650 w 227637"/>
                <a:gd name="connsiteY7" fmla="*/ 432658 h 797694"/>
                <a:gd name="connsiteX8" fmla="*/ 120224 w 227637"/>
                <a:gd name="connsiteY8" fmla="*/ 443706 h 797694"/>
                <a:gd name="connsiteX9" fmla="*/ 197634 w 227637"/>
                <a:gd name="connsiteY9" fmla="*/ 434199 h 797694"/>
                <a:gd name="connsiteX10" fmla="*/ 226095 w 227637"/>
                <a:gd name="connsiteY10" fmla="*/ 551024 h 797694"/>
                <a:gd name="connsiteX11" fmla="*/ 227638 w 227637"/>
                <a:gd name="connsiteY11" fmla="*/ 565242 h 797694"/>
                <a:gd name="connsiteX12" fmla="*/ 213407 w 227637"/>
                <a:gd name="connsiteY12" fmla="*/ 753154 h 797694"/>
                <a:gd name="connsiteX13" fmla="*/ 162830 w 227637"/>
                <a:gd name="connsiteY13" fmla="*/ 797349 h 797694"/>
                <a:gd name="connsiteX14" fmla="*/ 118595 w 227637"/>
                <a:gd name="connsiteY14" fmla="*/ 746816 h 797694"/>
                <a:gd name="connsiteX15" fmla="*/ 131197 w 227637"/>
                <a:gd name="connsiteY15" fmla="*/ 566783 h 797694"/>
                <a:gd name="connsiteX16" fmla="*/ 104365 w 227637"/>
                <a:gd name="connsiteY16" fmla="*/ 451500 h 797694"/>
                <a:gd name="connsiteX17" fmla="*/ 38 w 227637"/>
                <a:gd name="connsiteY17" fmla="*/ 353604 h 797694"/>
                <a:gd name="connsiteX18" fmla="*/ 38 w 227637"/>
                <a:gd name="connsiteY18" fmla="*/ 353604 h 797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7637" h="797694">
                  <a:moveTo>
                    <a:pt x="123" y="353690"/>
                  </a:moveTo>
                  <a:lnTo>
                    <a:pt x="8010" y="91605"/>
                  </a:lnTo>
                  <a:cubicBezTo>
                    <a:pt x="9553" y="39531"/>
                    <a:pt x="52244" y="-1581"/>
                    <a:pt x="105994" y="47"/>
                  </a:cubicBezTo>
                  <a:cubicBezTo>
                    <a:pt x="115509" y="47"/>
                    <a:pt x="124939" y="1589"/>
                    <a:pt x="134455" y="4758"/>
                  </a:cubicBezTo>
                  <a:cubicBezTo>
                    <a:pt x="121853" y="6299"/>
                    <a:pt x="107623" y="9468"/>
                    <a:pt x="94935" y="20517"/>
                  </a:cubicBezTo>
                  <a:cubicBezTo>
                    <a:pt x="53873" y="55204"/>
                    <a:pt x="50701" y="142052"/>
                    <a:pt x="85420" y="281060"/>
                  </a:cubicBezTo>
                  <a:cubicBezTo>
                    <a:pt x="80705" y="285770"/>
                    <a:pt x="79076" y="292108"/>
                    <a:pt x="80705" y="298446"/>
                  </a:cubicBezTo>
                  <a:cubicBezTo>
                    <a:pt x="117052" y="577917"/>
                    <a:pt x="77533" y="279518"/>
                    <a:pt x="99650" y="432658"/>
                  </a:cubicBezTo>
                  <a:cubicBezTo>
                    <a:pt x="102822" y="440537"/>
                    <a:pt x="110709" y="445334"/>
                    <a:pt x="120224" y="443706"/>
                  </a:cubicBezTo>
                  <a:cubicBezTo>
                    <a:pt x="121767" y="443706"/>
                    <a:pt x="202435" y="432658"/>
                    <a:pt x="197634" y="434199"/>
                  </a:cubicBezTo>
                  <a:lnTo>
                    <a:pt x="226095" y="551024"/>
                  </a:lnTo>
                  <a:cubicBezTo>
                    <a:pt x="227638" y="555734"/>
                    <a:pt x="227638" y="560531"/>
                    <a:pt x="227638" y="565242"/>
                  </a:cubicBezTo>
                  <a:lnTo>
                    <a:pt x="213407" y="753154"/>
                  </a:lnTo>
                  <a:cubicBezTo>
                    <a:pt x="211864" y="781590"/>
                    <a:pt x="184947" y="800518"/>
                    <a:pt x="162830" y="797349"/>
                  </a:cubicBezTo>
                  <a:cubicBezTo>
                    <a:pt x="135998" y="795807"/>
                    <a:pt x="116967" y="772083"/>
                    <a:pt x="118595" y="746816"/>
                  </a:cubicBezTo>
                  <a:lnTo>
                    <a:pt x="131197" y="566783"/>
                  </a:lnTo>
                  <a:lnTo>
                    <a:pt x="104365" y="451500"/>
                  </a:lnTo>
                  <a:cubicBezTo>
                    <a:pt x="44358" y="454669"/>
                    <a:pt x="-1505" y="408847"/>
                    <a:pt x="38" y="353604"/>
                  </a:cubicBezTo>
                  <a:lnTo>
                    <a:pt x="38" y="353604"/>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99" name="Freeform 115">
              <a:extLst>
                <a:ext uri="{FF2B5EF4-FFF2-40B4-BE49-F238E27FC236}">
                  <a16:creationId xmlns:a16="http://schemas.microsoft.com/office/drawing/2014/main" id="{1D9C8CA8-18FE-5D48-28B2-E67A2BE01E28}"/>
                </a:ext>
              </a:extLst>
            </p:cNvPr>
            <p:cNvSpPr/>
            <p:nvPr/>
          </p:nvSpPr>
          <p:spPr>
            <a:xfrm>
              <a:off x="201821" y="3712989"/>
              <a:ext cx="511824" cy="566145"/>
            </a:xfrm>
            <a:custGeom>
              <a:avLst/>
              <a:gdLst>
                <a:gd name="connsiteX0" fmla="*/ 2795 w 386843"/>
                <a:gd name="connsiteY0" fmla="*/ 336256 h 427899"/>
                <a:gd name="connsiteX1" fmla="*/ 171845 w 386843"/>
                <a:gd name="connsiteY1" fmla="*/ 23639 h 427899"/>
                <a:gd name="connsiteX2" fmla="*/ 203477 w 386843"/>
                <a:gd name="connsiteY2" fmla="*/ 14132 h 427899"/>
                <a:gd name="connsiteX3" fmla="*/ 315691 w 386843"/>
                <a:gd name="connsiteY3" fmla="*/ 74172 h 427899"/>
                <a:gd name="connsiteX4" fmla="*/ 358382 w 386843"/>
                <a:gd name="connsiteY4" fmla="*/ 0 h 427899"/>
                <a:gd name="connsiteX5" fmla="*/ 386843 w 386843"/>
                <a:gd name="connsiteY5" fmla="*/ 12590 h 427899"/>
                <a:gd name="connsiteX6" fmla="*/ 342609 w 386843"/>
                <a:gd name="connsiteY6" fmla="*/ 89931 h 427899"/>
                <a:gd name="connsiteX7" fmla="*/ 350496 w 386843"/>
                <a:gd name="connsiteY7" fmla="*/ 121535 h 427899"/>
                <a:gd name="connsiteX8" fmla="*/ 200391 w 386843"/>
                <a:gd name="connsiteY8" fmla="*/ 401006 h 427899"/>
                <a:gd name="connsiteX9" fmla="*/ 192505 w 386843"/>
                <a:gd name="connsiteY9" fmla="*/ 396296 h 427899"/>
                <a:gd name="connsiteX10" fmla="*/ 121353 w 386843"/>
                <a:gd name="connsiteY10" fmla="*/ 418393 h 427899"/>
                <a:gd name="connsiteX11" fmla="*/ 118181 w 386843"/>
                <a:gd name="connsiteY11" fmla="*/ 427900 h 427899"/>
                <a:gd name="connsiteX12" fmla="*/ 12311 w 386843"/>
                <a:gd name="connsiteY12" fmla="*/ 371029 h 427899"/>
                <a:gd name="connsiteX13" fmla="*/ 2795 w 386843"/>
                <a:gd name="connsiteY13" fmla="*/ 336256 h 427899"/>
                <a:gd name="connsiteX14" fmla="*/ 2795 w 386843"/>
                <a:gd name="connsiteY14" fmla="*/ 336256 h 42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6843" h="427899">
                  <a:moveTo>
                    <a:pt x="2795" y="336256"/>
                  </a:moveTo>
                  <a:lnTo>
                    <a:pt x="171845" y="23639"/>
                  </a:lnTo>
                  <a:cubicBezTo>
                    <a:pt x="178188" y="12590"/>
                    <a:pt x="192419" y="7880"/>
                    <a:pt x="203477" y="14132"/>
                  </a:cubicBezTo>
                  <a:lnTo>
                    <a:pt x="315691" y="74172"/>
                  </a:lnTo>
                  <a:lnTo>
                    <a:pt x="358382" y="0"/>
                  </a:lnTo>
                  <a:cubicBezTo>
                    <a:pt x="366269" y="7880"/>
                    <a:pt x="377328" y="12590"/>
                    <a:pt x="386843" y="12590"/>
                  </a:cubicBezTo>
                  <a:lnTo>
                    <a:pt x="342609" y="89931"/>
                  </a:lnTo>
                  <a:cubicBezTo>
                    <a:pt x="352124" y="96269"/>
                    <a:pt x="355211" y="110487"/>
                    <a:pt x="350496" y="121535"/>
                  </a:cubicBezTo>
                  <a:lnTo>
                    <a:pt x="200391" y="401006"/>
                  </a:lnTo>
                  <a:cubicBezTo>
                    <a:pt x="198848" y="399465"/>
                    <a:pt x="195676" y="397837"/>
                    <a:pt x="192505" y="396296"/>
                  </a:cubicBezTo>
                  <a:cubicBezTo>
                    <a:pt x="167216" y="382078"/>
                    <a:pt x="135583" y="391585"/>
                    <a:pt x="121353" y="418393"/>
                  </a:cubicBezTo>
                  <a:cubicBezTo>
                    <a:pt x="119810" y="421562"/>
                    <a:pt x="118181" y="424731"/>
                    <a:pt x="118181" y="427900"/>
                  </a:cubicBezTo>
                  <a:lnTo>
                    <a:pt x="12311" y="371029"/>
                  </a:lnTo>
                  <a:cubicBezTo>
                    <a:pt x="1252" y="363150"/>
                    <a:pt x="-3463" y="347390"/>
                    <a:pt x="2795" y="336256"/>
                  </a:cubicBezTo>
                  <a:lnTo>
                    <a:pt x="2795" y="336256"/>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00" name="Freeform 116">
              <a:extLst>
                <a:ext uri="{FF2B5EF4-FFF2-40B4-BE49-F238E27FC236}">
                  <a16:creationId xmlns:a16="http://schemas.microsoft.com/office/drawing/2014/main" id="{29678754-0CA9-6C03-5D7D-DCAE37AEEA58}"/>
                </a:ext>
              </a:extLst>
            </p:cNvPr>
            <p:cNvSpPr/>
            <p:nvPr/>
          </p:nvSpPr>
          <p:spPr>
            <a:xfrm>
              <a:off x="379054" y="4249785"/>
              <a:ext cx="92097" cy="92015"/>
            </a:xfrm>
            <a:custGeom>
              <a:avLst/>
              <a:gdLst>
                <a:gd name="connsiteX0" fmla="*/ 0 w 69608"/>
                <a:gd name="connsiteY0" fmla="*/ 34773 h 69546"/>
                <a:gd name="connsiteX1" fmla="*/ 34804 w 69608"/>
                <a:gd name="connsiteY1" fmla="*/ 69547 h 69546"/>
                <a:gd name="connsiteX2" fmla="*/ 69609 w 69608"/>
                <a:gd name="connsiteY2" fmla="*/ 34773 h 69546"/>
                <a:gd name="connsiteX3" fmla="*/ 34804 w 69608"/>
                <a:gd name="connsiteY3" fmla="*/ 0 h 69546"/>
                <a:gd name="connsiteX4" fmla="*/ 0 w 69608"/>
                <a:gd name="connsiteY4" fmla="*/ 34773 h 69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08" h="69546">
                  <a:moveTo>
                    <a:pt x="0" y="34773"/>
                  </a:moveTo>
                  <a:cubicBezTo>
                    <a:pt x="0" y="53958"/>
                    <a:pt x="15602" y="69547"/>
                    <a:pt x="34804" y="69547"/>
                  </a:cubicBezTo>
                  <a:cubicBezTo>
                    <a:pt x="54007" y="69547"/>
                    <a:pt x="69609" y="53958"/>
                    <a:pt x="69609" y="34773"/>
                  </a:cubicBezTo>
                  <a:cubicBezTo>
                    <a:pt x="69609" y="15588"/>
                    <a:pt x="54007" y="0"/>
                    <a:pt x="34804" y="0"/>
                  </a:cubicBezTo>
                  <a:cubicBezTo>
                    <a:pt x="15602" y="0"/>
                    <a:pt x="0" y="15588"/>
                    <a:pt x="0" y="34773"/>
                  </a:cubicBezTo>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01" name="Freeform 117">
              <a:extLst>
                <a:ext uri="{FF2B5EF4-FFF2-40B4-BE49-F238E27FC236}">
                  <a16:creationId xmlns:a16="http://schemas.microsoft.com/office/drawing/2014/main" id="{44F3C3D9-7985-B21A-043B-03CBBF23A2BC}"/>
                </a:ext>
              </a:extLst>
            </p:cNvPr>
            <p:cNvSpPr/>
            <p:nvPr/>
          </p:nvSpPr>
          <p:spPr>
            <a:xfrm>
              <a:off x="977609" y="3317644"/>
              <a:ext cx="443049" cy="416347"/>
            </a:xfrm>
            <a:custGeom>
              <a:avLst/>
              <a:gdLst>
                <a:gd name="connsiteX0" fmla="*/ 209744 w 334862"/>
                <a:gd name="connsiteY0" fmla="*/ 180269 h 314680"/>
                <a:gd name="connsiteX1" fmla="*/ 208201 w 334862"/>
                <a:gd name="connsiteY1" fmla="*/ 180269 h 314680"/>
                <a:gd name="connsiteX2" fmla="*/ 214545 w 334862"/>
                <a:gd name="connsiteY2" fmla="*/ 245019 h 314680"/>
                <a:gd name="connsiteX3" fmla="*/ 219260 w 334862"/>
                <a:gd name="connsiteY3" fmla="*/ 249730 h 314680"/>
                <a:gd name="connsiteX4" fmla="*/ 220803 w 334862"/>
                <a:gd name="connsiteY4" fmla="*/ 262320 h 314680"/>
                <a:gd name="connsiteX5" fmla="*/ 198686 w 334862"/>
                <a:gd name="connsiteY5" fmla="*/ 286045 h 314680"/>
                <a:gd name="connsiteX6" fmla="*/ 198686 w 334862"/>
                <a:gd name="connsiteY6" fmla="*/ 281334 h 314680"/>
                <a:gd name="connsiteX7" fmla="*/ 171854 w 334862"/>
                <a:gd name="connsiteY7" fmla="*/ 284503 h 314680"/>
                <a:gd name="connsiteX8" fmla="*/ 173397 w 334862"/>
                <a:gd name="connsiteY8" fmla="*/ 300262 h 314680"/>
                <a:gd name="connsiteX9" fmla="*/ 73870 w 334862"/>
                <a:gd name="connsiteY9" fmla="*/ 312853 h 314680"/>
                <a:gd name="connsiteX10" fmla="*/ 72327 w 334862"/>
                <a:gd name="connsiteY10" fmla="*/ 297093 h 314680"/>
                <a:gd name="connsiteX11" fmla="*/ 45495 w 334862"/>
                <a:gd name="connsiteY11" fmla="*/ 300262 h 314680"/>
                <a:gd name="connsiteX12" fmla="*/ 45495 w 334862"/>
                <a:gd name="connsiteY12" fmla="*/ 304973 h 314680"/>
                <a:gd name="connsiteX13" fmla="*/ 18663 w 334862"/>
                <a:gd name="connsiteY13" fmla="*/ 287586 h 314680"/>
                <a:gd name="connsiteX14" fmla="*/ 17120 w 334862"/>
                <a:gd name="connsiteY14" fmla="*/ 274996 h 314680"/>
                <a:gd name="connsiteX15" fmla="*/ 21835 w 334862"/>
                <a:gd name="connsiteY15" fmla="*/ 267116 h 314680"/>
                <a:gd name="connsiteX16" fmla="*/ 48667 w 334862"/>
                <a:gd name="connsiteY16" fmla="*/ 265575 h 314680"/>
                <a:gd name="connsiteX17" fmla="*/ 43952 w 334862"/>
                <a:gd name="connsiteY17" fmla="*/ 230801 h 314680"/>
                <a:gd name="connsiteX18" fmla="*/ 50296 w 334862"/>
                <a:gd name="connsiteY18" fmla="*/ 222922 h 314680"/>
                <a:gd name="connsiteX19" fmla="*/ 171940 w 334862"/>
                <a:gd name="connsiteY19" fmla="*/ 207162 h 314680"/>
                <a:gd name="connsiteX20" fmla="*/ 179826 w 334862"/>
                <a:gd name="connsiteY20" fmla="*/ 213500 h 314680"/>
                <a:gd name="connsiteX21" fmla="*/ 184541 w 334862"/>
                <a:gd name="connsiteY21" fmla="*/ 248274 h 314680"/>
                <a:gd name="connsiteX22" fmla="*/ 198772 w 334862"/>
                <a:gd name="connsiteY22" fmla="*/ 246732 h 314680"/>
                <a:gd name="connsiteX23" fmla="*/ 192428 w 334862"/>
                <a:gd name="connsiteY23" fmla="*/ 178813 h 314680"/>
                <a:gd name="connsiteX24" fmla="*/ 119733 w 334862"/>
                <a:gd name="connsiteY24" fmla="*/ 142498 h 314680"/>
                <a:gd name="connsiteX25" fmla="*/ 118190 w 334862"/>
                <a:gd name="connsiteY25" fmla="*/ 197741 h 314680"/>
                <a:gd name="connsiteX26" fmla="*/ 48667 w 334862"/>
                <a:gd name="connsiteY26" fmla="*/ 207248 h 314680"/>
                <a:gd name="connsiteX27" fmla="*/ 31265 w 334862"/>
                <a:gd name="connsiteY27" fmla="*/ 230973 h 314680"/>
                <a:gd name="connsiteX28" fmla="*/ 34437 w 334862"/>
                <a:gd name="connsiteY28" fmla="*/ 251528 h 314680"/>
                <a:gd name="connsiteX29" fmla="*/ 23378 w 334862"/>
                <a:gd name="connsiteY29" fmla="*/ 253070 h 314680"/>
                <a:gd name="connsiteX30" fmla="*/ 28093 w 334862"/>
                <a:gd name="connsiteY30" fmla="*/ 11455 h 314680"/>
                <a:gd name="connsiteX31" fmla="*/ 91272 w 334862"/>
                <a:gd name="connsiteY31" fmla="*/ 5117 h 314680"/>
                <a:gd name="connsiteX32" fmla="*/ 116561 w 334862"/>
                <a:gd name="connsiteY32" fmla="*/ 44601 h 314680"/>
                <a:gd name="connsiteX33" fmla="*/ 211373 w 334862"/>
                <a:gd name="connsiteY33" fmla="*/ 117231 h 314680"/>
                <a:gd name="connsiteX34" fmla="*/ 274553 w 334862"/>
                <a:gd name="connsiteY34" fmla="*/ 60361 h 314680"/>
                <a:gd name="connsiteX35" fmla="*/ 317244 w 334862"/>
                <a:gd name="connsiteY35" fmla="*/ 46143 h 314680"/>
                <a:gd name="connsiteX36" fmla="*/ 331474 w 334862"/>
                <a:gd name="connsiteY36" fmla="*/ 88796 h 314680"/>
                <a:gd name="connsiteX37" fmla="*/ 209744 w 334862"/>
                <a:gd name="connsiteY37" fmla="*/ 180354 h 314680"/>
                <a:gd name="connsiteX38" fmla="*/ 209744 w 334862"/>
                <a:gd name="connsiteY38" fmla="*/ 180354 h 314680"/>
                <a:gd name="connsiteX39" fmla="*/ 165510 w 334862"/>
                <a:gd name="connsiteY39" fmla="*/ 221294 h 314680"/>
                <a:gd name="connsiteX40" fmla="*/ 56468 w 334862"/>
                <a:gd name="connsiteY40" fmla="*/ 235512 h 314680"/>
                <a:gd name="connsiteX41" fmla="*/ 59640 w 334862"/>
                <a:gd name="connsiteY41" fmla="*/ 263947 h 314680"/>
                <a:gd name="connsiteX42" fmla="*/ 170225 w 334862"/>
                <a:gd name="connsiteY42" fmla="*/ 249730 h 314680"/>
                <a:gd name="connsiteX43" fmla="*/ 165510 w 334862"/>
                <a:gd name="connsiteY43" fmla="*/ 221294 h 314680"/>
                <a:gd name="connsiteX44" fmla="*/ 165510 w 334862"/>
                <a:gd name="connsiteY44" fmla="*/ 221294 h 314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34862" h="314680">
                  <a:moveTo>
                    <a:pt x="209744" y="180269"/>
                  </a:moveTo>
                  <a:lnTo>
                    <a:pt x="208201" y="180269"/>
                  </a:lnTo>
                  <a:cubicBezTo>
                    <a:pt x="211373" y="194486"/>
                    <a:pt x="214545" y="218211"/>
                    <a:pt x="214545" y="245019"/>
                  </a:cubicBezTo>
                  <a:cubicBezTo>
                    <a:pt x="216088" y="246561"/>
                    <a:pt x="217717" y="248188"/>
                    <a:pt x="219260" y="249730"/>
                  </a:cubicBezTo>
                  <a:lnTo>
                    <a:pt x="220803" y="262320"/>
                  </a:lnTo>
                  <a:cubicBezTo>
                    <a:pt x="217631" y="270200"/>
                    <a:pt x="209744" y="279707"/>
                    <a:pt x="198686" y="286045"/>
                  </a:cubicBezTo>
                  <a:lnTo>
                    <a:pt x="198686" y="281334"/>
                  </a:lnTo>
                  <a:lnTo>
                    <a:pt x="171854" y="284503"/>
                  </a:lnTo>
                  <a:lnTo>
                    <a:pt x="173397" y="300262"/>
                  </a:lnTo>
                  <a:cubicBezTo>
                    <a:pt x="141764" y="312853"/>
                    <a:pt x="105417" y="317649"/>
                    <a:pt x="73870" y="312853"/>
                  </a:cubicBezTo>
                  <a:lnTo>
                    <a:pt x="72327" y="297093"/>
                  </a:lnTo>
                  <a:lnTo>
                    <a:pt x="45495" y="300262"/>
                  </a:lnTo>
                  <a:lnTo>
                    <a:pt x="45495" y="304973"/>
                  </a:lnTo>
                  <a:cubicBezTo>
                    <a:pt x="32894" y="300262"/>
                    <a:pt x="23378" y="293924"/>
                    <a:pt x="18663" y="287586"/>
                  </a:cubicBezTo>
                  <a:lnTo>
                    <a:pt x="17120" y="274996"/>
                  </a:lnTo>
                  <a:cubicBezTo>
                    <a:pt x="17120" y="271827"/>
                    <a:pt x="18663" y="268658"/>
                    <a:pt x="21835" y="267116"/>
                  </a:cubicBezTo>
                  <a:lnTo>
                    <a:pt x="48667" y="265575"/>
                  </a:lnTo>
                  <a:lnTo>
                    <a:pt x="43952" y="230801"/>
                  </a:lnTo>
                  <a:cubicBezTo>
                    <a:pt x="43952" y="226091"/>
                    <a:pt x="45495" y="222922"/>
                    <a:pt x="50296" y="222922"/>
                  </a:cubicBezTo>
                  <a:lnTo>
                    <a:pt x="171940" y="207162"/>
                  </a:lnTo>
                  <a:cubicBezTo>
                    <a:pt x="175111" y="207162"/>
                    <a:pt x="178283" y="210331"/>
                    <a:pt x="179826" y="213500"/>
                  </a:cubicBezTo>
                  <a:lnTo>
                    <a:pt x="184541" y="248274"/>
                  </a:lnTo>
                  <a:lnTo>
                    <a:pt x="198772" y="246732"/>
                  </a:lnTo>
                  <a:cubicBezTo>
                    <a:pt x="198772" y="218297"/>
                    <a:pt x="194057" y="189861"/>
                    <a:pt x="192428" y="178813"/>
                  </a:cubicBezTo>
                  <a:cubicBezTo>
                    <a:pt x="165596" y="174102"/>
                    <a:pt x="141850" y="161426"/>
                    <a:pt x="119733" y="142498"/>
                  </a:cubicBezTo>
                  <a:lnTo>
                    <a:pt x="118190" y="197741"/>
                  </a:lnTo>
                  <a:lnTo>
                    <a:pt x="48667" y="207248"/>
                  </a:lnTo>
                  <a:cubicBezTo>
                    <a:pt x="37609" y="208790"/>
                    <a:pt x="29722" y="219838"/>
                    <a:pt x="31265" y="230973"/>
                  </a:cubicBezTo>
                  <a:lnTo>
                    <a:pt x="34437" y="251528"/>
                  </a:lnTo>
                  <a:lnTo>
                    <a:pt x="23378" y="253070"/>
                  </a:lnTo>
                  <a:cubicBezTo>
                    <a:pt x="-17684" y="90423"/>
                    <a:pt x="2804" y="32011"/>
                    <a:pt x="28093" y="11455"/>
                  </a:cubicBezTo>
                  <a:cubicBezTo>
                    <a:pt x="48667" y="-5931"/>
                    <a:pt x="77042" y="407"/>
                    <a:pt x="91272" y="5117"/>
                  </a:cubicBezTo>
                  <a:cubicBezTo>
                    <a:pt x="102331" y="16166"/>
                    <a:pt x="111846" y="28842"/>
                    <a:pt x="116561" y="44601"/>
                  </a:cubicBezTo>
                  <a:cubicBezTo>
                    <a:pt x="140307" y="82544"/>
                    <a:pt x="178198" y="117231"/>
                    <a:pt x="211373" y="117231"/>
                  </a:cubicBezTo>
                  <a:cubicBezTo>
                    <a:pt x="233490" y="117231"/>
                    <a:pt x="255607" y="98303"/>
                    <a:pt x="274553" y="60361"/>
                  </a:cubicBezTo>
                  <a:cubicBezTo>
                    <a:pt x="282439" y="44601"/>
                    <a:pt x="301384" y="38263"/>
                    <a:pt x="317244" y="46143"/>
                  </a:cubicBezTo>
                  <a:cubicBezTo>
                    <a:pt x="333017" y="54023"/>
                    <a:pt x="339361" y="72951"/>
                    <a:pt x="331474" y="88796"/>
                  </a:cubicBezTo>
                  <a:cubicBezTo>
                    <a:pt x="290412" y="162968"/>
                    <a:pt x="243006" y="180354"/>
                    <a:pt x="209744" y="180354"/>
                  </a:cubicBezTo>
                  <a:lnTo>
                    <a:pt x="209744" y="180354"/>
                  </a:lnTo>
                  <a:close/>
                  <a:moveTo>
                    <a:pt x="165510" y="221294"/>
                  </a:moveTo>
                  <a:lnTo>
                    <a:pt x="56468" y="235512"/>
                  </a:lnTo>
                  <a:lnTo>
                    <a:pt x="59640" y="263947"/>
                  </a:lnTo>
                  <a:lnTo>
                    <a:pt x="170225" y="249730"/>
                  </a:lnTo>
                  <a:lnTo>
                    <a:pt x="165510" y="221294"/>
                  </a:lnTo>
                  <a:lnTo>
                    <a:pt x="165510" y="221294"/>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02" name="Freeform 118">
              <a:extLst>
                <a:ext uri="{FF2B5EF4-FFF2-40B4-BE49-F238E27FC236}">
                  <a16:creationId xmlns:a16="http://schemas.microsoft.com/office/drawing/2014/main" id="{BEAB6C42-D72C-FCDF-3AAC-71CD45744E30}"/>
                </a:ext>
              </a:extLst>
            </p:cNvPr>
            <p:cNvSpPr/>
            <p:nvPr/>
          </p:nvSpPr>
          <p:spPr>
            <a:xfrm>
              <a:off x="1002189" y="3692138"/>
              <a:ext cx="284232" cy="169186"/>
            </a:xfrm>
            <a:custGeom>
              <a:avLst/>
              <a:gdLst>
                <a:gd name="connsiteX0" fmla="*/ 12602 w 214826"/>
                <a:gd name="connsiteY0" fmla="*/ 119908 h 127873"/>
                <a:gd name="connsiteX1" fmla="*/ 0 w 214826"/>
                <a:gd name="connsiteY1" fmla="*/ 25180 h 127873"/>
                <a:gd name="connsiteX2" fmla="*/ 26832 w 214826"/>
                <a:gd name="connsiteY2" fmla="*/ 37857 h 127873"/>
                <a:gd name="connsiteX3" fmla="*/ 30004 w 214826"/>
                <a:gd name="connsiteY3" fmla="*/ 58412 h 127873"/>
                <a:gd name="connsiteX4" fmla="*/ 56836 w 214826"/>
                <a:gd name="connsiteY4" fmla="*/ 55243 h 127873"/>
                <a:gd name="connsiteX5" fmla="*/ 55293 w 214826"/>
                <a:gd name="connsiteY5" fmla="*/ 44194 h 127873"/>
                <a:gd name="connsiteX6" fmla="*/ 154819 w 214826"/>
                <a:gd name="connsiteY6" fmla="*/ 31604 h 127873"/>
                <a:gd name="connsiteX7" fmla="*/ 156362 w 214826"/>
                <a:gd name="connsiteY7" fmla="*/ 42653 h 127873"/>
                <a:gd name="connsiteX8" fmla="*/ 183194 w 214826"/>
                <a:gd name="connsiteY8" fmla="*/ 39484 h 127873"/>
                <a:gd name="connsiteX9" fmla="*/ 180023 w 214826"/>
                <a:gd name="connsiteY9" fmla="*/ 18928 h 127873"/>
                <a:gd name="connsiteX10" fmla="*/ 202140 w 214826"/>
                <a:gd name="connsiteY10" fmla="*/ 0 h 127873"/>
                <a:gd name="connsiteX11" fmla="*/ 214827 w 214826"/>
                <a:gd name="connsiteY11" fmla="*/ 94727 h 127873"/>
                <a:gd name="connsiteX12" fmla="*/ 210112 w 214826"/>
                <a:gd name="connsiteY12" fmla="*/ 102607 h 127873"/>
                <a:gd name="connsiteX13" fmla="*/ 20488 w 214826"/>
                <a:gd name="connsiteY13" fmla="*/ 127873 h 127873"/>
                <a:gd name="connsiteX14" fmla="*/ 12602 w 214826"/>
                <a:gd name="connsiteY14" fmla="*/ 119993 h 127873"/>
                <a:gd name="connsiteX15" fmla="*/ 12602 w 214826"/>
                <a:gd name="connsiteY15" fmla="*/ 11999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4826" h="127873">
                  <a:moveTo>
                    <a:pt x="12602" y="119908"/>
                  </a:moveTo>
                  <a:lnTo>
                    <a:pt x="0" y="25180"/>
                  </a:lnTo>
                  <a:cubicBezTo>
                    <a:pt x="7887" y="29891"/>
                    <a:pt x="15773" y="34688"/>
                    <a:pt x="26832" y="37857"/>
                  </a:cubicBezTo>
                  <a:lnTo>
                    <a:pt x="30004" y="58412"/>
                  </a:lnTo>
                  <a:lnTo>
                    <a:pt x="56836" y="55243"/>
                  </a:lnTo>
                  <a:lnTo>
                    <a:pt x="55293" y="44194"/>
                  </a:lnTo>
                  <a:cubicBezTo>
                    <a:pt x="88468" y="48905"/>
                    <a:pt x="124816" y="42653"/>
                    <a:pt x="154819" y="31604"/>
                  </a:cubicBezTo>
                  <a:lnTo>
                    <a:pt x="156362" y="42653"/>
                  </a:lnTo>
                  <a:lnTo>
                    <a:pt x="183194" y="39484"/>
                  </a:lnTo>
                  <a:lnTo>
                    <a:pt x="180023" y="18928"/>
                  </a:lnTo>
                  <a:cubicBezTo>
                    <a:pt x="189538" y="12590"/>
                    <a:pt x="197425" y="6338"/>
                    <a:pt x="202140" y="0"/>
                  </a:cubicBezTo>
                  <a:lnTo>
                    <a:pt x="214827" y="94727"/>
                  </a:lnTo>
                  <a:cubicBezTo>
                    <a:pt x="214827" y="97896"/>
                    <a:pt x="213284" y="101065"/>
                    <a:pt x="210112" y="102607"/>
                  </a:cubicBezTo>
                  <a:lnTo>
                    <a:pt x="20488" y="127873"/>
                  </a:lnTo>
                  <a:cubicBezTo>
                    <a:pt x="17316" y="126332"/>
                    <a:pt x="14145" y="124704"/>
                    <a:pt x="12602" y="119993"/>
                  </a:cubicBezTo>
                  <a:lnTo>
                    <a:pt x="12602" y="119993"/>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sp>
        <p:nvSpPr>
          <p:cNvPr id="3" name="Text Placeholder 3">
            <a:extLst>
              <a:ext uri="{FF2B5EF4-FFF2-40B4-BE49-F238E27FC236}">
                <a16:creationId xmlns:a16="http://schemas.microsoft.com/office/drawing/2014/main" id="{9B8B99A8-4B77-6CA0-9516-1FEF4A0D2DF4}"/>
              </a:ext>
            </a:extLst>
          </p:cNvPr>
          <p:cNvSpPr>
            <a:spLocks noGrp="1"/>
          </p:cNvSpPr>
          <p:nvPr>
            <p:ph type="body" sz="quarter" idx="11"/>
          </p:nvPr>
        </p:nvSpPr>
        <p:spPr>
          <a:xfrm>
            <a:off x="334963" y="6432480"/>
            <a:ext cx="10304227" cy="269150"/>
          </a:xfrm>
        </p:spPr>
        <p:txBody>
          <a:bodyPr/>
          <a:lstStyle/>
          <a:p>
            <a:pPr>
              <a:spcBef>
                <a:spcPts val="0"/>
              </a:spcBef>
            </a:pPr>
            <a:r>
              <a:rPr lang="en-GB" sz="1100" dirty="0"/>
              <a:t>Please note that this data covers in person spend and cash withdrawals by Visa cards only; online spend is not included. *Ranking is within 25 selected inbound markets </a:t>
            </a:r>
            <a:r>
              <a:rPr lang="en-GB" sz="1100" dirty="0">
                <a:latin typeface="Arial" panose="020B0604020202020204" pitchFamily="34" charset="0"/>
                <a:cs typeface="Arial" panose="020B0604020202020204" pitchFamily="34" charset="0"/>
              </a:rPr>
              <a:t>**This is defined based on the dates and times of first and last transaction in Britain, so may differ from full length of stay. </a:t>
            </a:r>
            <a:r>
              <a:rPr kumimoji="0" lang="en-GB" sz="1100" b="0" i="0" u="none" strike="noStrike" kern="1200" cap="none" spc="0" normalizeH="0" baseline="0" noProof="0" dirty="0">
                <a:ln>
                  <a:noFill/>
                </a:ln>
                <a:solidFill>
                  <a:srgbClr val="1E1541"/>
                </a:solidFill>
                <a:effectLst/>
                <a:uLnTx/>
                <a:uFillTx/>
                <a:latin typeface="Arial" panose="020B0604020202020204" pitchFamily="34" charset="0"/>
                <a:ea typeface="+mn-ea"/>
                <a:cs typeface="Arial" panose="020B0604020202020204" pitchFamily="34" charset="0"/>
              </a:rPr>
              <a:t>All values and percentage changes in spend are in nominal terms unless otherwise specified.</a:t>
            </a:r>
            <a:r>
              <a:rPr lang="en-GB" sz="1100" dirty="0">
                <a:latin typeface="Arial" panose="020B0604020202020204" pitchFamily="34" charset="0"/>
                <a:cs typeface="Arial" panose="020B0604020202020204" pitchFamily="34" charset="0"/>
              </a:rPr>
              <a:t> </a:t>
            </a:r>
            <a:r>
              <a:rPr lang="en-GB" sz="1100" dirty="0"/>
              <a:t>   </a:t>
            </a:r>
          </a:p>
        </p:txBody>
      </p:sp>
    </p:spTree>
    <p:extLst>
      <p:ext uri="{BB962C8B-B14F-4D97-AF65-F5344CB8AC3E}">
        <p14:creationId xmlns:p14="http://schemas.microsoft.com/office/powerpoint/2010/main" val="17792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D0327-C5D1-045E-DD55-F9797460A2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26C547-25F7-ACA3-A4DD-B904D6CD275A}"/>
              </a:ext>
            </a:extLst>
          </p:cNvPr>
          <p:cNvSpPr>
            <a:spLocks noGrp="1"/>
          </p:cNvSpPr>
          <p:nvPr>
            <p:ph type="title"/>
          </p:nvPr>
        </p:nvSpPr>
        <p:spPr>
          <a:noFill/>
        </p:spPr>
        <p:txBody>
          <a:bodyPr>
            <a:noAutofit/>
          </a:bodyPr>
          <a:lstStyle/>
          <a:p>
            <a:r>
              <a:rPr lang="en-GB" sz="2400" b="1" dirty="0">
                <a:latin typeface="Arial Black" panose="020B0A04020102020204" pitchFamily="34" charset="0"/>
              </a:rPr>
              <a:t>Selected market highlights </a:t>
            </a:r>
            <a:r>
              <a:rPr lang="en-GB" sz="2400" dirty="0">
                <a:latin typeface="+mj-lt"/>
              </a:rPr>
              <a:t>| Italy leads yearly growth for both spend and cardholder visits </a:t>
            </a:r>
          </a:p>
        </p:txBody>
      </p:sp>
      <p:sp>
        <p:nvSpPr>
          <p:cNvPr id="21" name="Rectangle: Rounded Corners 20">
            <a:extLst>
              <a:ext uri="{FF2B5EF4-FFF2-40B4-BE49-F238E27FC236}">
                <a16:creationId xmlns:a16="http://schemas.microsoft.com/office/drawing/2014/main" id="{7953BCCA-0ECA-F593-29BF-A281710F024A}"/>
              </a:ext>
            </a:extLst>
          </p:cNvPr>
          <p:cNvSpPr/>
          <p:nvPr/>
        </p:nvSpPr>
        <p:spPr>
          <a:xfrm>
            <a:off x="465306" y="1175699"/>
            <a:ext cx="2260640" cy="396000"/>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solidFill>
                  <a:srgbClr val="FFFFFF"/>
                </a:solidFill>
                <a:latin typeface="Arial" panose="020B0604020202020204"/>
              </a:rPr>
              <a:t>Full year 2025 vs 2024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solidFill>
                  <a:srgbClr val="FFFFFF"/>
                </a:solidFill>
                <a:latin typeface="Arial" panose="020B0604020202020204"/>
              </a:rPr>
              <a:t>Growth in </a:t>
            </a:r>
            <a:r>
              <a:rPr lang="en-GB" sz="1100" b="1" dirty="0">
                <a:solidFill>
                  <a:srgbClr val="FFFFFF"/>
                </a:solidFill>
                <a:latin typeface="Arial" panose="020B0604020202020204"/>
              </a:rPr>
              <a:t>spend</a:t>
            </a:r>
            <a:endParaRPr lang="en-GB" sz="1400" b="1" noProof="0" dirty="0">
              <a:solidFill>
                <a:srgbClr val="FFFFFF"/>
              </a:solidFill>
              <a:latin typeface="Arial" panose="020B0604020202020204"/>
            </a:endParaRPr>
          </a:p>
        </p:txBody>
      </p:sp>
      <p:graphicFrame>
        <p:nvGraphicFramePr>
          <p:cNvPr id="6" name="Table 5">
            <a:extLst>
              <a:ext uri="{FF2B5EF4-FFF2-40B4-BE49-F238E27FC236}">
                <a16:creationId xmlns:a16="http://schemas.microsoft.com/office/drawing/2014/main" id="{E5B0C42E-7925-31D5-C4D8-50CC8F6A309B}"/>
              </a:ext>
            </a:extLst>
          </p:cNvPr>
          <p:cNvGraphicFramePr>
            <a:graphicFrameLocks noGrp="1"/>
          </p:cNvGraphicFramePr>
          <p:nvPr>
            <p:extLst>
              <p:ext uri="{D42A27DB-BD31-4B8C-83A1-F6EECF244321}">
                <p14:modId xmlns:p14="http://schemas.microsoft.com/office/powerpoint/2010/main" val="3103342604"/>
              </p:ext>
            </p:extLst>
          </p:nvPr>
        </p:nvGraphicFramePr>
        <p:xfrm>
          <a:off x="465306" y="1620000"/>
          <a:ext cx="2266754" cy="4603750"/>
        </p:xfrm>
        <a:graphic>
          <a:graphicData uri="http://schemas.openxmlformats.org/drawingml/2006/table">
            <a:tbl>
              <a:tblPr firstRow="1"/>
              <a:tblGrid>
                <a:gridCol w="1546754">
                  <a:extLst>
                    <a:ext uri="{9D8B030D-6E8A-4147-A177-3AD203B41FA5}">
                      <a16:colId xmlns:a16="http://schemas.microsoft.com/office/drawing/2014/main" val="470449380"/>
                    </a:ext>
                  </a:extLst>
                </a:gridCol>
                <a:gridCol w="720000">
                  <a:extLst>
                    <a:ext uri="{9D8B030D-6E8A-4147-A177-3AD203B41FA5}">
                      <a16:colId xmlns:a16="http://schemas.microsoft.com/office/drawing/2014/main" val="2789908084"/>
                    </a:ext>
                  </a:extLst>
                </a:gridCol>
              </a:tblGrid>
              <a:tr h="184150">
                <a:tc>
                  <a:txBody>
                    <a:bodyPr/>
                    <a:lstStyle/>
                    <a:p>
                      <a:pPr algn="ctr" fontAlgn="b">
                        <a:buNone/>
                      </a:pPr>
                      <a:r>
                        <a:rPr lang="en-GB" sz="1100" b="1" i="0" u="none" strike="noStrike" dirty="0">
                          <a:solidFill>
                            <a:schemeClr val="bg1"/>
                          </a:solidFill>
                          <a:effectLst/>
                          <a:latin typeface="+mn-lt"/>
                        </a:rPr>
                        <a:t>Australia</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3%</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B9AFBA"/>
                    </a:solidFill>
                  </a:tcPr>
                </a:tc>
                <a:extLst>
                  <a:ext uri="{0D108BD9-81ED-4DB2-BD59-A6C34878D82A}">
                    <a16:rowId xmlns:a16="http://schemas.microsoft.com/office/drawing/2014/main" val="2930360461"/>
                  </a:ext>
                </a:extLst>
              </a:tr>
              <a:tr h="184150">
                <a:tc>
                  <a:txBody>
                    <a:bodyPr/>
                    <a:lstStyle/>
                    <a:p>
                      <a:pPr algn="ctr" fontAlgn="b">
                        <a:buNone/>
                      </a:pPr>
                      <a:r>
                        <a:rPr lang="en-GB" sz="1100" b="1" i="0" u="none" strike="noStrike" dirty="0">
                          <a:solidFill>
                            <a:schemeClr val="bg1"/>
                          </a:solidFill>
                          <a:effectLst/>
                          <a:latin typeface="+mn-lt"/>
                        </a:rPr>
                        <a:t>Austria</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6%</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85A5CF"/>
                    </a:solidFill>
                  </a:tcPr>
                </a:tc>
                <a:extLst>
                  <a:ext uri="{0D108BD9-81ED-4DB2-BD59-A6C34878D82A}">
                    <a16:rowId xmlns:a16="http://schemas.microsoft.com/office/drawing/2014/main" val="306006622"/>
                  </a:ext>
                </a:extLst>
              </a:tr>
              <a:tr h="184150">
                <a:tc>
                  <a:txBody>
                    <a:bodyPr/>
                    <a:lstStyle/>
                    <a:p>
                      <a:pPr algn="ctr" fontAlgn="b">
                        <a:buNone/>
                      </a:pPr>
                      <a:r>
                        <a:rPr lang="en-GB" sz="1100" b="1" i="0" u="none" strike="noStrike" dirty="0">
                          <a:solidFill>
                            <a:schemeClr val="bg1"/>
                          </a:solidFill>
                          <a:effectLst/>
                          <a:latin typeface="+mn-lt"/>
                        </a:rPr>
                        <a:t>Belgium</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6%</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82A4D0"/>
                    </a:solidFill>
                  </a:tcPr>
                </a:tc>
                <a:extLst>
                  <a:ext uri="{0D108BD9-81ED-4DB2-BD59-A6C34878D82A}">
                    <a16:rowId xmlns:a16="http://schemas.microsoft.com/office/drawing/2014/main" val="604846440"/>
                  </a:ext>
                </a:extLst>
              </a:tr>
              <a:tr h="184150">
                <a:tc>
                  <a:txBody>
                    <a:bodyPr/>
                    <a:lstStyle/>
                    <a:p>
                      <a:pPr algn="ctr" fontAlgn="b">
                        <a:buNone/>
                      </a:pPr>
                      <a:r>
                        <a:rPr lang="en-GB" sz="1100" b="1" i="0" u="none" strike="noStrike" dirty="0">
                          <a:solidFill>
                            <a:schemeClr val="bg1"/>
                          </a:solidFill>
                          <a:effectLst/>
                          <a:latin typeface="+mn-lt"/>
                        </a:rPr>
                        <a:t>Brazil</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-5%</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D3B5B3"/>
                    </a:solidFill>
                  </a:tcPr>
                </a:tc>
                <a:extLst>
                  <a:ext uri="{0D108BD9-81ED-4DB2-BD59-A6C34878D82A}">
                    <a16:rowId xmlns:a16="http://schemas.microsoft.com/office/drawing/2014/main" val="1235422443"/>
                  </a:ext>
                </a:extLst>
              </a:tr>
              <a:tr h="184150">
                <a:tc>
                  <a:txBody>
                    <a:bodyPr/>
                    <a:lstStyle/>
                    <a:p>
                      <a:pPr algn="ctr" fontAlgn="b">
                        <a:buNone/>
                      </a:pPr>
                      <a:r>
                        <a:rPr lang="en-GB" sz="1100" b="1" i="0" u="none" strike="noStrike" dirty="0">
                          <a:solidFill>
                            <a:schemeClr val="bg1"/>
                          </a:solidFill>
                          <a:effectLst/>
                          <a:latin typeface="+mn-lt"/>
                        </a:rPr>
                        <a:t>Canada</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3%</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B9AFBA"/>
                    </a:solidFill>
                  </a:tcPr>
                </a:tc>
                <a:extLst>
                  <a:ext uri="{0D108BD9-81ED-4DB2-BD59-A6C34878D82A}">
                    <a16:rowId xmlns:a16="http://schemas.microsoft.com/office/drawing/2014/main" val="2925205444"/>
                  </a:ext>
                </a:extLst>
              </a:tr>
              <a:tr h="184150">
                <a:tc>
                  <a:txBody>
                    <a:bodyPr/>
                    <a:lstStyle/>
                    <a:p>
                      <a:pPr algn="ctr" fontAlgn="b">
                        <a:buNone/>
                      </a:pPr>
                      <a:r>
                        <a:rPr lang="en-GB" sz="1100" b="1" i="0" u="none" strike="noStrike" dirty="0">
                          <a:solidFill>
                            <a:schemeClr val="bg1"/>
                          </a:solidFill>
                          <a:effectLst/>
                          <a:latin typeface="+mn-lt"/>
                        </a:rPr>
                        <a:t>China Mainland</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-10%</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E2B9B0"/>
                    </a:solidFill>
                  </a:tcPr>
                </a:tc>
                <a:extLst>
                  <a:ext uri="{0D108BD9-81ED-4DB2-BD59-A6C34878D82A}">
                    <a16:rowId xmlns:a16="http://schemas.microsoft.com/office/drawing/2014/main" val="1617455561"/>
                  </a:ext>
                </a:extLst>
              </a:tr>
              <a:tr h="184150">
                <a:tc>
                  <a:txBody>
                    <a:bodyPr/>
                    <a:lstStyle/>
                    <a:p>
                      <a:pPr algn="ctr" fontAlgn="b">
                        <a:buNone/>
                      </a:pPr>
                      <a:r>
                        <a:rPr lang="en-GB" sz="1100" b="1" i="0" u="none" strike="noStrike" dirty="0">
                          <a:solidFill>
                            <a:schemeClr val="bg1"/>
                          </a:solidFill>
                          <a:effectLst/>
                          <a:latin typeface="+mn-lt"/>
                        </a:rPr>
                        <a:t>Denmark</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-5%</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D4B5B3"/>
                    </a:solidFill>
                  </a:tcPr>
                </a:tc>
                <a:extLst>
                  <a:ext uri="{0D108BD9-81ED-4DB2-BD59-A6C34878D82A}">
                    <a16:rowId xmlns:a16="http://schemas.microsoft.com/office/drawing/2014/main" val="1772684642"/>
                  </a:ext>
                </a:extLst>
              </a:tr>
              <a:tr h="184150">
                <a:tc>
                  <a:txBody>
                    <a:bodyPr/>
                    <a:lstStyle/>
                    <a:p>
                      <a:pPr algn="ctr" fontAlgn="b">
                        <a:buNone/>
                      </a:pPr>
                      <a:r>
                        <a:rPr lang="en-GB" sz="1100" b="1" i="0" u="none" strike="noStrike" dirty="0">
                          <a:solidFill>
                            <a:schemeClr val="bg1"/>
                          </a:solidFill>
                          <a:effectLst/>
                          <a:latin typeface="+mn-lt"/>
                        </a:rPr>
                        <a:t>France</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-1%</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C7B2B6"/>
                    </a:solidFill>
                  </a:tcPr>
                </a:tc>
                <a:extLst>
                  <a:ext uri="{0D108BD9-81ED-4DB2-BD59-A6C34878D82A}">
                    <a16:rowId xmlns:a16="http://schemas.microsoft.com/office/drawing/2014/main" val="442444671"/>
                  </a:ext>
                </a:extLst>
              </a:tr>
              <a:tr h="184150">
                <a:tc>
                  <a:txBody>
                    <a:bodyPr/>
                    <a:lstStyle/>
                    <a:p>
                      <a:pPr algn="ctr" fontAlgn="b">
                        <a:buNone/>
                      </a:pPr>
                      <a:r>
                        <a:rPr lang="en-GB" sz="1100" b="1" i="0" u="none" strike="noStrike" dirty="0">
                          <a:solidFill>
                            <a:schemeClr val="bg1"/>
                          </a:solidFill>
                          <a:effectLst/>
                          <a:latin typeface="+mn-lt"/>
                        </a:rPr>
                        <a:t>Germany</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9%</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539BE3"/>
                    </a:solidFill>
                  </a:tcPr>
                </a:tc>
                <a:extLst>
                  <a:ext uri="{0D108BD9-81ED-4DB2-BD59-A6C34878D82A}">
                    <a16:rowId xmlns:a16="http://schemas.microsoft.com/office/drawing/2014/main" val="2375115693"/>
                  </a:ext>
                </a:extLst>
              </a:tr>
              <a:tr h="184150">
                <a:tc>
                  <a:txBody>
                    <a:bodyPr/>
                    <a:lstStyle/>
                    <a:p>
                      <a:pPr algn="ctr" fontAlgn="b">
                        <a:buNone/>
                      </a:pPr>
                      <a:r>
                        <a:rPr lang="en-GB" sz="1100" b="1" i="0" u="none" strike="noStrike" dirty="0">
                          <a:solidFill>
                            <a:schemeClr val="bg1"/>
                          </a:solidFill>
                          <a:effectLst/>
                          <a:latin typeface="+mn-lt"/>
                        </a:rPr>
                        <a:t>Hong Kong SAR</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1%</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BFB1B8"/>
                    </a:solidFill>
                  </a:tcPr>
                </a:tc>
                <a:extLst>
                  <a:ext uri="{0D108BD9-81ED-4DB2-BD59-A6C34878D82A}">
                    <a16:rowId xmlns:a16="http://schemas.microsoft.com/office/drawing/2014/main" val="38606222"/>
                  </a:ext>
                </a:extLst>
              </a:tr>
              <a:tr h="184150">
                <a:tc>
                  <a:txBody>
                    <a:bodyPr/>
                    <a:lstStyle/>
                    <a:p>
                      <a:pPr algn="ctr" fontAlgn="b">
                        <a:buNone/>
                      </a:pPr>
                      <a:r>
                        <a:rPr lang="en-GB" sz="1100" b="1" i="0" u="none" strike="noStrike" dirty="0">
                          <a:solidFill>
                            <a:schemeClr val="bg1"/>
                          </a:solidFill>
                          <a:effectLst/>
                          <a:latin typeface="+mn-lt"/>
                        </a:rPr>
                        <a:t>India</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-8%</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DCB7B1"/>
                    </a:solidFill>
                  </a:tcPr>
                </a:tc>
                <a:extLst>
                  <a:ext uri="{0D108BD9-81ED-4DB2-BD59-A6C34878D82A}">
                    <a16:rowId xmlns:a16="http://schemas.microsoft.com/office/drawing/2014/main" val="2853900077"/>
                  </a:ext>
                </a:extLst>
              </a:tr>
              <a:tr h="184150">
                <a:tc>
                  <a:txBody>
                    <a:bodyPr/>
                    <a:lstStyle/>
                    <a:p>
                      <a:pPr algn="ctr" fontAlgn="b">
                        <a:buNone/>
                      </a:pPr>
                      <a:r>
                        <a:rPr lang="en-GB" sz="1100" b="1" i="0" u="none" strike="noStrike" dirty="0">
                          <a:solidFill>
                            <a:schemeClr val="bg1"/>
                          </a:solidFill>
                          <a:effectLst/>
                          <a:latin typeface="+mn-lt"/>
                        </a:rPr>
                        <a:t>Ireland</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4%</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ABADC0"/>
                    </a:solidFill>
                  </a:tcPr>
                </a:tc>
                <a:extLst>
                  <a:ext uri="{0D108BD9-81ED-4DB2-BD59-A6C34878D82A}">
                    <a16:rowId xmlns:a16="http://schemas.microsoft.com/office/drawing/2014/main" val="2311785922"/>
                  </a:ext>
                </a:extLst>
              </a:tr>
              <a:tr h="184150">
                <a:tc>
                  <a:txBody>
                    <a:bodyPr/>
                    <a:lstStyle/>
                    <a:p>
                      <a:pPr algn="ctr" fontAlgn="b">
                        <a:buNone/>
                      </a:pPr>
                      <a:r>
                        <a:rPr lang="en-GB" sz="1100" b="1" i="0" u="none" strike="noStrike" dirty="0">
                          <a:solidFill>
                            <a:schemeClr val="bg1"/>
                          </a:solidFill>
                          <a:effectLst/>
                          <a:latin typeface="+mn-lt"/>
                        </a:rPr>
                        <a:t>Italy</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13%</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118DFF"/>
                    </a:solidFill>
                  </a:tcPr>
                </a:tc>
                <a:extLst>
                  <a:ext uri="{0D108BD9-81ED-4DB2-BD59-A6C34878D82A}">
                    <a16:rowId xmlns:a16="http://schemas.microsoft.com/office/drawing/2014/main" val="1538598992"/>
                  </a:ext>
                </a:extLst>
              </a:tr>
              <a:tr h="184150">
                <a:tc>
                  <a:txBody>
                    <a:bodyPr/>
                    <a:lstStyle/>
                    <a:p>
                      <a:pPr algn="ctr" fontAlgn="b">
                        <a:buNone/>
                      </a:pPr>
                      <a:r>
                        <a:rPr lang="en-GB" sz="1100" b="1" i="0" u="none" strike="noStrike" dirty="0">
                          <a:solidFill>
                            <a:schemeClr val="bg1"/>
                          </a:solidFill>
                          <a:effectLst/>
                          <a:latin typeface="+mn-lt"/>
                        </a:rPr>
                        <a:t>Japan</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2%</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BCB0B9"/>
                    </a:solidFill>
                  </a:tcPr>
                </a:tc>
                <a:extLst>
                  <a:ext uri="{0D108BD9-81ED-4DB2-BD59-A6C34878D82A}">
                    <a16:rowId xmlns:a16="http://schemas.microsoft.com/office/drawing/2014/main" val="1800469654"/>
                  </a:ext>
                </a:extLst>
              </a:tr>
              <a:tr h="184150">
                <a:tc>
                  <a:txBody>
                    <a:bodyPr/>
                    <a:lstStyle/>
                    <a:p>
                      <a:pPr algn="ctr" fontAlgn="b">
                        <a:buNone/>
                      </a:pPr>
                      <a:r>
                        <a:rPr lang="en-GB" sz="1100" b="1" i="0" u="none" strike="noStrike" dirty="0">
                          <a:solidFill>
                            <a:schemeClr val="bg1"/>
                          </a:solidFill>
                          <a:effectLst/>
                          <a:latin typeface="+mn-lt"/>
                        </a:rPr>
                        <a:t>Netherlands</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11%</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2F93F3"/>
                    </a:solidFill>
                  </a:tcPr>
                </a:tc>
                <a:extLst>
                  <a:ext uri="{0D108BD9-81ED-4DB2-BD59-A6C34878D82A}">
                    <a16:rowId xmlns:a16="http://schemas.microsoft.com/office/drawing/2014/main" val="2532439178"/>
                  </a:ext>
                </a:extLst>
              </a:tr>
              <a:tr h="184150">
                <a:tc>
                  <a:txBody>
                    <a:bodyPr/>
                    <a:lstStyle/>
                    <a:p>
                      <a:pPr algn="ctr" fontAlgn="b">
                        <a:buNone/>
                      </a:pPr>
                      <a:r>
                        <a:rPr lang="en-GB" sz="1100" b="1" i="0" u="none" strike="noStrike" dirty="0">
                          <a:solidFill>
                            <a:schemeClr val="bg1"/>
                          </a:solidFill>
                          <a:effectLst/>
                          <a:latin typeface="+mn-lt"/>
                        </a:rPr>
                        <a:t>New Zealand</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-1%</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C8B3B6"/>
                    </a:solidFill>
                  </a:tcPr>
                </a:tc>
                <a:extLst>
                  <a:ext uri="{0D108BD9-81ED-4DB2-BD59-A6C34878D82A}">
                    <a16:rowId xmlns:a16="http://schemas.microsoft.com/office/drawing/2014/main" val="4217342336"/>
                  </a:ext>
                </a:extLst>
              </a:tr>
              <a:tr h="184150">
                <a:tc>
                  <a:txBody>
                    <a:bodyPr/>
                    <a:lstStyle/>
                    <a:p>
                      <a:pPr algn="ctr" fontAlgn="b">
                        <a:buNone/>
                      </a:pPr>
                      <a:r>
                        <a:rPr lang="en-GB" sz="1100" b="1" i="0" u="none" strike="noStrike" dirty="0">
                          <a:solidFill>
                            <a:schemeClr val="bg1"/>
                          </a:solidFill>
                          <a:effectLst/>
                          <a:latin typeface="+mn-lt"/>
                        </a:rPr>
                        <a:t>Norway</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3%</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BAB0B9"/>
                    </a:solidFill>
                  </a:tcPr>
                </a:tc>
                <a:extLst>
                  <a:ext uri="{0D108BD9-81ED-4DB2-BD59-A6C34878D82A}">
                    <a16:rowId xmlns:a16="http://schemas.microsoft.com/office/drawing/2014/main" val="3055631837"/>
                  </a:ext>
                </a:extLst>
              </a:tr>
              <a:tr h="184150">
                <a:tc>
                  <a:txBody>
                    <a:bodyPr/>
                    <a:lstStyle/>
                    <a:p>
                      <a:pPr algn="ctr" fontAlgn="b">
                        <a:buNone/>
                      </a:pPr>
                      <a:r>
                        <a:rPr lang="en-GB" sz="1100" b="1" i="0" u="none" strike="noStrike" dirty="0">
                          <a:solidFill>
                            <a:schemeClr val="bg1"/>
                          </a:solidFill>
                          <a:effectLst/>
                          <a:latin typeface="+mn-lt"/>
                        </a:rPr>
                        <a:t>Qatar</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10%</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4B99E7"/>
                    </a:solidFill>
                  </a:tcPr>
                </a:tc>
                <a:extLst>
                  <a:ext uri="{0D108BD9-81ED-4DB2-BD59-A6C34878D82A}">
                    <a16:rowId xmlns:a16="http://schemas.microsoft.com/office/drawing/2014/main" val="1586075223"/>
                  </a:ext>
                </a:extLst>
              </a:tr>
              <a:tr h="184150">
                <a:tc>
                  <a:txBody>
                    <a:bodyPr/>
                    <a:lstStyle/>
                    <a:p>
                      <a:pPr algn="ctr" fontAlgn="b">
                        <a:buNone/>
                      </a:pPr>
                      <a:r>
                        <a:rPr lang="en-GB" sz="1100" b="1" i="0" u="none" strike="noStrike" dirty="0">
                          <a:solidFill>
                            <a:schemeClr val="bg1"/>
                          </a:solidFill>
                          <a:effectLst/>
                          <a:latin typeface="+mn-lt"/>
                        </a:rPr>
                        <a:t>Saudi Arabia</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1%</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C1B1B8"/>
                    </a:solidFill>
                  </a:tcPr>
                </a:tc>
                <a:extLst>
                  <a:ext uri="{0D108BD9-81ED-4DB2-BD59-A6C34878D82A}">
                    <a16:rowId xmlns:a16="http://schemas.microsoft.com/office/drawing/2014/main" val="3640658323"/>
                  </a:ext>
                </a:extLst>
              </a:tr>
              <a:tr h="184150">
                <a:tc>
                  <a:txBody>
                    <a:bodyPr/>
                    <a:lstStyle/>
                    <a:p>
                      <a:pPr algn="ctr" fontAlgn="b">
                        <a:buNone/>
                      </a:pPr>
                      <a:r>
                        <a:rPr lang="en-GB" sz="1100" b="1" i="0" u="none" strike="noStrike" dirty="0">
                          <a:solidFill>
                            <a:schemeClr val="bg1"/>
                          </a:solidFill>
                          <a:effectLst/>
                          <a:latin typeface="+mn-lt"/>
                        </a:rPr>
                        <a:t>South Korea</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-16%</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F7BDAB"/>
                    </a:solidFill>
                  </a:tcPr>
                </a:tc>
                <a:extLst>
                  <a:ext uri="{0D108BD9-81ED-4DB2-BD59-A6C34878D82A}">
                    <a16:rowId xmlns:a16="http://schemas.microsoft.com/office/drawing/2014/main" val="123487416"/>
                  </a:ext>
                </a:extLst>
              </a:tr>
              <a:tr h="184150">
                <a:tc>
                  <a:txBody>
                    <a:bodyPr/>
                    <a:lstStyle/>
                    <a:p>
                      <a:pPr algn="ctr" fontAlgn="b">
                        <a:buNone/>
                      </a:pPr>
                      <a:r>
                        <a:rPr lang="en-GB" sz="1100" b="1" i="0" u="none" strike="noStrike" dirty="0">
                          <a:solidFill>
                            <a:schemeClr val="bg1"/>
                          </a:solidFill>
                          <a:effectLst/>
                          <a:latin typeface="+mn-lt"/>
                        </a:rPr>
                        <a:t>Spain</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6%</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8DA6CC"/>
                    </a:solidFill>
                  </a:tcPr>
                </a:tc>
                <a:extLst>
                  <a:ext uri="{0D108BD9-81ED-4DB2-BD59-A6C34878D82A}">
                    <a16:rowId xmlns:a16="http://schemas.microsoft.com/office/drawing/2014/main" val="3764640202"/>
                  </a:ext>
                </a:extLst>
              </a:tr>
              <a:tr h="184150">
                <a:tc>
                  <a:txBody>
                    <a:bodyPr/>
                    <a:lstStyle/>
                    <a:p>
                      <a:pPr algn="ctr" fontAlgn="b">
                        <a:buNone/>
                      </a:pPr>
                      <a:r>
                        <a:rPr lang="en-GB" sz="1100" b="1" i="0" u="none" strike="noStrike" dirty="0">
                          <a:solidFill>
                            <a:schemeClr val="bg1"/>
                          </a:solidFill>
                          <a:effectLst/>
                          <a:latin typeface="+mn-lt"/>
                        </a:rPr>
                        <a:t>Sweden</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13%</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1B8FFB"/>
                    </a:solidFill>
                  </a:tcPr>
                </a:tc>
                <a:extLst>
                  <a:ext uri="{0D108BD9-81ED-4DB2-BD59-A6C34878D82A}">
                    <a16:rowId xmlns:a16="http://schemas.microsoft.com/office/drawing/2014/main" val="2256023535"/>
                  </a:ext>
                </a:extLst>
              </a:tr>
              <a:tr h="184150">
                <a:tc>
                  <a:txBody>
                    <a:bodyPr/>
                    <a:lstStyle/>
                    <a:p>
                      <a:pPr algn="ctr" fontAlgn="b">
                        <a:buNone/>
                      </a:pPr>
                      <a:r>
                        <a:rPr lang="en-GB" sz="1100" b="1" i="0" u="none" strike="noStrike" dirty="0">
                          <a:solidFill>
                            <a:schemeClr val="bg1"/>
                          </a:solidFill>
                          <a:effectLst/>
                          <a:latin typeface="+mn-lt"/>
                        </a:rPr>
                        <a:t>Switzerland</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7%</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75A2D6"/>
                    </a:solidFill>
                  </a:tcPr>
                </a:tc>
                <a:extLst>
                  <a:ext uri="{0D108BD9-81ED-4DB2-BD59-A6C34878D82A}">
                    <a16:rowId xmlns:a16="http://schemas.microsoft.com/office/drawing/2014/main" val="881722445"/>
                  </a:ext>
                </a:extLst>
              </a:tr>
              <a:tr h="184150">
                <a:tc>
                  <a:txBody>
                    <a:bodyPr/>
                    <a:lstStyle/>
                    <a:p>
                      <a:pPr algn="ctr" fontAlgn="b">
                        <a:buNone/>
                      </a:pPr>
                      <a:r>
                        <a:rPr lang="en-GB" sz="1100" b="1" i="0" u="none" strike="noStrike" dirty="0">
                          <a:solidFill>
                            <a:schemeClr val="bg1"/>
                          </a:solidFill>
                          <a:effectLst/>
                          <a:latin typeface="+mn-lt"/>
                        </a:rPr>
                        <a:t>United Arab Emirates</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11%</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3595F0"/>
                    </a:solidFill>
                  </a:tcPr>
                </a:tc>
                <a:extLst>
                  <a:ext uri="{0D108BD9-81ED-4DB2-BD59-A6C34878D82A}">
                    <a16:rowId xmlns:a16="http://schemas.microsoft.com/office/drawing/2014/main" val="39655226"/>
                  </a:ext>
                </a:extLst>
              </a:tr>
              <a:tr h="184150">
                <a:tc>
                  <a:txBody>
                    <a:bodyPr/>
                    <a:lstStyle/>
                    <a:p>
                      <a:pPr algn="ctr" fontAlgn="b">
                        <a:buNone/>
                      </a:pPr>
                      <a:r>
                        <a:rPr lang="en-GB" sz="1100" b="1" i="0" u="none" strike="noStrike" dirty="0">
                          <a:solidFill>
                            <a:schemeClr val="bg1"/>
                          </a:solidFill>
                          <a:effectLst/>
                          <a:latin typeface="+mn-lt"/>
                        </a:rPr>
                        <a:t>USA</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chemeClr val="accent1"/>
                    </a:solidFill>
                  </a:tcPr>
                </a:tc>
                <a:tc>
                  <a:txBody>
                    <a:bodyPr/>
                    <a:lstStyle/>
                    <a:p>
                      <a:pPr algn="ctr" fontAlgn="b">
                        <a:buNone/>
                      </a:pPr>
                      <a:r>
                        <a:rPr lang="en-GB" sz="1100" b="1" i="0" u="none" strike="noStrike" dirty="0">
                          <a:effectLst/>
                          <a:latin typeface="+mn-lt"/>
                        </a:rPr>
                        <a:t>-0%</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C4B2B7"/>
                    </a:solidFill>
                  </a:tcPr>
                </a:tc>
                <a:extLst>
                  <a:ext uri="{0D108BD9-81ED-4DB2-BD59-A6C34878D82A}">
                    <a16:rowId xmlns:a16="http://schemas.microsoft.com/office/drawing/2014/main" val="2328792037"/>
                  </a:ext>
                </a:extLst>
              </a:tr>
            </a:tbl>
          </a:graphicData>
        </a:graphic>
      </p:graphicFrame>
      <p:sp>
        <p:nvSpPr>
          <p:cNvPr id="8" name="Rectangle: Rounded Corners 7">
            <a:extLst>
              <a:ext uri="{FF2B5EF4-FFF2-40B4-BE49-F238E27FC236}">
                <a16:creationId xmlns:a16="http://schemas.microsoft.com/office/drawing/2014/main" id="{1A4C02F0-D784-4CF7-FEB2-22655C53FD81}"/>
              </a:ext>
            </a:extLst>
          </p:cNvPr>
          <p:cNvSpPr/>
          <p:nvPr/>
        </p:nvSpPr>
        <p:spPr>
          <a:xfrm>
            <a:off x="3027412" y="1175698"/>
            <a:ext cx="2260640" cy="396000"/>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solidFill>
                  <a:srgbClr val="FFFFFF"/>
                </a:solidFill>
                <a:latin typeface="Arial" panose="020B0604020202020204"/>
              </a:rPr>
              <a:t>Full year 2025 vs 2024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solidFill>
                  <a:srgbClr val="FFFFFF"/>
                </a:solidFill>
                <a:latin typeface="Arial" panose="020B0604020202020204"/>
              </a:rPr>
              <a:t>Growth in </a:t>
            </a:r>
            <a:r>
              <a:rPr lang="en-GB" sz="1100" b="1" dirty="0">
                <a:solidFill>
                  <a:srgbClr val="FFFFFF"/>
                </a:solidFill>
                <a:latin typeface="Arial" panose="020B0604020202020204"/>
              </a:rPr>
              <a:t>cardholder visits</a:t>
            </a:r>
            <a:endParaRPr lang="en-GB" sz="1400" b="1" noProof="0" dirty="0">
              <a:solidFill>
                <a:srgbClr val="FFFFFF"/>
              </a:solidFill>
              <a:latin typeface="Arial" panose="020B0604020202020204"/>
            </a:endParaRPr>
          </a:p>
        </p:txBody>
      </p:sp>
      <p:graphicFrame>
        <p:nvGraphicFramePr>
          <p:cNvPr id="10" name="Table 9">
            <a:extLst>
              <a:ext uri="{FF2B5EF4-FFF2-40B4-BE49-F238E27FC236}">
                <a16:creationId xmlns:a16="http://schemas.microsoft.com/office/drawing/2014/main" id="{C2BBA3A8-A11B-409C-BEC7-BA012137B6E1}"/>
              </a:ext>
            </a:extLst>
          </p:cNvPr>
          <p:cNvGraphicFramePr>
            <a:graphicFrameLocks noGrp="1"/>
          </p:cNvGraphicFramePr>
          <p:nvPr>
            <p:extLst>
              <p:ext uri="{D42A27DB-BD31-4B8C-83A1-F6EECF244321}">
                <p14:modId xmlns:p14="http://schemas.microsoft.com/office/powerpoint/2010/main" val="3298602414"/>
              </p:ext>
            </p:extLst>
          </p:nvPr>
        </p:nvGraphicFramePr>
        <p:xfrm>
          <a:off x="3027411" y="1620000"/>
          <a:ext cx="2266753" cy="4603750"/>
        </p:xfrm>
        <a:graphic>
          <a:graphicData uri="http://schemas.openxmlformats.org/drawingml/2006/table">
            <a:tbl>
              <a:tblPr firstRow="1"/>
              <a:tblGrid>
                <a:gridCol w="1546753">
                  <a:extLst>
                    <a:ext uri="{9D8B030D-6E8A-4147-A177-3AD203B41FA5}">
                      <a16:colId xmlns:a16="http://schemas.microsoft.com/office/drawing/2014/main" val="338996957"/>
                    </a:ext>
                  </a:extLst>
                </a:gridCol>
                <a:gridCol w="720000">
                  <a:extLst>
                    <a:ext uri="{9D8B030D-6E8A-4147-A177-3AD203B41FA5}">
                      <a16:colId xmlns:a16="http://schemas.microsoft.com/office/drawing/2014/main" val="1336887645"/>
                    </a:ext>
                  </a:extLst>
                </a:gridCol>
              </a:tblGrid>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Australia</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1%</a:t>
                      </a:r>
                    </a:p>
                  </a:txBody>
                  <a:tcPr marL="6350" marR="6350" marT="6350" marB="0" anchor="b">
                    <a:lnL>
                      <a:noFill/>
                    </a:lnL>
                    <a:lnR>
                      <a:noFill/>
                    </a:lnR>
                    <a:lnT>
                      <a:noFill/>
                    </a:lnT>
                    <a:lnB>
                      <a:noFill/>
                    </a:lnB>
                    <a:solidFill>
                      <a:srgbClr val="BCB0B9"/>
                    </a:solidFill>
                  </a:tcPr>
                </a:tc>
                <a:extLst>
                  <a:ext uri="{0D108BD9-81ED-4DB2-BD59-A6C34878D82A}">
                    <a16:rowId xmlns:a16="http://schemas.microsoft.com/office/drawing/2014/main" val="419532823"/>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Austria</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7%</a:t>
                      </a:r>
                    </a:p>
                  </a:txBody>
                  <a:tcPr marL="6350" marR="6350" marT="6350" marB="0" anchor="b">
                    <a:lnL>
                      <a:noFill/>
                    </a:lnL>
                    <a:lnR>
                      <a:noFill/>
                    </a:lnR>
                    <a:lnT>
                      <a:noFill/>
                    </a:lnT>
                    <a:lnB>
                      <a:noFill/>
                    </a:lnB>
                    <a:solidFill>
                      <a:srgbClr val="73A1D6"/>
                    </a:solidFill>
                  </a:tcPr>
                </a:tc>
                <a:extLst>
                  <a:ext uri="{0D108BD9-81ED-4DB2-BD59-A6C34878D82A}">
                    <a16:rowId xmlns:a16="http://schemas.microsoft.com/office/drawing/2014/main" val="1259474933"/>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Belgium</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7%</a:t>
                      </a:r>
                    </a:p>
                  </a:txBody>
                  <a:tcPr marL="6350" marR="6350" marT="6350" marB="0" anchor="b">
                    <a:lnL>
                      <a:noFill/>
                    </a:lnL>
                    <a:lnR>
                      <a:noFill/>
                    </a:lnR>
                    <a:lnT>
                      <a:noFill/>
                    </a:lnT>
                    <a:lnB>
                      <a:noFill/>
                    </a:lnB>
                    <a:solidFill>
                      <a:srgbClr val="78A2D4"/>
                    </a:solidFill>
                  </a:tcPr>
                </a:tc>
                <a:extLst>
                  <a:ext uri="{0D108BD9-81ED-4DB2-BD59-A6C34878D82A}">
                    <a16:rowId xmlns:a16="http://schemas.microsoft.com/office/drawing/2014/main" val="3100917836"/>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Brazil</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-2%</a:t>
                      </a:r>
                    </a:p>
                  </a:txBody>
                  <a:tcPr marL="6350" marR="6350" marT="6350" marB="0" anchor="b">
                    <a:lnL>
                      <a:noFill/>
                    </a:lnL>
                    <a:lnR>
                      <a:noFill/>
                    </a:lnR>
                    <a:lnT>
                      <a:noFill/>
                    </a:lnT>
                    <a:lnB>
                      <a:noFill/>
                    </a:lnB>
                    <a:solidFill>
                      <a:srgbClr val="C7B3B6"/>
                    </a:solidFill>
                  </a:tcPr>
                </a:tc>
                <a:extLst>
                  <a:ext uri="{0D108BD9-81ED-4DB2-BD59-A6C34878D82A}">
                    <a16:rowId xmlns:a16="http://schemas.microsoft.com/office/drawing/2014/main" val="138194766"/>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Canada</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3%</a:t>
                      </a:r>
                    </a:p>
                  </a:txBody>
                  <a:tcPr marL="6350" marR="6350" marT="6350" marB="0" anchor="b">
                    <a:lnL>
                      <a:noFill/>
                    </a:lnL>
                    <a:lnR>
                      <a:noFill/>
                    </a:lnR>
                    <a:lnT>
                      <a:noFill/>
                    </a:lnT>
                    <a:lnB>
                      <a:noFill/>
                    </a:lnB>
                    <a:solidFill>
                      <a:srgbClr val="A9ACC0"/>
                    </a:solidFill>
                  </a:tcPr>
                </a:tc>
                <a:extLst>
                  <a:ext uri="{0D108BD9-81ED-4DB2-BD59-A6C34878D82A}">
                    <a16:rowId xmlns:a16="http://schemas.microsoft.com/office/drawing/2014/main" val="1221849443"/>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China Mainland</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-3%</a:t>
                      </a:r>
                    </a:p>
                  </a:txBody>
                  <a:tcPr marL="6350" marR="6350" marT="6350" marB="0" anchor="b">
                    <a:lnL>
                      <a:noFill/>
                    </a:lnL>
                    <a:lnR>
                      <a:noFill/>
                    </a:lnR>
                    <a:lnT>
                      <a:noFill/>
                    </a:lnT>
                    <a:lnB>
                      <a:noFill/>
                    </a:lnB>
                    <a:solidFill>
                      <a:srgbClr val="CEB4B4"/>
                    </a:solidFill>
                  </a:tcPr>
                </a:tc>
                <a:extLst>
                  <a:ext uri="{0D108BD9-81ED-4DB2-BD59-A6C34878D82A}">
                    <a16:rowId xmlns:a16="http://schemas.microsoft.com/office/drawing/2014/main" val="362284514"/>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Denmark</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-7%</a:t>
                      </a:r>
                    </a:p>
                  </a:txBody>
                  <a:tcPr marL="6350" marR="6350" marT="6350" marB="0" anchor="b">
                    <a:lnL>
                      <a:noFill/>
                    </a:lnL>
                    <a:lnR>
                      <a:noFill/>
                    </a:lnR>
                    <a:lnT>
                      <a:noFill/>
                    </a:lnT>
                    <a:lnB>
                      <a:noFill/>
                    </a:lnB>
                    <a:solidFill>
                      <a:srgbClr val="DEB8B1"/>
                    </a:solidFill>
                  </a:tcPr>
                </a:tc>
                <a:extLst>
                  <a:ext uri="{0D108BD9-81ED-4DB2-BD59-A6C34878D82A}">
                    <a16:rowId xmlns:a16="http://schemas.microsoft.com/office/drawing/2014/main" val="1161736995"/>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France</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-3%</a:t>
                      </a:r>
                    </a:p>
                  </a:txBody>
                  <a:tcPr marL="6350" marR="6350" marT="6350" marB="0" anchor="b">
                    <a:lnL>
                      <a:noFill/>
                    </a:lnL>
                    <a:lnR>
                      <a:noFill/>
                    </a:lnR>
                    <a:lnT>
                      <a:noFill/>
                    </a:lnT>
                    <a:lnB>
                      <a:noFill/>
                    </a:lnB>
                    <a:solidFill>
                      <a:srgbClr val="CEB4B5"/>
                    </a:solidFill>
                  </a:tcPr>
                </a:tc>
                <a:extLst>
                  <a:ext uri="{0D108BD9-81ED-4DB2-BD59-A6C34878D82A}">
                    <a16:rowId xmlns:a16="http://schemas.microsoft.com/office/drawing/2014/main" val="732515167"/>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Germany</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8%</a:t>
                      </a:r>
                    </a:p>
                  </a:txBody>
                  <a:tcPr marL="6350" marR="6350" marT="6350" marB="0" anchor="b">
                    <a:lnL>
                      <a:noFill/>
                    </a:lnL>
                    <a:lnR>
                      <a:noFill/>
                    </a:lnR>
                    <a:lnT>
                      <a:noFill/>
                    </a:lnT>
                    <a:lnB>
                      <a:noFill/>
                    </a:lnB>
                    <a:solidFill>
                      <a:srgbClr val="649EDD"/>
                    </a:solidFill>
                  </a:tcPr>
                </a:tc>
                <a:extLst>
                  <a:ext uri="{0D108BD9-81ED-4DB2-BD59-A6C34878D82A}">
                    <a16:rowId xmlns:a16="http://schemas.microsoft.com/office/drawing/2014/main" val="4293487419"/>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Hong Kong SAR</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0%</a:t>
                      </a:r>
                    </a:p>
                  </a:txBody>
                  <a:tcPr marL="6350" marR="6350" marT="6350" marB="0" anchor="b">
                    <a:lnL>
                      <a:noFill/>
                    </a:lnL>
                    <a:lnR>
                      <a:noFill/>
                    </a:lnR>
                    <a:lnT>
                      <a:noFill/>
                    </a:lnT>
                    <a:lnB>
                      <a:noFill/>
                    </a:lnB>
                    <a:solidFill>
                      <a:srgbClr val="C3B2B7"/>
                    </a:solidFill>
                  </a:tcPr>
                </a:tc>
                <a:extLst>
                  <a:ext uri="{0D108BD9-81ED-4DB2-BD59-A6C34878D82A}">
                    <a16:rowId xmlns:a16="http://schemas.microsoft.com/office/drawing/2014/main" val="885256110"/>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India</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-8%</a:t>
                      </a:r>
                    </a:p>
                  </a:txBody>
                  <a:tcPr marL="6350" marR="6350" marT="6350" marB="0" anchor="b">
                    <a:lnL>
                      <a:noFill/>
                    </a:lnL>
                    <a:lnR>
                      <a:noFill/>
                    </a:lnR>
                    <a:lnT>
                      <a:noFill/>
                    </a:lnT>
                    <a:lnB>
                      <a:noFill/>
                    </a:lnB>
                    <a:solidFill>
                      <a:srgbClr val="E3B9AF"/>
                    </a:solidFill>
                  </a:tcPr>
                </a:tc>
                <a:extLst>
                  <a:ext uri="{0D108BD9-81ED-4DB2-BD59-A6C34878D82A}">
                    <a16:rowId xmlns:a16="http://schemas.microsoft.com/office/drawing/2014/main" val="609818254"/>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Ireland</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1%</a:t>
                      </a:r>
                    </a:p>
                  </a:txBody>
                  <a:tcPr marL="6350" marR="6350" marT="6350" marB="0" anchor="b">
                    <a:lnL>
                      <a:noFill/>
                    </a:lnL>
                    <a:lnR>
                      <a:noFill/>
                    </a:lnR>
                    <a:lnT>
                      <a:noFill/>
                    </a:lnT>
                    <a:lnB>
                      <a:noFill/>
                    </a:lnB>
                    <a:solidFill>
                      <a:srgbClr val="BCB0B9"/>
                    </a:solidFill>
                  </a:tcPr>
                </a:tc>
                <a:extLst>
                  <a:ext uri="{0D108BD9-81ED-4DB2-BD59-A6C34878D82A}">
                    <a16:rowId xmlns:a16="http://schemas.microsoft.com/office/drawing/2014/main" val="2423837690"/>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Italy</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14%</a:t>
                      </a:r>
                    </a:p>
                  </a:txBody>
                  <a:tcPr marL="6350" marR="6350" marT="6350" marB="0" anchor="b">
                    <a:lnL>
                      <a:noFill/>
                    </a:lnL>
                    <a:lnR>
                      <a:noFill/>
                    </a:lnR>
                    <a:lnT>
                      <a:noFill/>
                    </a:lnT>
                    <a:lnB>
                      <a:noFill/>
                    </a:lnB>
                    <a:solidFill>
                      <a:srgbClr val="118DFF"/>
                    </a:solidFill>
                  </a:tcPr>
                </a:tc>
                <a:extLst>
                  <a:ext uri="{0D108BD9-81ED-4DB2-BD59-A6C34878D82A}">
                    <a16:rowId xmlns:a16="http://schemas.microsoft.com/office/drawing/2014/main" val="1947937142"/>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Japan</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4%</a:t>
                      </a:r>
                    </a:p>
                  </a:txBody>
                  <a:tcPr marL="6350" marR="6350" marT="6350" marB="0" anchor="b">
                    <a:lnL>
                      <a:noFill/>
                    </a:lnL>
                    <a:lnR>
                      <a:noFill/>
                    </a:lnR>
                    <a:lnT>
                      <a:noFill/>
                    </a:lnT>
                    <a:lnB>
                      <a:noFill/>
                    </a:lnB>
                    <a:solidFill>
                      <a:srgbClr val="99A9C7"/>
                    </a:solidFill>
                  </a:tcPr>
                </a:tc>
                <a:extLst>
                  <a:ext uri="{0D108BD9-81ED-4DB2-BD59-A6C34878D82A}">
                    <a16:rowId xmlns:a16="http://schemas.microsoft.com/office/drawing/2014/main" val="3588337996"/>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Netherlands</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8%</a:t>
                      </a:r>
                    </a:p>
                  </a:txBody>
                  <a:tcPr marL="6350" marR="6350" marT="6350" marB="0" anchor="b">
                    <a:lnL>
                      <a:noFill/>
                    </a:lnL>
                    <a:lnR>
                      <a:noFill/>
                    </a:lnR>
                    <a:lnT>
                      <a:noFill/>
                    </a:lnT>
                    <a:lnB>
                      <a:noFill/>
                    </a:lnB>
                    <a:solidFill>
                      <a:srgbClr val="699FDB"/>
                    </a:solidFill>
                  </a:tcPr>
                </a:tc>
                <a:extLst>
                  <a:ext uri="{0D108BD9-81ED-4DB2-BD59-A6C34878D82A}">
                    <a16:rowId xmlns:a16="http://schemas.microsoft.com/office/drawing/2014/main" val="1692111808"/>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New Zealand</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-2%</a:t>
                      </a:r>
                    </a:p>
                  </a:txBody>
                  <a:tcPr marL="6350" marR="6350" marT="6350" marB="0" anchor="b">
                    <a:lnL>
                      <a:noFill/>
                    </a:lnL>
                    <a:lnR>
                      <a:noFill/>
                    </a:lnR>
                    <a:lnT>
                      <a:noFill/>
                    </a:lnT>
                    <a:lnB>
                      <a:noFill/>
                    </a:lnB>
                    <a:solidFill>
                      <a:srgbClr val="CBB3B5"/>
                    </a:solidFill>
                  </a:tcPr>
                </a:tc>
                <a:extLst>
                  <a:ext uri="{0D108BD9-81ED-4DB2-BD59-A6C34878D82A}">
                    <a16:rowId xmlns:a16="http://schemas.microsoft.com/office/drawing/2014/main" val="67834664"/>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Norway</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0%</a:t>
                      </a:r>
                    </a:p>
                  </a:txBody>
                  <a:tcPr marL="6350" marR="6350" marT="6350" marB="0" anchor="b">
                    <a:lnL>
                      <a:noFill/>
                    </a:lnL>
                    <a:lnR>
                      <a:noFill/>
                    </a:lnR>
                    <a:lnT>
                      <a:noFill/>
                    </a:lnT>
                    <a:lnB>
                      <a:noFill/>
                    </a:lnB>
                    <a:solidFill>
                      <a:srgbClr val="C1B1B8"/>
                    </a:solidFill>
                  </a:tcPr>
                </a:tc>
                <a:extLst>
                  <a:ext uri="{0D108BD9-81ED-4DB2-BD59-A6C34878D82A}">
                    <a16:rowId xmlns:a16="http://schemas.microsoft.com/office/drawing/2014/main" val="1054805710"/>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Qatar</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2%</a:t>
                      </a:r>
                    </a:p>
                  </a:txBody>
                  <a:tcPr marL="6350" marR="6350" marT="6350" marB="0" anchor="b">
                    <a:lnL>
                      <a:noFill/>
                    </a:lnL>
                    <a:lnR>
                      <a:noFill/>
                    </a:lnR>
                    <a:lnT>
                      <a:noFill/>
                    </a:lnT>
                    <a:lnB>
                      <a:noFill/>
                    </a:lnB>
                    <a:solidFill>
                      <a:srgbClr val="B9AFBA"/>
                    </a:solidFill>
                  </a:tcPr>
                </a:tc>
                <a:extLst>
                  <a:ext uri="{0D108BD9-81ED-4DB2-BD59-A6C34878D82A}">
                    <a16:rowId xmlns:a16="http://schemas.microsoft.com/office/drawing/2014/main" val="635775657"/>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Saudi Arabia</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8%</a:t>
                      </a:r>
                    </a:p>
                  </a:txBody>
                  <a:tcPr marL="6350" marR="6350" marT="6350" marB="0" anchor="b">
                    <a:lnL>
                      <a:noFill/>
                    </a:lnL>
                    <a:lnR>
                      <a:noFill/>
                    </a:lnR>
                    <a:lnT>
                      <a:noFill/>
                    </a:lnT>
                    <a:lnB>
                      <a:noFill/>
                    </a:lnB>
                    <a:solidFill>
                      <a:srgbClr val="609DDE"/>
                    </a:solidFill>
                  </a:tcPr>
                </a:tc>
                <a:extLst>
                  <a:ext uri="{0D108BD9-81ED-4DB2-BD59-A6C34878D82A}">
                    <a16:rowId xmlns:a16="http://schemas.microsoft.com/office/drawing/2014/main" val="703484487"/>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South Korea</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-13%</a:t>
                      </a:r>
                    </a:p>
                  </a:txBody>
                  <a:tcPr marL="6350" marR="6350" marT="6350" marB="0" anchor="b">
                    <a:lnL>
                      <a:noFill/>
                    </a:lnL>
                    <a:lnR>
                      <a:noFill/>
                    </a:lnR>
                    <a:lnT>
                      <a:noFill/>
                    </a:lnT>
                    <a:lnB>
                      <a:noFill/>
                    </a:lnB>
                    <a:solidFill>
                      <a:srgbClr val="F7BDAB"/>
                    </a:solidFill>
                  </a:tcPr>
                </a:tc>
                <a:extLst>
                  <a:ext uri="{0D108BD9-81ED-4DB2-BD59-A6C34878D82A}">
                    <a16:rowId xmlns:a16="http://schemas.microsoft.com/office/drawing/2014/main" val="1326417616"/>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Spain</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4%</a:t>
                      </a:r>
                    </a:p>
                  </a:txBody>
                  <a:tcPr marL="6350" marR="6350" marT="6350" marB="0" anchor="b">
                    <a:lnL>
                      <a:noFill/>
                    </a:lnL>
                    <a:lnR>
                      <a:noFill/>
                    </a:lnR>
                    <a:lnT>
                      <a:noFill/>
                    </a:lnT>
                    <a:lnB>
                      <a:noFill/>
                    </a:lnB>
                    <a:solidFill>
                      <a:srgbClr val="A1ABC4"/>
                    </a:solidFill>
                  </a:tcPr>
                </a:tc>
                <a:extLst>
                  <a:ext uri="{0D108BD9-81ED-4DB2-BD59-A6C34878D82A}">
                    <a16:rowId xmlns:a16="http://schemas.microsoft.com/office/drawing/2014/main" val="4170957284"/>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Sweden</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7%</a:t>
                      </a:r>
                    </a:p>
                  </a:txBody>
                  <a:tcPr marL="6350" marR="6350" marT="6350" marB="0" anchor="b">
                    <a:lnL>
                      <a:noFill/>
                    </a:lnL>
                    <a:lnR>
                      <a:noFill/>
                    </a:lnR>
                    <a:lnT>
                      <a:noFill/>
                    </a:lnT>
                    <a:lnB>
                      <a:noFill/>
                    </a:lnB>
                    <a:solidFill>
                      <a:srgbClr val="73A1D6"/>
                    </a:solidFill>
                  </a:tcPr>
                </a:tc>
                <a:extLst>
                  <a:ext uri="{0D108BD9-81ED-4DB2-BD59-A6C34878D82A}">
                    <a16:rowId xmlns:a16="http://schemas.microsoft.com/office/drawing/2014/main" val="2804788928"/>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Switzerland</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4%</a:t>
                      </a:r>
                    </a:p>
                  </a:txBody>
                  <a:tcPr marL="6350" marR="6350" marT="6350" marB="0" anchor="b">
                    <a:lnL>
                      <a:noFill/>
                    </a:lnL>
                    <a:lnR>
                      <a:noFill/>
                    </a:lnR>
                    <a:lnT>
                      <a:noFill/>
                    </a:lnT>
                    <a:lnB>
                      <a:noFill/>
                    </a:lnB>
                    <a:solidFill>
                      <a:srgbClr val="98A9C7"/>
                    </a:solidFill>
                  </a:tcPr>
                </a:tc>
                <a:extLst>
                  <a:ext uri="{0D108BD9-81ED-4DB2-BD59-A6C34878D82A}">
                    <a16:rowId xmlns:a16="http://schemas.microsoft.com/office/drawing/2014/main" val="891583788"/>
                  </a:ext>
                </a:extLst>
              </a:tr>
              <a:tr h="184150">
                <a:tc>
                  <a:txBody>
                    <a:bodyPr/>
                    <a:lstStyle/>
                    <a:p>
                      <a:pPr algn="ctr" fontAlgn="b">
                        <a:buNone/>
                      </a:pPr>
                      <a:r>
                        <a:rPr lang="en-GB" sz="1100" b="1" i="0" u="none" strike="noStrike" dirty="0">
                          <a:solidFill>
                            <a:schemeClr val="bg1"/>
                          </a:solidFill>
                          <a:effectLst/>
                          <a:latin typeface="+mn-lt"/>
                        </a:rPr>
                        <a:t>United Arab Emirates</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8%</a:t>
                      </a:r>
                    </a:p>
                  </a:txBody>
                  <a:tcPr marL="6350" marR="6350" marT="6350" marB="0" anchor="b">
                    <a:lnL>
                      <a:noFill/>
                    </a:lnL>
                    <a:lnR>
                      <a:noFill/>
                    </a:lnR>
                    <a:lnT>
                      <a:noFill/>
                    </a:lnT>
                    <a:lnB>
                      <a:noFill/>
                    </a:lnB>
                    <a:solidFill>
                      <a:srgbClr val="619EDE"/>
                    </a:solidFill>
                  </a:tcPr>
                </a:tc>
                <a:extLst>
                  <a:ext uri="{0D108BD9-81ED-4DB2-BD59-A6C34878D82A}">
                    <a16:rowId xmlns:a16="http://schemas.microsoft.com/office/drawing/2014/main" val="3654046157"/>
                  </a:ext>
                </a:extLst>
              </a:tr>
              <a:tr h="18415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USA</a:t>
                      </a:r>
                    </a:p>
                  </a:txBody>
                  <a:tcPr marL="6350" marR="6350" marT="6350" marB="0" anchor="b">
                    <a:lnL>
                      <a:noFill/>
                    </a:lnL>
                    <a:lnR>
                      <a:noFill/>
                    </a:lnR>
                    <a:lnT>
                      <a:noFill/>
                    </a:lnT>
                    <a:lnB>
                      <a:noFill/>
                    </a:lnB>
                    <a:solidFill>
                      <a:schemeClr val="accent1"/>
                    </a:solidFill>
                  </a:tcPr>
                </a:tc>
                <a:tc>
                  <a:txBody>
                    <a:bodyPr/>
                    <a:lstStyle/>
                    <a:p>
                      <a:pPr algn="ctr" fontAlgn="b">
                        <a:buNone/>
                      </a:pPr>
                      <a:r>
                        <a:rPr lang="en-GB" sz="1100" b="1" i="0" u="none" strike="noStrike" dirty="0">
                          <a:effectLst/>
                          <a:latin typeface="+mn-lt"/>
                        </a:rPr>
                        <a:t>0%</a:t>
                      </a:r>
                    </a:p>
                  </a:txBody>
                  <a:tcPr marL="6350" marR="6350" marT="6350" marB="0" anchor="b">
                    <a:lnL>
                      <a:noFill/>
                    </a:lnL>
                    <a:lnR>
                      <a:noFill/>
                    </a:lnR>
                    <a:lnT>
                      <a:noFill/>
                    </a:lnT>
                    <a:lnB>
                      <a:noFill/>
                    </a:lnB>
                    <a:solidFill>
                      <a:srgbClr val="C3B2B7"/>
                    </a:solidFill>
                  </a:tcPr>
                </a:tc>
                <a:extLst>
                  <a:ext uri="{0D108BD9-81ED-4DB2-BD59-A6C34878D82A}">
                    <a16:rowId xmlns:a16="http://schemas.microsoft.com/office/drawing/2014/main" val="810532334"/>
                  </a:ext>
                </a:extLst>
              </a:tr>
            </a:tbl>
          </a:graphicData>
        </a:graphic>
      </p:graphicFrame>
      <p:sp>
        <p:nvSpPr>
          <p:cNvPr id="5" name="Rectangle: Rounded Corners 4">
            <a:extLst>
              <a:ext uri="{FF2B5EF4-FFF2-40B4-BE49-F238E27FC236}">
                <a16:creationId xmlns:a16="http://schemas.microsoft.com/office/drawing/2014/main" id="{D2FAC9D0-3C9D-1F3F-433E-3897D1750610}"/>
              </a:ext>
            </a:extLst>
          </p:cNvPr>
          <p:cNvSpPr/>
          <p:nvPr/>
        </p:nvSpPr>
        <p:spPr>
          <a:xfrm>
            <a:off x="6027103" y="1175699"/>
            <a:ext cx="2260640" cy="396000"/>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solidFill>
                  <a:srgbClr val="FFFFFF"/>
                </a:solidFill>
                <a:latin typeface="Arial" panose="020B0604020202020204"/>
              </a:rPr>
              <a:t>Full year 2025 vs 2024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solidFill>
                  <a:srgbClr val="FFFFFF"/>
                </a:solidFill>
                <a:latin typeface="Arial" panose="020B0604020202020204"/>
              </a:rPr>
              <a:t>Growth in </a:t>
            </a:r>
            <a:r>
              <a:rPr lang="en-GB" sz="1100" b="1" dirty="0">
                <a:solidFill>
                  <a:srgbClr val="FFFFFF"/>
                </a:solidFill>
                <a:latin typeface="Arial" panose="020B0604020202020204"/>
              </a:rPr>
              <a:t>spend</a:t>
            </a:r>
            <a:endParaRPr lang="en-GB" sz="1400" b="1" noProof="0" dirty="0">
              <a:solidFill>
                <a:srgbClr val="FFFFFF"/>
              </a:solidFill>
              <a:latin typeface="Arial" panose="020B0604020202020204"/>
            </a:endParaRPr>
          </a:p>
        </p:txBody>
      </p:sp>
      <p:graphicFrame>
        <p:nvGraphicFramePr>
          <p:cNvPr id="11" name="Table 10">
            <a:extLst>
              <a:ext uri="{FF2B5EF4-FFF2-40B4-BE49-F238E27FC236}">
                <a16:creationId xmlns:a16="http://schemas.microsoft.com/office/drawing/2014/main" id="{5C53DA5B-138D-90EB-5609-1DEAB8213ADA}"/>
              </a:ext>
            </a:extLst>
          </p:cNvPr>
          <p:cNvGraphicFramePr>
            <a:graphicFrameLocks noGrp="1"/>
          </p:cNvGraphicFramePr>
          <p:nvPr>
            <p:extLst>
              <p:ext uri="{D42A27DB-BD31-4B8C-83A1-F6EECF244321}">
                <p14:modId xmlns:p14="http://schemas.microsoft.com/office/powerpoint/2010/main" val="3279981800"/>
              </p:ext>
            </p:extLst>
          </p:nvPr>
        </p:nvGraphicFramePr>
        <p:xfrm>
          <a:off x="6027103" y="1620000"/>
          <a:ext cx="2266754" cy="368300"/>
        </p:xfrm>
        <a:graphic>
          <a:graphicData uri="http://schemas.openxmlformats.org/drawingml/2006/table">
            <a:tbl>
              <a:tblPr firstRow="1"/>
              <a:tblGrid>
                <a:gridCol w="1546754">
                  <a:extLst>
                    <a:ext uri="{9D8B030D-6E8A-4147-A177-3AD203B41FA5}">
                      <a16:colId xmlns:a16="http://schemas.microsoft.com/office/drawing/2014/main" val="470449380"/>
                    </a:ext>
                  </a:extLst>
                </a:gridCol>
                <a:gridCol w="720000">
                  <a:extLst>
                    <a:ext uri="{9D8B030D-6E8A-4147-A177-3AD203B41FA5}">
                      <a16:colId xmlns:a16="http://schemas.microsoft.com/office/drawing/2014/main" val="2789908084"/>
                    </a:ext>
                  </a:extLst>
                </a:gridCol>
              </a:tblGrid>
              <a:tr h="184150">
                <a:tc>
                  <a:txBody>
                    <a:bodyPr/>
                    <a:lstStyle/>
                    <a:p>
                      <a:pPr algn="ctr" fontAlgn="b">
                        <a:buNone/>
                      </a:pPr>
                      <a:r>
                        <a:rPr lang="en-GB" sz="1100" b="1" i="0" u="none" strike="noStrike" dirty="0">
                          <a:solidFill>
                            <a:schemeClr val="bg1"/>
                          </a:solidFill>
                          <a:effectLst/>
                          <a:latin typeface="+mn-lt"/>
                        </a:rPr>
                        <a:t>Europe</a:t>
                      </a:r>
                    </a:p>
                  </a:txBody>
                  <a:tcPr marL="6350" marR="6350" marT="6350" marB="0"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algn="ctr" fontAlgn="b">
                        <a:buNone/>
                      </a:pPr>
                      <a:r>
                        <a:rPr lang="en-GB" sz="1100" b="1" i="0" u="none" strike="noStrike" dirty="0">
                          <a:effectLst/>
                          <a:latin typeface="+mn-lt"/>
                        </a:rPr>
                        <a:t>7%</a:t>
                      </a:r>
                    </a:p>
                  </a:txBody>
                  <a:tcPr marL="6350" marR="6350" marT="6350" marB="0"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2930360461"/>
                  </a:ext>
                </a:extLst>
              </a:tr>
              <a:tr h="184150">
                <a:tc>
                  <a:txBody>
                    <a:bodyPr/>
                    <a:lstStyle/>
                    <a:p>
                      <a:pPr algn="ctr" fontAlgn="b">
                        <a:buNone/>
                      </a:pPr>
                      <a:r>
                        <a:rPr lang="en-GB" sz="1100" b="1" i="0" u="none" strike="noStrike" dirty="0">
                          <a:solidFill>
                            <a:schemeClr val="bg1"/>
                          </a:solidFill>
                          <a:effectLst/>
                          <a:latin typeface="+mn-lt"/>
                        </a:rPr>
                        <a:t>Long haul</a:t>
                      </a:r>
                    </a:p>
                  </a:txBody>
                  <a:tcPr marL="6350" marR="6350" marT="6350" marB="0"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algn="ctr" fontAlgn="b">
                        <a:buNone/>
                      </a:pPr>
                      <a:r>
                        <a:rPr lang="en-GB" sz="1100" b="1" i="0" u="none" strike="noStrike" dirty="0">
                          <a:effectLst/>
                          <a:latin typeface="+mn-lt"/>
                        </a:rPr>
                        <a:t>-1%</a:t>
                      </a:r>
                    </a:p>
                  </a:txBody>
                  <a:tcPr marL="6350" marR="6350" marT="6350" marB="0"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06006622"/>
                  </a:ext>
                </a:extLst>
              </a:tr>
            </a:tbl>
          </a:graphicData>
        </a:graphic>
      </p:graphicFrame>
      <p:sp>
        <p:nvSpPr>
          <p:cNvPr id="13" name="Rectangle: Rounded Corners 12">
            <a:extLst>
              <a:ext uri="{FF2B5EF4-FFF2-40B4-BE49-F238E27FC236}">
                <a16:creationId xmlns:a16="http://schemas.microsoft.com/office/drawing/2014/main" id="{D7CF1F16-23B1-055A-8BD7-FDFA0C16D523}"/>
              </a:ext>
            </a:extLst>
          </p:cNvPr>
          <p:cNvSpPr/>
          <p:nvPr/>
        </p:nvSpPr>
        <p:spPr>
          <a:xfrm>
            <a:off x="8589209" y="1175698"/>
            <a:ext cx="2260640" cy="396000"/>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solidFill>
                  <a:srgbClr val="FFFFFF"/>
                </a:solidFill>
                <a:latin typeface="Arial" panose="020B0604020202020204"/>
              </a:rPr>
              <a:t>Full year 2025 vs 2024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dirty="0">
                <a:solidFill>
                  <a:srgbClr val="FFFFFF"/>
                </a:solidFill>
                <a:latin typeface="Arial" panose="020B0604020202020204"/>
              </a:rPr>
              <a:t>Growth in </a:t>
            </a:r>
            <a:r>
              <a:rPr lang="en-GB" sz="1100" b="1" dirty="0">
                <a:solidFill>
                  <a:srgbClr val="FFFFFF"/>
                </a:solidFill>
                <a:latin typeface="Arial" panose="020B0604020202020204"/>
              </a:rPr>
              <a:t>cardholder visits</a:t>
            </a:r>
            <a:endParaRPr lang="en-GB" sz="1400" b="1" noProof="0" dirty="0">
              <a:solidFill>
                <a:srgbClr val="FFFFFF"/>
              </a:solidFill>
              <a:latin typeface="Arial" panose="020B0604020202020204"/>
            </a:endParaRPr>
          </a:p>
        </p:txBody>
      </p:sp>
      <p:graphicFrame>
        <p:nvGraphicFramePr>
          <p:cNvPr id="15" name="Table 14">
            <a:extLst>
              <a:ext uri="{FF2B5EF4-FFF2-40B4-BE49-F238E27FC236}">
                <a16:creationId xmlns:a16="http://schemas.microsoft.com/office/drawing/2014/main" id="{3C083F1A-85CA-7CFF-09DA-56DB7CAE68D6}"/>
              </a:ext>
            </a:extLst>
          </p:cNvPr>
          <p:cNvGraphicFramePr>
            <a:graphicFrameLocks noGrp="1"/>
          </p:cNvGraphicFramePr>
          <p:nvPr>
            <p:extLst>
              <p:ext uri="{D42A27DB-BD31-4B8C-83A1-F6EECF244321}">
                <p14:modId xmlns:p14="http://schemas.microsoft.com/office/powerpoint/2010/main" val="3535588638"/>
              </p:ext>
            </p:extLst>
          </p:nvPr>
        </p:nvGraphicFramePr>
        <p:xfrm>
          <a:off x="8589208" y="1620000"/>
          <a:ext cx="2266753" cy="368300"/>
        </p:xfrm>
        <a:graphic>
          <a:graphicData uri="http://schemas.openxmlformats.org/drawingml/2006/table">
            <a:tbl>
              <a:tblPr firstRow="1"/>
              <a:tblGrid>
                <a:gridCol w="1546753">
                  <a:extLst>
                    <a:ext uri="{9D8B030D-6E8A-4147-A177-3AD203B41FA5}">
                      <a16:colId xmlns:a16="http://schemas.microsoft.com/office/drawing/2014/main" val="338996957"/>
                    </a:ext>
                  </a:extLst>
                </a:gridCol>
                <a:gridCol w="720000">
                  <a:extLst>
                    <a:ext uri="{9D8B030D-6E8A-4147-A177-3AD203B41FA5}">
                      <a16:colId xmlns:a16="http://schemas.microsoft.com/office/drawing/2014/main" val="1336887645"/>
                    </a:ext>
                  </a:extLst>
                </a:gridCol>
              </a:tblGrid>
              <a:tr h="184150">
                <a:tc>
                  <a:txBody>
                    <a:bodyPr/>
                    <a:lstStyle/>
                    <a:p>
                      <a:pPr algn="ctr" fontAlgn="b">
                        <a:buNone/>
                      </a:pPr>
                      <a:r>
                        <a:rPr lang="en-GB" sz="1100" b="1" i="0" u="none" strike="noStrike" dirty="0">
                          <a:solidFill>
                            <a:schemeClr val="bg1"/>
                          </a:solidFill>
                          <a:effectLst/>
                          <a:latin typeface="+mn-lt"/>
                        </a:rPr>
                        <a:t>Europe</a:t>
                      </a:r>
                    </a:p>
                  </a:txBody>
                  <a:tcPr marL="6350" marR="6350" marT="6350" marB="0"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algn="ctr" fontAlgn="b">
                        <a:buNone/>
                      </a:pPr>
                      <a:r>
                        <a:rPr lang="en-GB" sz="1100" b="1" i="0" u="none" strike="noStrike" dirty="0">
                          <a:effectLst/>
                          <a:latin typeface="+mn-lt"/>
                        </a:rPr>
                        <a:t>4%</a:t>
                      </a:r>
                    </a:p>
                  </a:txBody>
                  <a:tcPr marL="6350" marR="6350" marT="6350" marB="0"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419532823"/>
                  </a:ext>
                </a:extLst>
              </a:tr>
              <a:tr h="184150">
                <a:tc>
                  <a:txBody>
                    <a:bodyPr/>
                    <a:lstStyle/>
                    <a:p>
                      <a:pPr algn="ctr" fontAlgn="b">
                        <a:buNone/>
                      </a:pPr>
                      <a:r>
                        <a:rPr lang="en-GB" sz="1100" b="1" i="0" u="none" strike="noStrike" dirty="0">
                          <a:solidFill>
                            <a:schemeClr val="bg1"/>
                          </a:solidFill>
                          <a:effectLst/>
                          <a:latin typeface="+mn-lt"/>
                        </a:rPr>
                        <a:t>Long haul</a:t>
                      </a:r>
                    </a:p>
                  </a:txBody>
                  <a:tcPr marL="6350" marR="6350" marT="6350" marB="0"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algn="ctr" fontAlgn="b">
                        <a:buNone/>
                      </a:pPr>
                      <a:r>
                        <a:rPr lang="en-GB" sz="1100" b="1" i="0" u="none" strike="noStrike" dirty="0">
                          <a:effectLst/>
                          <a:latin typeface="+mn-lt"/>
                        </a:rPr>
                        <a:t>0%</a:t>
                      </a:r>
                    </a:p>
                  </a:txBody>
                  <a:tcPr marL="6350" marR="6350" marT="6350" marB="0"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259474933"/>
                  </a:ext>
                </a:extLst>
              </a:tr>
            </a:tbl>
          </a:graphicData>
        </a:graphic>
      </p:graphicFrame>
      <p:sp>
        <p:nvSpPr>
          <p:cNvPr id="4" name="Content Placeholder 2">
            <a:extLst>
              <a:ext uri="{FF2B5EF4-FFF2-40B4-BE49-F238E27FC236}">
                <a16:creationId xmlns:a16="http://schemas.microsoft.com/office/drawing/2014/main" id="{3E1E5FC4-EC9D-BE94-46C9-1F5F48085C60}"/>
              </a:ext>
            </a:extLst>
          </p:cNvPr>
          <p:cNvSpPr txBox="1">
            <a:spLocks/>
          </p:cNvSpPr>
          <p:nvPr/>
        </p:nvSpPr>
        <p:spPr>
          <a:xfrm>
            <a:off x="6027103" y="2064126"/>
            <a:ext cx="6079172" cy="4221273"/>
          </a:xfrm>
          <a:prstGeom prst="rect">
            <a:avLst/>
          </a:prstGeom>
        </p:spPr>
        <p:txBody>
          <a:bodyPr tIns="0" bIns="0" anchor="ctr"/>
          <a:lstStyle>
            <a:lvl1pPr marL="0" indent="0" algn="l" defTabSz="914400" rtl="0" eaLnBrk="1" latinLnBrk="0" hangingPunct="1">
              <a:lnSpc>
                <a:spcPct val="100000"/>
              </a:lnSpc>
              <a:spcBef>
                <a:spcPts val="0"/>
              </a:spcBef>
              <a:spcAft>
                <a:spcPts val="600"/>
              </a:spcAft>
              <a:buClr>
                <a:srgbClr val="E41F18"/>
              </a:buClr>
              <a:buFont typeface="Arial" panose="020B0604020202020204" pitchFamily="34" charset="0"/>
              <a:buNone/>
              <a:defRPr lang="en-US" sz="1600" kern="1200" baseline="0">
                <a:solidFill>
                  <a:schemeClr val="accent1"/>
                </a:solidFill>
                <a:latin typeface="+mn-lt"/>
                <a:ea typeface="+mn-ea"/>
                <a:cs typeface="+mn-cs"/>
              </a:defRPr>
            </a:lvl1pPr>
            <a:lvl2pPr marL="271463" indent="-271463"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2pPr>
            <a:lvl3pPr marL="533400" indent="-261938"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3pPr>
            <a:lvl4pPr marL="806450" indent="-273050"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rgbClr val="E41F18"/>
              </a:buClr>
              <a:buFont typeface="Arial" panose="020B0604020202020204" pitchFamily="34" charset="0"/>
              <a:buChar char="•"/>
              <a:defRPr lang="en-GB" sz="1800" kern="1200" baseline="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u="sng" dirty="0"/>
              <a:t>Spend</a:t>
            </a:r>
          </a:p>
          <a:p>
            <a:pPr marL="285750" indent="-285750">
              <a:buFont typeface="Arial" panose="020B0604020202020204" pitchFamily="34" charset="0"/>
              <a:buChar char="•"/>
            </a:pPr>
            <a:r>
              <a:rPr lang="en-GB" dirty="0"/>
              <a:t>Spend from European markets increased by </a:t>
            </a:r>
            <a:r>
              <a:rPr lang="en-GB" b="1" dirty="0"/>
              <a:t>7%</a:t>
            </a:r>
            <a:r>
              <a:rPr lang="en-GB" dirty="0"/>
              <a:t> in 2025 compared with 2024, while long-haul spend declined by </a:t>
            </a:r>
            <a:r>
              <a:rPr lang="en-GB" b="1" dirty="0"/>
              <a:t>1%</a:t>
            </a:r>
            <a:r>
              <a:rPr lang="en-GB" dirty="0"/>
              <a:t>. </a:t>
            </a:r>
          </a:p>
          <a:p>
            <a:pPr marL="285750" indent="-285750">
              <a:buFont typeface="Arial" panose="020B0604020202020204" pitchFamily="34" charset="0"/>
              <a:buChar char="•"/>
            </a:pPr>
            <a:r>
              <a:rPr lang="en-GB" b="1" dirty="0"/>
              <a:t>Italy </a:t>
            </a:r>
            <a:r>
              <a:rPr lang="en-GB" dirty="0"/>
              <a:t>and </a:t>
            </a:r>
            <a:r>
              <a:rPr lang="en-GB" b="1" dirty="0"/>
              <a:t>Sweden</a:t>
            </a:r>
            <a:r>
              <a:rPr lang="en-GB" dirty="0"/>
              <a:t> recorded the strongest growth (</a:t>
            </a:r>
            <a:r>
              <a:rPr lang="en-GB" b="1" dirty="0"/>
              <a:t>+13%</a:t>
            </a:r>
            <a:r>
              <a:rPr lang="en-GB" dirty="0"/>
              <a:t> each), followed by the </a:t>
            </a:r>
            <a:r>
              <a:rPr lang="en-GB" b="1" dirty="0"/>
              <a:t>UAE</a:t>
            </a:r>
            <a:r>
              <a:rPr lang="en-GB" dirty="0"/>
              <a:t> and the </a:t>
            </a:r>
            <a:r>
              <a:rPr lang="en-GB" b="1" dirty="0"/>
              <a:t>Netherlands</a:t>
            </a:r>
            <a:r>
              <a:rPr lang="en-GB" dirty="0"/>
              <a:t> (</a:t>
            </a:r>
            <a:r>
              <a:rPr lang="en-GB" b="1" dirty="0"/>
              <a:t>+11%</a:t>
            </a:r>
            <a:r>
              <a:rPr lang="en-GB" dirty="0"/>
              <a:t> each). </a:t>
            </a:r>
          </a:p>
          <a:p>
            <a:pPr marL="285750" indent="-285750">
              <a:buFont typeface="Arial" panose="020B0604020202020204" pitchFamily="34" charset="0"/>
              <a:buChar char="•"/>
            </a:pPr>
            <a:r>
              <a:rPr lang="en-GB" dirty="0"/>
              <a:t>The largest declines were recorded for </a:t>
            </a:r>
            <a:r>
              <a:rPr lang="en-GB" b="1" dirty="0"/>
              <a:t>South Korea </a:t>
            </a:r>
            <a:r>
              <a:rPr lang="en-GB" dirty="0"/>
              <a:t>(</a:t>
            </a:r>
            <a:r>
              <a:rPr lang="en-GB" b="1" dirty="0"/>
              <a:t>−16%</a:t>
            </a:r>
            <a:r>
              <a:rPr lang="en-GB" dirty="0"/>
              <a:t>), </a:t>
            </a:r>
            <a:r>
              <a:rPr lang="en-GB" b="1" dirty="0"/>
              <a:t>mainland China </a:t>
            </a:r>
            <a:r>
              <a:rPr lang="en-GB" dirty="0"/>
              <a:t>(</a:t>
            </a:r>
            <a:r>
              <a:rPr lang="en-GB" b="1" dirty="0"/>
              <a:t>−10%</a:t>
            </a:r>
            <a:r>
              <a:rPr lang="en-GB" dirty="0"/>
              <a:t>) and </a:t>
            </a:r>
            <a:r>
              <a:rPr lang="en-GB" b="1" dirty="0"/>
              <a:t>India</a:t>
            </a:r>
            <a:r>
              <a:rPr lang="en-GB" dirty="0"/>
              <a:t> (</a:t>
            </a:r>
            <a:r>
              <a:rPr lang="en-GB" b="1" dirty="0"/>
              <a:t>−8%</a:t>
            </a:r>
            <a:r>
              <a:rPr lang="en-GB" dirty="0"/>
              <a:t>).</a:t>
            </a:r>
          </a:p>
          <a:p>
            <a:r>
              <a:rPr lang="en-GB" b="1" u="sng" dirty="0"/>
              <a:t>Cardholder visits</a:t>
            </a:r>
          </a:p>
          <a:p>
            <a:pPr marL="285750" indent="-285750">
              <a:buFont typeface="Arial" panose="020B0604020202020204" pitchFamily="34" charset="0"/>
              <a:buChar char="•"/>
            </a:pPr>
            <a:r>
              <a:rPr lang="en-GB" dirty="0"/>
              <a:t>Cardholder visits from Europe increased by </a:t>
            </a:r>
            <a:r>
              <a:rPr lang="en-GB" b="1" dirty="0"/>
              <a:t>4% </a:t>
            </a:r>
            <a:r>
              <a:rPr lang="en-GB" dirty="0"/>
              <a:t>in 2025 compared with 2024, while long-haul visits remained stable. </a:t>
            </a:r>
          </a:p>
          <a:p>
            <a:pPr marL="285750" indent="-285750">
              <a:buFont typeface="Arial" panose="020B0604020202020204" pitchFamily="34" charset="0"/>
              <a:buChar char="•"/>
            </a:pPr>
            <a:r>
              <a:rPr lang="en-GB" b="1" dirty="0"/>
              <a:t>Italy</a:t>
            </a:r>
            <a:r>
              <a:rPr lang="en-GB" dirty="0"/>
              <a:t> recorded the strongest growth (</a:t>
            </a:r>
            <a:r>
              <a:rPr lang="en-GB" b="1" dirty="0"/>
              <a:t>+14%</a:t>
            </a:r>
            <a:r>
              <a:rPr lang="en-GB" dirty="0"/>
              <a:t>), followed by </a:t>
            </a:r>
            <a:r>
              <a:rPr lang="en-GB" b="1" dirty="0"/>
              <a:t>Germany, Saudi Arabia </a:t>
            </a:r>
            <a:r>
              <a:rPr lang="en-GB" dirty="0"/>
              <a:t>and the </a:t>
            </a:r>
            <a:r>
              <a:rPr lang="en-GB" b="1" dirty="0"/>
              <a:t>UAE </a:t>
            </a:r>
            <a:r>
              <a:rPr lang="en-GB" dirty="0"/>
              <a:t>(</a:t>
            </a:r>
            <a:r>
              <a:rPr lang="en-GB" b="1" dirty="0"/>
              <a:t>+8%</a:t>
            </a:r>
            <a:r>
              <a:rPr lang="en-GB" dirty="0"/>
              <a:t> each). </a:t>
            </a:r>
          </a:p>
          <a:p>
            <a:pPr marL="285750" indent="-285750">
              <a:buFont typeface="Arial" panose="020B0604020202020204" pitchFamily="34" charset="0"/>
              <a:buChar char="•"/>
            </a:pPr>
            <a:r>
              <a:rPr lang="en-GB" dirty="0"/>
              <a:t>The largest declines were recorded for </a:t>
            </a:r>
            <a:r>
              <a:rPr lang="en-GB" b="1" dirty="0"/>
              <a:t>South Korea </a:t>
            </a:r>
            <a:r>
              <a:rPr lang="en-GB" dirty="0"/>
              <a:t>(</a:t>
            </a:r>
            <a:r>
              <a:rPr lang="en-GB" b="1" dirty="0"/>
              <a:t>−13%</a:t>
            </a:r>
            <a:r>
              <a:rPr lang="en-GB" dirty="0"/>
              <a:t>), </a:t>
            </a:r>
            <a:r>
              <a:rPr lang="en-GB" b="1" dirty="0"/>
              <a:t>India</a:t>
            </a:r>
            <a:r>
              <a:rPr lang="en-GB" dirty="0"/>
              <a:t> (</a:t>
            </a:r>
            <a:r>
              <a:rPr lang="en-GB" b="1" dirty="0"/>
              <a:t>−8%</a:t>
            </a:r>
            <a:r>
              <a:rPr lang="en-GB" dirty="0"/>
              <a:t>) and </a:t>
            </a:r>
            <a:r>
              <a:rPr lang="en-GB" b="1" dirty="0"/>
              <a:t>Denmark</a:t>
            </a:r>
            <a:r>
              <a:rPr lang="en-GB" dirty="0"/>
              <a:t> (</a:t>
            </a:r>
            <a:r>
              <a:rPr lang="en-GB" b="1" dirty="0"/>
              <a:t>−7%</a:t>
            </a:r>
            <a:r>
              <a:rPr lang="en-GB" dirty="0"/>
              <a:t>).</a:t>
            </a:r>
          </a:p>
        </p:txBody>
      </p:sp>
      <p:sp>
        <p:nvSpPr>
          <p:cNvPr id="7" name="Text Placeholder 2">
            <a:extLst>
              <a:ext uri="{FF2B5EF4-FFF2-40B4-BE49-F238E27FC236}">
                <a16:creationId xmlns:a16="http://schemas.microsoft.com/office/drawing/2014/main" id="{493C5C0F-372F-91AF-8375-260103329602}"/>
              </a:ext>
            </a:extLst>
          </p:cNvPr>
          <p:cNvSpPr txBox="1">
            <a:spLocks/>
          </p:cNvSpPr>
          <p:nvPr/>
        </p:nvSpPr>
        <p:spPr>
          <a:xfrm>
            <a:off x="117583" y="6463429"/>
            <a:ext cx="10526033" cy="336455"/>
          </a:xfrm>
          <a:prstGeom prst="rect">
            <a:avLst/>
          </a:prstGeom>
        </p:spPr>
        <p:txBody>
          <a:bodyPr tIns="0" bIns="0" anchor="b"/>
          <a:lstStyle>
            <a:lvl1pPr marL="0" indent="0" algn="l" defTabSz="914400" rtl="0" eaLnBrk="1" latinLnBrk="0" hangingPunct="1">
              <a:lnSpc>
                <a:spcPct val="90000"/>
              </a:lnSpc>
              <a:spcBef>
                <a:spcPts val="1000"/>
              </a:spcBef>
              <a:buFont typeface="Arial" panose="020B0604020202020204" pitchFamily="34" charset="0"/>
              <a:buNone/>
              <a:defRPr lang="en-US" sz="1200" kern="1200" baseline="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GB" sz="1100" b="0" i="0" u="none" strike="noStrike" kern="1200" cap="none" spc="0" normalizeH="0" baseline="0" noProof="0" dirty="0">
                <a:ln>
                  <a:noFill/>
                </a:ln>
                <a:solidFill>
                  <a:srgbClr val="1E1541"/>
                </a:solidFill>
                <a:effectLst/>
                <a:uLnTx/>
                <a:uFillTx/>
                <a:latin typeface="Arial" panose="020B0604020202020204" pitchFamily="34" charset="0"/>
                <a:ea typeface="+mn-ea"/>
                <a:cs typeface="Arial" panose="020B0604020202020204" pitchFamily="34" charset="0"/>
              </a:rPr>
              <a:t>All values and percentage changes in spend are in nominal terms unless otherwise specified. </a:t>
            </a:r>
            <a:r>
              <a:rPr lang="en-GB" sz="1100" dirty="0"/>
              <a:t>Please note that this data covers in person spend and cash withdrawals by Visa cards only; online spend is not included. </a:t>
            </a:r>
            <a:endParaRPr kumimoji="0" lang="en-GB" sz="1100" b="0" i="0" u="none" strike="noStrike" kern="1200" cap="none" spc="0" normalizeH="0" baseline="0" noProof="0" dirty="0">
              <a:ln>
                <a:noFill/>
              </a:ln>
              <a:solidFill>
                <a:srgbClr val="1E154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43007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05BB2-BE21-5C30-3C1B-15A9B5878679}"/>
              </a:ext>
            </a:extLst>
          </p:cNvPr>
          <p:cNvSpPr>
            <a:spLocks noGrp="1"/>
          </p:cNvSpPr>
          <p:nvPr>
            <p:ph type="title"/>
          </p:nvPr>
        </p:nvSpPr>
        <p:spPr/>
        <p:txBody>
          <a:bodyPr>
            <a:noAutofit/>
          </a:bodyPr>
          <a:lstStyle/>
          <a:p>
            <a:r>
              <a:rPr lang="en-GB" sz="2400" dirty="0">
                <a:latin typeface="Arial Black" panose="020B0A04020102020204" pitchFamily="34" charset="0"/>
              </a:rPr>
              <a:t>Spend patterns </a:t>
            </a:r>
            <a:r>
              <a:rPr lang="en-GB" sz="2400" dirty="0">
                <a:latin typeface="+mj-lt"/>
              </a:rPr>
              <a:t>| Q3 is the most significant quarter for share of spend, with some markets showing particularly concentrated summer peaks </a:t>
            </a:r>
          </a:p>
        </p:txBody>
      </p:sp>
      <p:sp>
        <p:nvSpPr>
          <p:cNvPr id="6" name="Text Placeholder 2">
            <a:extLst>
              <a:ext uri="{FF2B5EF4-FFF2-40B4-BE49-F238E27FC236}">
                <a16:creationId xmlns:a16="http://schemas.microsoft.com/office/drawing/2014/main" id="{AE565D8A-8D39-244F-2C57-1FDD7BBB01E4}"/>
              </a:ext>
            </a:extLst>
          </p:cNvPr>
          <p:cNvSpPr>
            <a:spLocks noGrp="1"/>
          </p:cNvSpPr>
          <p:nvPr>
            <p:ph idx="1"/>
          </p:nvPr>
        </p:nvSpPr>
        <p:spPr>
          <a:xfrm>
            <a:off x="248437" y="6492875"/>
            <a:ext cx="11541122" cy="334018"/>
          </a:xfrm>
        </p:spPr>
        <p:txBody>
          <a:bodyPr/>
          <a:lstStyle/>
          <a:p>
            <a:pPr marL="0" indent="0">
              <a:buNone/>
            </a:pPr>
            <a:r>
              <a:rPr lang="en-GB" sz="1100" dirty="0"/>
              <a:t>Please note that this data covers in person spend and cash withdrawals by Visa cards only; online spend is not included. </a:t>
            </a:r>
            <a:r>
              <a:rPr lang="en-GB" sz="1100" dirty="0">
                <a:latin typeface="Arial" panose="020B0604020202020204" pitchFamily="34" charset="0"/>
                <a:cs typeface="Arial" panose="020B0604020202020204" pitchFamily="34" charset="0"/>
              </a:rPr>
              <a:t>All values and percentage changes in spend are in nominal terms unless otherwise specified. </a:t>
            </a:r>
            <a:r>
              <a:rPr lang="en-US" sz="1100" dirty="0">
                <a:latin typeface="Arial" panose="020B0604020202020204" pitchFamily="34" charset="0"/>
                <a:cs typeface="Arial" panose="020B0604020202020204" pitchFamily="34" charset="0"/>
              </a:rPr>
              <a:t>Russia is not included as Visa suspended its Russian operations in March 2022.</a:t>
            </a:r>
            <a:endParaRPr lang="en-GB" sz="1100" dirty="0"/>
          </a:p>
        </p:txBody>
      </p:sp>
      <p:sp>
        <p:nvSpPr>
          <p:cNvPr id="13" name="TextBox 12">
            <a:extLst>
              <a:ext uri="{FF2B5EF4-FFF2-40B4-BE49-F238E27FC236}">
                <a16:creationId xmlns:a16="http://schemas.microsoft.com/office/drawing/2014/main" id="{DED56AF1-D478-6AAF-7229-FD4889767926}"/>
              </a:ext>
            </a:extLst>
          </p:cNvPr>
          <p:cNvSpPr txBox="1"/>
          <p:nvPr/>
        </p:nvSpPr>
        <p:spPr>
          <a:xfrm>
            <a:off x="478878" y="1240125"/>
            <a:ext cx="4545299" cy="50783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1" i="0" u="sng" strike="noStrike" kern="1200" cap="none" spc="0" normalizeH="0" baseline="0" noProof="0" dirty="0">
                <a:ln>
                  <a:noFill/>
                </a:ln>
                <a:solidFill>
                  <a:schemeClr val="accent1"/>
                </a:solidFill>
                <a:effectLst/>
                <a:uLnTx/>
                <a:uFillTx/>
                <a:latin typeface="Arial" panose="020B0604020202020204"/>
                <a:ea typeface="+mn-ea"/>
                <a:cs typeface="+mn-cs"/>
              </a:rPr>
              <a:t>Seasonal spend share per origin market (2025)</a:t>
            </a:r>
          </a:p>
          <a:p>
            <a:pPr marL="285750" marR="0" lvl="0" indent="-285750" algn="l" defTabSz="914400" rtl="0" eaLnBrk="1" fontAlgn="auto" latinLnBrk="0" hangingPunct="1">
              <a:lnSpc>
                <a:spcPct val="100000"/>
              </a:lnSpc>
              <a:spcBef>
                <a:spcPts val="0"/>
              </a:spcBef>
              <a:spcAft>
                <a:spcPts val="600"/>
              </a:spcAft>
              <a:buClr>
                <a:srgbClr val="C00000"/>
              </a:buClr>
              <a:buSzTx/>
              <a:buFont typeface="Arial" panose="020B0604020202020204" pitchFamily="34" charset="0"/>
              <a:buChar char="•"/>
              <a:tabLst/>
              <a:defRPr/>
            </a:pPr>
            <a:r>
              <a:rPr lang="en-GB" sz="1400" dirty="0">
                <a:solidFill>
                  <a:schemeClr val="accent1"/>
                </a:solidFill>
                <a:latin typeface="Arial" panose="020B0604020202020204"/>
              </a:rPr>
              <a:t>Most markets record their largest share of spend in Q3 (July – September), reflecting the importance of the summer tourism season.</a:t>
            </a:r>
          </a:p>
          <a:p>
            <a:pPr marL="285750" marR="0" lvl="0" indent="-285750" algn="l" defTabSz="914400" rtl="0" eaLnBrk="1" fontAlgn="auto" latinLnBrk="0" hangingPunct="1">
              <a:lnSpc>
                <a:spcPct val="100000"/>
              </a:lnSpc>
              <a:spcBef>
                <a:spcPts val="0"/>
              </a:spcBef>
              <a:spcAft>
                <a:spcPts val="600"/>
              </a:spcAft>
              <a:buClr>
                <a:srgbClr val="C00000"/>
              </a:buClr>
              <a:buSzTx/>
              <a:buFont typeface="Arial" panose="020B0604020202020204" pitchFamily="34" charset="0"/>
              <a:buChar char="•"/>
              <a:tabLst/>
              <a:defRPr/>
            </a:pPr>
            <a:r>
              <a:rPr lang="en-GB" sz="1400" dirty="0">
                <a:solidFill>
                  <a:schemeClr val="accent1"/>
                </a:solidFill>
                <a:latin typeface="Arial" panose="020B0604020202020204"/>
              </a:rPr>
              <a:t>The most summer focused markets are Gulf and long-haul markets: </a:t>
            </a:r>
            <a:r>
              <a:rPr lang="en-GB" sz="1400" b="1" dirty="0">
                <a:solidFill>
                  <a:schemeClr val="accent1"/>
                </a:solidFill>
                <a:latin typeface="Arial" panose="020B0604020202020204"/>
              </a:rPr>
              <a:t>Qatar</a:t>
            </a:r>
            <a:r>
              <a:rPr lang="en-GB" sz="1400" dirty="0">
                <a:solidFill>
                  <a:schemeClr val="accent1"/>
                </a:solidFill>
                <a:latin typeface="Arial" panose="020B0604020202020204"/>
              </a:rPr>
              <a:t> (42%), </a:t>
            </a:r>
            <a:r>
              <a:rPr lang="en-GB" sz="1400" b="1" dirty="0">
                <a:solidFill>
                  <a:schemeClr val="accent1"/>
                </a:solidFill>
                <a:latin typeface="Arial" panose="020B0604020202020204"/>
              </a:rPr>
              <a:t>New Zealand</a:t>
            </a:r>
            <a:r>
              <a:rPr lang="en-GB" sz="1400" dirty="0">
                <a:solidFill>
                  <a:schemeClr val="accent1"/>
                </a:solidFill>
                <a:latin typeface="Arial" panose="020B0604020202020204"/>
              </a:rPr>
              <a:t> (42%), </a:t>
            </a:r>
            <a:r>
              <a:rPr lang="en-GB" sz="1400" b="1" dirty="0">
                <a:solidFill>
                  <a:schemeClr val="accent1"/>
                </a:solidFill>
                <a:latin typeface="Arial" panose="020B0604020202020204"/>
              </a:rPr>
              <a:t>UAE</a:t>
            </a:r>
            <a:r>
              <a:rPr lang="en-GB" sz="1400" dirty="0">
                <a:solidFill>
                  <a:schemeClr val="accent1"/>
                </a:solidFill>
                <a:latin typeface="Arial" panose="020B0604020202020204"/>
              </a:rPr>
              <a:t> (38%), </a:t>
            </a:r>
            <a:r>
              <a:rPr lang="en-GB" sz="1400" b="1" dirty="0">
                <a:solidFill>
                  <a:schemeClr val="accent1"/>
                </a:solidFill>
                <a:latin typeface="Arial" panose="020B0604020202020204"/>
              </a:rPr>
              <a:t>Australia</a:t>
            </a:r>
            <a:r>
              <a:rPr lang="en-GB" sz="1400" dirty="0">
                <a:solidFill>
                  <a:schemeClr val="accent1"/>
                </a:solidFill>
                <a:latin typeface="Arial" panose="020B0604020202020204"/>
              </a:rPr>
              <a:t> (37%) and </a:t>
            </a:r>
            <a:r>
              <a:rPr lang="en-GB" sz="1400" b="1" dirty="0">
                <a:solidFill>
                  <a:schemeClr val="accent1"/>
                </a:solidFill>
                <a:latin typeface="Arial" panose="020B0604020202020204"/>
              </a:rPr>
              <a:t>Saudi Arabia </a:t>
            </a:r>
            <a:r>
              <a:rPr lang="en-GB" sz="1400" dirty="0">
                <a:solidFill>
                  <a:schemeClr val="accent1"/>
                </a:solidFill>
                <a:latin typeface="Arial" panose="020B0604020202020204"/>
              </a:rPr>
              <a:t>(36%). </a:t>
            </a:r>
          </a:p>
          <a:p>
            <a:pPr marL="285750" marR="0" lvl="0" indent="-285750" algn="l" defTabSz="914400" rtl="0" eaLnBrk="1" fontAlgn="auto" latinLnBrk="0" hangingPunct="1">
              <a:lnSpc>
                <a:spcPct val="100000"/>
              </a:lnSpc>
              <a:spcBef>
                <a:spcPts val="0"/>
              </a:spcBef>
              <a:spcAft>
                <a:spcPts val="600"/>
              </a:spcAft>
              <a:buClr>
                <a:srgbClr val="C00000"/>
              </a:buClr>
              <a:buSzTx/>
              <a:buFont typeface="Arial" panose="020B0604020202020204" pitchFamily="34" charset="0"/>
              <a:buChar char="•"/>
              <a:tabLst/>
              <a:defRPr/>
            </a:pPr>
            <a:r>
              <a:rPr lang="en-GB" sz="1400" dirty="0">
                <a:solidFill>
                  <a:schemeClr val="accent1"/>
                </a:solidFill>
                <a:latin typeface="Arial" panose="020B0604020202020204"/>
              </a:rPr>
              <a:t>European short-haul markets tend to have a more balanced spread of spending. </a:t>
            </a:r>
            <a:r>
              <a:rPr lang="en-GB" sz="1400" b="1" dirty="0">
                <a:solidFill>
                  <a:schemeClr val="accent1"/>
                </a:solidFill>
                <a:latin typeface="Arial" panose="020B0604020202020204"/>
              </a:rPr>
              <a:t>Ireland,</a:t>
            </a:r>
            <a:r>
              <a:rPr lang="en-GB" sz="1400" dirty="0">
                <a:solidFill>
                  <a:schemeClr val="accent1"/>
                </a:solidFill>
                <a:latin typeface="Arial" panose="020B0604020202020204"/>
              </a:rPr>
              <a:t> </a:t>
            </a:r>
            <a:r>
              <a:rPr lang="en-GB" sz="1400" b="1" dirty="0">
                <a:solidFill>
                  <a:schemeClr val="accent1"/>
                </a:solidFill>
                <a:latin typeface="Arial" panose="020B0604020202020204"/>
              </a:rPr>
              <a:t>Norway</a:t>
            </a:r>
            <a:r>
              <a:rPr lang="en-GB" sz="1400" dirty="0">
                <a:solidFill>
                  <a:schemeClr val="accent1"/>
                </a:solidFill>
                <a:latin typeface="Arial" panose="020B0604020202020204"/>
              </a:rPr>
              <a:t> and </a:t>
            </a:r>
            <a:r>
              <a:rPr lang="en-GB" sz="1400" b="1" dirty="0">
                <a:solidFill>
                  <a:schemeClr val="accent1"/>
                </a:solidFill>
                <a:latin typeface="Arial" panose="020B0604020202020204"/>
              </a:rPr>
              <a:t>Sweden</a:t>
            </a:r>
            <a:r>
              <a:rPr lang="en-GB" sz="1400" dirty="0">
                <a:solidFill>
                  <a:schemeClr val="accent1"/>
                </a:solidFill>
                <a:latin typeface="Arial" panose="020B0604020202020204"/>
              </a:rPr>
              <a:t> show relatively even distribution across the year compared with other markets. </a:t>
            </a:r>
          </a:p>
          <a:p>
            <a:pPr marL="285750" indent="-285750">
              <a:spcAft>
                <a:spcPts val="600"/>
              </a:spcAft>
              <a:buClr>
                <a:srgbClr val="C00000"/>
              </a:buClr>
              <a:buFont typeface="Arial" panose="020B0604020202020204" pitchFamily="34" charset="0"/>
              <a:buChar char="•"/>
              <a:defRPr/>
            </a:pPr>
            <a:r>
              <a:rPr lang="en-GB" sz="1400" dirty="0">
                <a:solidFill>
                  <a:schemeClr val="accent1"/>
                </a:solidFill>
              </a:rPr>
              <a:t>Several European markets are unusually strong in Q4 (October-December). Unlike most markets, share of spend is slightly higher in Q4 than Q3 for</a:t>
            </a:r>
            <a:r>
              <a:rPr lang="en-GB" sz="1400" dirty="0">
                <a:solidFill>
                  <a:schemeClr val="accent1"/>
                </a:solidFill>
                <a:latin typeface="Arial" panose="020B0604020202020204"/>
              </a:rPr>
              <a:t> </a:t>
            </a:r>
            <a:r>
              <a:rPr lang="en-GB" sz="1400" b="1" dirty="0">
                <a:solidFill>
                  <a:schemeClr val="accent1"/>
                </a:solidFill>
                <a:latin typeface="Arial" panose="020B0604020202020204"/>
              </a:rPr>
              <a:t>Switzerland</a:t>
            </a:r>
            <a:r>
              <a:rPr lang="en-GB" sz="1400" dirty="0">
                <a:solidFill>
                  <a:schemeClr val="accent1"/>
                </a:solidFill>
                <a:latin typeface="Arial" panose="020B0604020202020204"/>
              </a:rPr>
              <a:t> (31%), </a:t>
            </a:r>
            <a:r>
              <a:rPr lang="en-GB" sz="1400" b="1" dirty="0">
                <a:solidFill>
                  <a:schemeClr val="accent1"/>
                </a:solidFill>
                <a:latin typeface="Arial" panose="020B0604020202020204"/>
              </a:rPr>
              <a:t>Spain </a:t>
            </a:r>
            <a:r>
              <a:rPr lang="en-GB" sz="1400" dirty="0">
                <a:solidFill>
                  <a:schemeClr val="accent1"/>
                </a:solidFill>
                <a:latin typeface="Arial" panose="020B0604020202020204"/>
              </a:rPr>
              <a:t>(30%), </a:t>
            </a:r>
            <a:r>
              <a:rPr lang="en-GB" sz="1400" b="1" dirty="0">
                <a:solidFill>
                  <a:schemeClr val="accent1"/>
                </a:solidFill>
                <a:latin typeface="Arial" panose="020B0604020202020204"/>
              </a:rPr>
              <a:t>Italy</a:t>
            </a:r>
            <a:r>
              <a:rPr lang="en-GB" sz="1400" dirty="0">
                <a:solidFill>
                  <a:schemeClr val="accent1"/>
                </a:solidFill>
                <a:latin typeface="Arial" panose="020B0604020202020204"/>
              </a:rPr>
              <a:t> (30%), </a:t>
            </a:r>
            <a:r>
              <a:rPr lang="en-GB" sz="1400" b="1" dirty="0">
                <a:solidFill>
                  <a:schemeClr val="accent1"/>
                </a:solidFill>
                <a:latin typeface="Arial" panose="020B0604020202020204"/>
              </a:rPr>
              <a:t>Denmark</a:t>
            </a:r>
            <a:r>
              <a:rPr lang="en-GB" sz="1400" dirty="0">
                <a:solidFill>
                  <a:schemeClr val="accent1"/>
                </a:solidFill>
                <a:latin typeface="Arial" panose="020B0604020202020204"/>
              </a:rPr>
              <a:t> (30%), and </a:t>
            </a:r>
            <a:r>
              <a:rPr lang="en-GB" sz="1400" b="1" dirty="0">
                <a:solidFill>
                  <a:schemeClr val="accent1"/>
                </a:solidFill>
                <a:latin typeface="Arial" panose="020B0604020202020204"/>
              </a:rPr>
              <a:t>France</a:t>
            </a:r>
            <a:r>
              <a:rPr lang="en-GB" sz="1400" dirty="0">
                <a:solidFill>
                  <a:schemeClr val="accent1"/>
                </a:solidFill>
                <a:latin typeface="Arial" panose="020B0604020202020204"/>
              </a:rPr>
              <a:t> (30%). </a:t>
            </a:r>
          </a:p>
          <a:p>
            <a:pPr marL="285750" indent="-285750">
              <a:spcAft>
                <a:spcPts val="600"/>
              </a:spcAft>
              <a:buClr>
                <a:srgbClr val="C00000"/>
              </a:buClr>
              <a:buFont typeface="Arial" panose="020B0604020202020204" pitchFamily="34" charset="0"/>
              <a:buChar char="•"/>
              <a:defRPr/>
            </a:pPr>
            <a:r>
              <a:rPr lang="en-GB" sz="1400" b="1" dirty="0">
                <a:solidFill>
                  <a:schemeClr val="accent1"/>
                </a:solidFill>
                <a:latin typeface="Arial" panose="020B0604020202020204"/>
              </a:rPr>
              <a:t>China Mainland </a:t>
            </a:r>
            <a:r>
              <a:rPr lang="en-GB" sz="1400" dirty="0">
                <a:solidFill>
                  <a:schemeClr val="accent1"/>
                </a:solidFill>
                <a:latin typeface="Arial" panose="020B0604020202020204"/>
              </a:rPr>
              <a:t>records the highest Q4 spend share overall (31%). 66% of spend from China was in the second half of the year. </a:t>
            </a:r>
          </a:p>
          <a:p>
            <a:pPr marL="285750" indent="-285750">
              <a:spcAft>
                <a:spcPts val="600"/>
              </a:spcAft>
              <a:buClr>
                <a:srgbClr val="C00000"/>
              </a:buClr>
              <a:buFont typeface="Arial" panose="020B0604020202020204" pitchFamily="34" charset="0"/>
              <a:buChar char="•"/>
              <a:defRPr/>
            </a:pPr>
            <a:endPar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endParaRPr>
          </a:p>
        </p:txBody>
      </p:sp>
      <p:graphicFrame>
        <p:nvGraphicFramePr>
          <p:cNvPr id="7" name="Table 6">
            <a:extLst>
              <a:ext uri="{FF2B5EF4-FFF2-40B4-BE49-F238E27FC236}">
                <a16:creationId xmlns:a16="http://schemas.microsoft.com/office/drawing/2014/main" id="{A04EC8DB-D87D-2F60-A23D-5B475A579F90}"/>
              </a:ext>
            </a:extLst>
          </p:cNvPr>
          <p:cNvGraphicFramePr>
            <a:graphicFrameLocks noGrp="1"/>
          </p:cNvGraphicFramePr>
          <p:nvPr>
            <p:extLst>
              <p:ext uri="{D42A27DB-BD31-4B8C-83A1-F6EECF244321}">
                <p14:modId xmlns:p14="http://schemas.microsoft.com/office/powerpoint/2010/main" val="3077488721"/>
              </p:ext>
            </p:extLst>
          </p:nvPr>
        </p:nvGraphicFramePr>
        <p:xfrm>
          <a:off x="5354727" y="1113962"/>
          <a:ext cx="6358395" cy="5330640"/>
        </p:xfrm>
        <a:graphic>
          <a:graphicData uri="http://schemas.openxmlformats.org/drawingml/2006/table">
            <a:tbl>
              <a:tblPr firstRow="1" bandRow="1">
                <a:tableStyleId>{5C22544A-7EE6-4342-B048-85BDC9FD1C3A}</a:tableStyleId>
              </a:tblPr>
              <a:tblGrid>
                <a:gridCol w="1271679">
                  <a:extLst>
                    <a:ext uri="{9D8B030D-6E8A-4147-A177-3AD203B41FA5}">
                      <a16:colId xmlns:a16="http://schemas.microsoft.com/office/drawing/2014/main" val="997438436"/>
                    </a:ext>
                  </a:extLst>
                </a:gridCol>
                <a:gridCol w="1271679">
                  <a:extLst>
                    <a:ext uri="{9D8B030D-6E8A-4147-A177-3AD203B41FA5}">
                      <a16:colId xmlns:a16="http://schemas.microsoft.com/office/drawing/2014/main" val="730998296"/>
                    </a:ext>
                  </a:extLst>
                </a:gridCol>
                <a:gridCol w="1271679">
                  <a:extLst>
                    <a:ext uri="{9D8B030D-6E8A-4147-A177-3AD203B41FA5}">
                      <a16:colId xmlns:a16="http://schemas.microsoft.com/office/drawing/2014/main" val="3401390866"/>
                    </a:ext>
                  </a:extLst>
                </a:gridCol>
                <a:gridCol w="1271679">
                  <a:extLst>
                    <a:ext uri="{9D8B030D-6E8A-4147-A177-3AD203B41FA5}">
                      <a16:colId xmlns:a16="http://schemas.microsoft.com/office/drawing/2014/main" val="3497019172"/>
                    </a:ext>
                  </a:extLst>
                </a:gridCol>
                <a:gridCol w="1271679">
                  <a:extLst>
                    <a:ext uri="{9D8B030D-6E8A-4147-A177-3AD203B41FA5}">
                      <a16:colId xmlns:a16="http://schemas.microsoft.com/office/drawing/2014/main" val="2769882437"/>
                    </a:ext>
                  </a:extLst>
                </a:gridCol>
              </a:tblGrid>
              <a:tr h="0">
                <a:tc>
                  <a:txBody>
                    <a:bodyPr/>
                    <a:lstStyle/>
                    <a:p>
                      <a:pPr algn="ctr">
                        <a:buNone/>
                      </a:pPr>
                      <a:r>
                        <a:rPr lang="en-US" sz="1100" b="1" dirty="0">
                          <a:solidFill>
                            <a:schemeClr val="bg1"/>
                          </a:solidFill>
                          <a:effectLst/>
                          <a:latin typeface="+mn-lt"/>
                        </a:rPr>
                        <a:t>Market</a:t>
                      </a:r>
                    </a:p>
                  </a:txBody>
                  <a:tcPr marL="36000" marR="36000" marT="18000" marB="18000" anchor="ctr">
                    <a:lnL>
                      <a:noFill/>
                    </a:lnL>
                    <a:lnR>
                      <a:noFill/>
                    </a:lnR>
                    <a:lnT>
                      <a:noFill/>
                    </a:lnT>
                    <a:lnB>
                      <a:noFill/>
                    </a:lnB>
                  </a:tcPr>
                </a:tc>
                <a:tc>
                  <a:txBody>
                    <a:bodyPr/>
                    <a:lstStyle/>
                    <a:p>
                      <a:pPr algn="ctr" fontAlgn="b"/>
                      <a:r>
                        <a:rPr lang="en-GB" sz="1100" b="1" i="0" u="none" strike="noStrike" dirty="0">
                          <a:solidFill>
                            <a:schemeClr val="bg1"/>
                          </a:solidFill>
                          <a:effectLst/>
                          <a:latin typeface="+mn-lt"/>
                        </a:rPr>
                        <a:t>Q1 (Jan-Mar)</a:t>
                      </a:r>
                    </a:p>
                  </a:txBody>
                  <a:tcPr marL="36000" marR="36000" marT="18000" marB="18000" anchor="ctr">
                    <a:lnL>
                      <a:noFill/>
                    </a:lnL>
                    <a:lnR>
                      <a:noFill/>
                    </a:lnR>
                    <a:lnT>
                      <a:noFill/>
                    </a:lnT>
                    <a:lnB>
                      <a:noFill/>
                    </a:lnB>
                  </a:tcPr>
                </a:tc>
                <a:tc>
                  <a:txBody>
                    <a:bodyPr/>
                    <a:lstStyle/>
                    <a:p>
                      <a:pPr algn="ctr" fontAlgn="b"/>
                      <a:r>
                        <a:rPr lang="en-GB" sz="1100" b="1" i="0" u="none" strike="noStrike" dirty="0">
                          <a:solidFill>
                            <a:schemeClr val="bg1"/>
                          </a:solidFill>
                          <a:effectLst/>
                          <a:latin typeface="+mn-lt"/>
                        </a:rPr>
                        <a:t>Q2 (Apr-Jun)</a:t>
                      </a:r>
                    </a:p>
                  </a:txBody>
                  <a:tcPr marL="36000" marR="36000" marT="18000" marB="18000" anchor="ctr">
                    <a:lnL>
                      <a:noFill/>
                    </a:lnL>
                    <a:lnR>
                      <a:noFill/>
                    </a:lnR>
                    <a:lnT>
                      <a:noFill/>
                    </a:lnT>
                    <a:lnB>
                      <a:noFill/>
                    </a:lnB>
                  </a:tcPr>
                </a:tc>
                <a:tc>
                  <a:txBody>
                    <a:bodyPr/>
                    <a:lstStyle/>
                    <a:p>
                      <a:pPr algn="ctr" fontAlgn="b"/>
                      <a:r>
                        <a:rPr lang="en-GB" sz="1100" b="1" i="0" u="none" strike="noStrike" dirty="0">
                          <a:solidFill>
                            <a:schemeClr val="bg1"/>
                          </a:solidFill>
                          <a:effectLst/>
                          <a:latin typeface="+mn-lt"/>
                        </a:rPr>
                        <a:t>Q3 (Jul-Sep)</a:t>
                      </a:r>
                    </a:p>
                  </a:txBody>
                  <a:tcPr marL="36000" marR="36000" marT="18000" marB="18000" anchor="ctr">
                    <a:lnL>
                      <a:noFill/>
                    </a:lnL>
                    <a:lnR>
                      <a:noFill/>
                    </a:lnR>
                    <a:lnT>
                      <a:noFill/>
                    </a:lnT>
                    <a:lnB>
                      <a:noFill/>
                    </a:lnB>
                  </a:tcPr>
                </a:tc>
                <a:tc>
                  <a:txBody>
                    <a:bodyPr/>
                    <a:lstStyle/>
                    <a:p>
                      <a:pPr algn="ctr" fontAlgn="b"/>
                      <a:r>
                        <a:rPr lang="en-GB" sz="1100" b="1" i="0" u="none" strike="noStrike" dirty="0">
                          <a:solidFill>
                            <a:schemeClr val="bg1"/>
                          </a:solidFill>
                          <a:effectLst/>
                          <a:latin typeface="+mn-lt"/>
                        </a:rPr>
                        <a:t>Q4 (Oct-Dec)</a:t>
                      </a:r>
                    </a:p>
                  </a:txBody>
                  <a:tcPr marL="36000" marR="36000" marT="18000" marB="18000" anchor="ctr">
                    <a:lnL>
                      <a:noFill/>
                    </a:lnL>
                    <a:lnR>
                      <a:noFill/>
                    </a:lnR>
                    <a:lnT>
                      <a:noFill/>
                    </a:lnT>
                    <a:lnB>
                      <a:noFill/>
                    </a:lnB>
                  </a:tcPr>
                </a:tc>
                <a:extLst>
                  <a:ext uri="{0D108BD9-81ED-4DB2-BD59-A6C34878D82A}">
                    <a16:rowId xmlns:a16="http://schemas.microsoft.com/office/drawing/2014/main" val="756856273"/>
                  </a:ext>
                </a:extLst>
              </a:tr>
              <a:tr h="0">
                <a:tc>
                  <a:txBody>
                    <a:bodyPr/>
                    <a:lstStyle/>
                    <a:p>
                      <a:pPr algn="ctr">
                        <a:buNone/>
                      </a:pPr>
                      <a:r>
                        <a:rPr lang="en-US" sz="1100" b="1" dirty="0">
                          <a:solidFill>
                            <a:schemeClr val="bg1"/>
                          </a:solidFill>
                          <a:effectLst/>
                          <a:latin typeface="+mn-lt"/>
                        </a:rPr>
                        <a:t>Australia</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12%</a:t>
                      </a:r>
                    </a:p>
                  </a:txBody>
                  <a:tcPr marL="36000" marR="36000" marT="18000" marB="18000" anchor="ctr">
                    <a:lnL>
                      <a:noFill/>
                    </a:lnL>
                    <a:lnR>
                      <a:noFill/>
                    </a:lnR>
                    <a:lnT>
                      <a:noFill/>
                    </a:lnT>
                    <a:lnB>
                      <a:noFill/>
                    </a:lnB>
                    <a:solidFill>
                      <a:srgbClr val="F97F6F"/>
                    </a:solidFill>
                  </a:tcPr>
                </a:tc>
                <a:tc>
                  <a:txBody>
                    <a:bodyPr/>
                    <a:lstStyle/>
                    <a:p>
                      <a:pPr algn="ctr">
                        <a:buNone/>
                      </a:pPr>
                      <a:r>
                        <a:rPr lang="en-US" sz="1100" b="1" u="none" strike="noStrike" dirty="0">
                          <a:effectLst/>
                          <a:latin typeface="+mn-lt"/>
                        </a:rPr>
                        <a:t>29%</a:t>
                      </a:r>
                    </a:p>
                  </a:txBody>
                  <a:tcPr marL="36000" marR="36000" marT="18000" marB="18000" anchor="ctr">
                    <a:lnL>
                      <a:noFill/>
                    </a:lnL>
                    <a:lnR>
                      <a:noFill/>
                    </a:lnR>
                    <a:lnT>
                      <a:noFill/>
                    </a:lnT>
                    <a:lnB>
                      <a:noFill/>
                    </a:lnB>
                    <a:solidFill>
                      <a:srgbClr val="E0E283"/>
                    </a:solidFill>
                  </a:tcPr>
                </a:tc>
                <a:tc>
                  <a:txBody>
                    <a:bodyPr/>
                    <a:lstStyle/>
                    <a:p>
                      <a:pPr algn="ctr">
                        <a:buNone/>
                      </a:pPr>
                      <a:r>
                        <a:rPr lang="en-US" sz="1100" b="1" u="none" strike="noStrike" dirty="0">
                          <a:effectLst/>
                          <a:latin typeface="+mn-lt"/>
                        </a:rPr>
                        <a:t>37%</a:t>
                      </a:r>
                    </a:p>
                  </a:txBody>
                  <a:tcPr marL="36000" marR="36000" marT="18000" marB="18000" anchor="ctr">
                    <a:lnL>
                      <a:noFill/>
                    </a:lnL>
                    <a:lnR>
                      <a:noFill/>
                    </a:lnR>
                    <a:lnT>
                      <a:noFill/>
                    </a:lnT>
                    <a:lnB>
                      <a:noFill/>
                    </a:lnB>
                    <a:solidFill>
                      <a:srgbClr val="95CD7E"/>
                    </a:solidFill>
                  </a:tcPr>
                </a:tc>
                <a:tc>
                  <a:txBody>
                    <a:bodyPr/>
                    <a:lstStyle/>
                    <a:p>
                      <a:pPr algn="ctr">
                        <a:buNone/>
                      </a:pPr>
                      <a:r>
                        <a:rPr lang="en-US" sz="1100" b="1" u="none" strike="noStrike" dirty="0">
                          <a:effectLst/>
                          <a:latin typeface="+mn-lt"/>
                        </a:rPr>
                        <a:t>22%</a:t>
                      </a:r>
                    </a:p>
                  </a:txBody>
                  <a:tcPr marL="36000" marR="36000" marT="18000" marB="18000" anchor="ctr">
                    <a:lnL>
                      <a:noFill/>
                    </a:lnL>
                    <a:lnR>
                      <a:noFill/>
                    </a:lnR>
                    <a:lnT>
                      <a:noFill/>
                    </a:lnT>
                    <a:lnB>
                      <a:noFill/>
                    </a:lnB>
                    <a:solidFill>
                      <a:srgbClr val="FDCA7D"/>
                    </a:solidFill>
                  </a:tcPr>
                </a:tc>
                <a:extLst>
                  <a:ext uri="{0D108BD9-81ED-4DB2-BD59-A6C34878D82A}">
                    <a16:rowId xmlns:a16="http://schemas.microsoft.com/office/drawing/2014/main" val="971113707"/>
                  </a:ext>
                </a:extLst>
              </a:tr>
              <a:tr h="0">
                <a:tc>
                  <a:txBody>
                    <a:bodyPr/>
                    <a:lstStyle/>
                    <a:p>
                      <a:pPr algn="ctr">
                        <a:buNone/>
                      </a:pPr>
                      <a:r>
                        <a:rPr lang="en-US" sz="1100" b="1" dirty="0">
                          <a:solidFill>
                            <a:schemeClr val="bg1"/>
                          </a:solidFill>
                          <a:effectLst/>
                          <a:latin typeface="+mn-lt"/>
                        </a:rPr>
                        <a:t>Austria</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16%</a:t>
                      </a:r>
                    </a:p>
                  </a:txBody>
                  <a:tcPr marL="36000" marR="36000" marT="18000" marB="18000" anchor="ctr">
                    <a:lnL>
                      <a:noFill/>
                    </a:lnL>
                    <a:lnR>
                      <a:noFill/>
                    </a:lnR>
                    <a:lnT>
                      <a:noFill/>
                    </a:lnT>
                    <a:lnB>
                      <a:noFill/>
                    </a:lnB>
                    <a:solidFill>
                      <a:srgbClr val="FA9D75"/>
                    </a:solidFill>
                  </a:tcPr>
                </a:tc>
                <a:tc>
                  <a:txBody>
                    <a:bodyPr/>
                    <a:lstStyle/>
                    <a:p>
                      <a:pPr algn="ctr">
                        <a:buNone/>
                      </a:pPr>
                      <a:r>
                        <a:rPr lang="en-US" sz="1100" b="1" u="none" strike="noStrike" dirty="0">
                          <a:effectLst/>
                          <a:latin typeface="+mn-lt"/>
                        </a:rPr>
                        <a:t>26%</a:t>
                      </a:r>
                    </a:p>
                  </a:txBody>
                  <a:tcPr marL="36000" marR="36000" marT="18000" marB="18000" anchor="ctr">
                    <a:lnL>
                      <a:noFill/>
                    </a:lnL>
                    <a:lnR>
                      <a:noFill/>
                    </a:lnR>
                    <a:lnT>
                      <a:noFill/>
                    </a:lnT>
                    <a:lnB>
                      <a:noFill/>
                    </a:lnB>
                    <a:solidFill>
                      <a:srgbClr val="FDEB84"/>
                    </a:solidFill>
                  </a:tcPr>
                </a:tc>
                <a:tc>
                  <a:txBody>
                    <a:bodyPr/>
                    <a:lstStyle/>
                    <a:p>
                      <a:pPr algn="ctr">
                        <a:buNone/>
                      </a:pPr>
                      <a:r>
                        <a:rPr lang="en-US" sz="1100" b="1" u="none" strike="noStrike" dirty="0">
                          <a:effectLst/>
                          <a:latin typeface="+mn-lt"/>
                        </a:rPr>
                        <a:t>32%</a:t>
                      </a:r>
                    </a:p>
                  </a:txBody>
                  <a:tcPr marL="36000" marR="36000" marT="18000" marB="18000" anchor="ctr">
                    <a:lnL>
                      <a:noFill/>
                    </a:lnL>
                    <a:lnR>
                      <a:noFill/>
                    </a:lnR>
                    <a:lnT>
                      <a:noFill/>
                    </a:lnT>
                    <a:lnB>
                      <a:noFill/>
                    </a:lnB>
                    <a:solidFill>
                      <a:srgbClr val="C3DA81"/>
                    </a:solidFill>
                  </a:tcPr>
                </a:tc>
                <a:tc>
                  <a:txBody>
                    <a:bodyPr/>
                    <a:lstStyle/>
                    <a:p>
                      <a:pPr algn="ctr">
                        <a:buNone/>
                      </a:pPr>
                      <a:r>
                        <a:rPr lang="en-US" sz="1100" b="1" u="none" strike="noStrike" dirty="0">
                          <a:effectLst/>
                          <a:latin typeface="+mn-lt"/>
                        </a:rPr>
                        <a:t>26%</a:t>
                      </a:r>
                    </a:p>
                  </a:txBody>
                  <a:tcPr marL="36000" marR="36000" marT="18000" marB="18000" anchor="ctr">
                    <a:lnL>
                      <a:noFill/>
                    </a:lnL>
                    <a:lnR>
                      <a:noFill/>
                    </a:lnR>
                    <a:lnT>
                      <a:noFill/>
                    </a:lnT>
                    <a:lnB>
                      <a:noFill/>
                    </a:lnB>
                    <a:solidFill>
                      <a:srgbClr val="FDEB84"/>
                    </a:solidFill>
                  </a:tcPr>
                </a:tc>
                <a:extLst>
                  <a:ext uri="{0D108BD9-81ED-4DB2-BD59-A6C34878D82A}">
                    <a16:rowId xmlns:a16="http://schemas.microsoft.com/office/drawing/2014/main" val="1146603917"/>
                  </a:ext>
                </a:extLst>
              </a:tr>
              <a:tr h="0">
                <a:tc>
                  <a:txBody>
                    <a:bodyPr/>
                    <a:lstStyle/>
                    <a:p>
                      <a:pPr algn="ctr">
                        <a:buNone/>
                      </a:pPr>
                      <a:r>
                        <a:rPr lang="en-US" sz="1100" b="1" dirty="0">
                          <a:solidFill>
                            <a:schemeClr val="bg1"/>
                          </a:solidFill>
                          <a:effectLst/>
                          <a:latin typeface="+mn-lt"/>
                        </a:rPr>
                        <a:t>Belgium</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18%</a:t>
                      </a:r>
                    </a:p>
                  </a:txBody>
                  <a:tcPr marL="36000" marR="36000" marT="18000" marB="18000" anchor="ctr">
                    <a:lnL>
                      <a:noFill/>
                    </a:lnL>
                    <a:lnR>
                      <a:noFill/>
                    </a:lnR>
                    <a:lnT>
                      <a:noFill/>
                    </a:lnT>
                    <a:lnB>
                      <a:noFill/>
                    </a:lnB>
                    <a:solidFill>
                      <a:srgbClr val="FBAC77"/>
                    </a:solidFill>
                  </a:tcPr>
                </a:tc>
                <a:tc>
                  <a:txBody>
                    <a:bodyPr/>
                    <a:lstStyle/>
                    <a:p>
                      <a:pPr algn="ctr">
                        <a:buNone/>
                      </a:pPr>
                      <a:r>
                        <a:rPr lang="en-US" sz="1100" b="1" u="none" strike="noStrike" dirty="0">
                          <a:effectLst/>
                          <a:latin typeface="+mn-lt"/>
                        </a:rPr>
                        <a:t>24%</a:t>
                      </a:r>
                    </a:p>
                  </a:txBody>
                  <a:tcPr marL="36000" marR="36000" marT="18000" marB="18000" anchor="ctr">
                    <a:lnL>
                      <a:noFill/>
                    </a:lnL>
                    <a:lnR>
                      <a:noFill/>
                    </a:lnR>
                    <a:lnT>
                      <a:noFill/>
                    </a:lnT>
                    <a:lnB>
                      <a:noFill/>
                    </a:lnB>
                    <a:solidFill>
                      <a:srgbClr val="FEDF81"/>
                    </a:solidFill>
                  </a:tcPr>
                </a:tc>
                <a:tc>
                  <a:txBody>
                    <a:bodyPr/>
                    <a:lstStyle/>
                    <a:p>
                      <a:pPr algn="ctr">
                        <a:buNone/>
                      </a:pPr>
                      <a:r>
                        <a:rPr lang="en-US" sz="1100" b="1" u="none" strike="noStrike" dirty="0">
                          <a:effectLst/>
                          <a:latin typeface="+mn-lt"/>
                        </a:rPr>
                        <a:t>30%</a:t>
                      </a:r>
                    </a:p>
                  </a:txBody>
                  <a:tcPr marL="36000" marR="36000" marT="18000" marB="18000" anchor="ctr">
                    <a:lnL>
                      <a:noFill/>
                    </a:lnL>
                    <a:lnR>
                      <a:noFill/>
                    </a:lnR>
                    <a:lnT>
                      <a:noFill/>
                    </a:lnT>
                    <a:lnB>
                      <a:noFill/>
                    </a:lnB>
                    <a:solidFill>
                      <a:srgbClr val="DAE182"/>
                    </a:solidFill>
                  </a:tcPr>
                </a:tc>
                <a:tc>
                  <a:txBody>
                    <a:bodyPr/>
                    <a:lstStyle/>
                    <a:p>
                      <a:pPr algn="ctr">
                        <a:buNone/>
                      </a:pPr>
                      <a:r>
                        <a:rPr lang="en-US" sz="1100" b="1" u="none" strike="noStrike" dirty="0">
                          <a:effectLst/>
                          <a:latin typeface="+mn-lt"/>
                        </a:rPr>
                        <a:t>28%</a:t>
                      </a:r>
                    </a:p>
                  </a:txBody>
                  <a:tcPr marL="36000" marR="36000" marT="18000" marB="18000" anchor="ctr">
                    <a:lnL>
                      <a:noFill/>
                    </a:lnL>
                    <a:lnR>
                      <a:noFill/>
                    </a:lnR>
                    <a:lnT>
                      <a:noFill/>
                    </a:lnT>
                    <a:lnB>
                      <a:noFill/>
                    </a:lnB>
                    <a:solidFill>
                      <a:srgbClr val="E8E583"/>
                    </a:solidFill>
                  </a:tcPr>
                </a:tc>
                <a:extLst>
                  <a:ext uri="{0D108BD9-81ED-4DB2-BD59-A6C34878D82A}">
                    <a16:rowId xmlns:a16="http://schemas.microsoft.com/office/drawing/2014/main" val="1779688005"/>
                  </a:ext>
                </a:extLst>
              </a:tr>
              <a:tr h="0">
                <a:tc>
                  <a:txBody>
                    <a:bodyPr/>
                    <a:lstStyle/>
                    <a:p>
                      <a:pPr algn="ctr">
                        <a:buNone/>
                      </a:pPr>
                      <a:r>
                        <a:rPr lang="en-US" sz="1100" b="1" dirty="0">
                          <a:solidFill>
                            <a:schemeClr val="bg1"/>
                          </a:solidFill>
                          <a:effectLst/>
                          <a:latin typeface="+mn-lt"/>
                        </a:rPr>
                        <a:t>Brazil</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21%</a:t>
                      </a:r>
                    </a:p>
                  </a:txBody>
                  <a:tcPr marL="36000" marR="36000" marT="18000" marB="18000" anchor="ctr">
                    <a:lnL>
                      <a:noFill/>
                    </a:lnL>
                    <a:lnR>
                      <a:noFill/>
                    </a:lnR>
                    <a:lnT>
                      <a:noFill/>
                    </a:lnT>
                    <a:lnB>
                      <a:noFill/>
                    </a:lnB>
                    <a:solidFill>
                      <a:srgbClr val="FCC27C"/>
                    </a:solidFill>
                  </a:tcPr>
                </a:tc>
                <a:tc>
                  <a:txBody>
                    <a:bodyPr/>
                    <a:lstStyle/>
                    <a:p>
                      <a:pPr algn="ctr">
                        <a:buNone/>
                      </a:pPr>
                      <a:r>
                        <a:rPr lang="en-US" sz="1100" b="1" u="none" strike="noStrike" dirty="0">
                          <a:effectLst/>
                          <a:latin typeface="+mn-lt"/>
                        </a:rPr>
                        <a:t>24%</a:t>
                      </a:r>
                    </a:p>
                  </a:txBody>
                  <a:tcPr marL="36000" marR="36000" marT="18000" marB="18000" anchor="ctr">
                    <a:lnL>
                      <a:noFill/>
                    </a:lnL>
                    <a:lnR>
                      <a:noFill/>
                    </a:lnR>
                    <a:lnT>
                      <a:noFill/>
                    </a:lnT>
                    <a:lnB>
                      <a:noFill/>
                    </a:lnB>
                    <a:solidFill>
                      <a:srgbClr val="FEDF81"/>
                    </a:solidFill>
                  </a:tcPr>
                </a:tc>
                <a:tc>
                  <a:txBody>
                    <a:bodyPr/>
                    <a:lstStyle/>
                    <a:p>
                      <a:pPr algn="ctr">
                        <a:buNone/>
                      </a:pPr>
                      <a:r>
                        <a:rPr lang="en-US" sz="1100" b="1" u="none" strike="noStrike" dirty="0">
                          <a:effectLst/>
                          <a:latin typeface="+mn-lt"/>
                        </a:rPr>
                        <a:t>29%</a:t>
                      </a:r>
                    </a:p>
                  </a:txBody>
                  <a:tcPr marL="36000" marR="36000" marT="18000" marB="18000" anchor="ctr">
                    <a:lnL>
                      <a:noFill/>
                    </a:lnL>
                    <a:lnR>
                      <a:noFill/>
                    </a:lnR>
                    <a:lnT>
                      <a:noFill/>
                    </a:lnT>
                    <a:lnB>
                      <a:noFill/>
                    </a:lnB>
                    <a:solidFill>
                      <a:srgbClr val="E1E383"/>
                    </a:solidFill>
                  </a:tcPr>
                </a:tc>
                <a:tc>
                  <a:txBody>
                    <a:bodyPr/>
                    <a:lstStyle/>
                    <a:p>
                      <a:pPr algn="ctr">
                        <a:buNone/>
                      </a:pPr>
                      <a:r>
                        <a:rPr lang="en-US" sz="1100" b="1" u="none" strike="noStrike" dirty="0">
                          <a:effectLst/>
                          <a:latin typeface="+mn-lt"/>
                        </a:rPr>
                        <a:t>26%</a:t>
                      </a:r>
                    </a:p>
                  </a:txBody>
                  <a:tcPr marL="36000" marR="36000" marT="18000" marB="18000" anchor="ctr">
                    <a:lnL>
                      <a:noFill/>
                    </a:lnL>
                    <a:lnR>
                      <a:noFill/>
                    </a:lnR>
                    <a:lnT>
                      <a:noFill/>
                    </a:lnT>
                    <a:lnB>
                      <a:noFill/>
                    </a:lnB>
                    <a:solidFill>
                      <a:srgbClr val="FAEA84"/>
                    </a:solidFill>
                  </a:tcPr>
                </a:tc>
                <a:extLst>
                  <a:ext uri="{0D108BD9-81ED-4DB2-BD59-A6C34878D82A}">
                    <a16:rowId xmlns:a16="http://schemas.microsoft.com/office/drawing/2014/main" val="2857590332"/>
                  </a:ext>
                </a:extLst>
              </a:tr>
              <a:tr h="0">
                <a:tc>
                  <a:txBody>
                    <a:bodyPr/>
                    <a:lstStyle/>
                    <a:p>
                      <a:pPr algn="ctr">
                        <a:buNone/>
                      </a:pPr>
                      <a:r>
                        <a:rPr lang="en-US" sz="1100" b="1" dirty="0">
                          <a:solidFill>
                            <a:schemeClr val="bg1"/>
                          </a:solidFill>
                          <a:effectLst/>
                          <a:latin typeface="+mn-lt"/>
                        </a:rPr>
                        <a:t>Canada</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13%</a:t>
                      </a:r>
                    </a:p>
                  </a:txBody>
                  <a:tcPr marL="36000" marR="36000" marT="18000" marB="18000" anchor="ctr">
                    <a:lnL>
                      <a:noFill/>
                    </a:lnL>
                    <a:lnR>
                      <a:noFill/>
                    </a:lnR>
                    <a:lnT>
                      <a:noFill/>
                    </a:lnT>
                    <a:lnB>
                      <a:noFill/>
                    </a:lnB>
                    <a:solidFill>
                      <a:srgbClr val="F98670"/>
                    </a:solidFill>
                  </a:tcPr>
                </a:tc>
                <a:tc>
                  <a:txBody>
                    <a:bodyPr/>
                    <a:lstStyle/>
                    <a:p>
                      <a:pPr algn="ctr">
                        <a:buNone/>
                      </a:pPr>
                      <a:r>
                        <a:rPr lang="en-US" sz="1100" b="1" u="none" strike="noStrike" dirty="0">
                          <a:effectLst/>
                          <a:latin typeface="+mn-lt"/>
                        </a:rPr>
                        <a:t>28%</a:t>
                      </a:r>
                    </a:p>
                  </a:txBody>
                  <a:tcPr marL="36000" marR="36000" marT="18000" marB="18000" anchor="ctr">
                    <a:lnL>
                      <a:noFill/>
                    </a:lnL>
                    <a:lnR>
                      <a:noFill/>
                    </a:lnR>
                    <a:lnT>
                      <a:noFill/>
                    </a:lnT>
                    <a:lnB>
                      <a:noFill/>
                    </a:lnB>
                    <a:solidFill>
                      <a:srgbClr val="E5E483"/>
                    </a:solidFill>
                  </a:tcPr>
                </a:tc>
                <a:tc>
                  <a:txBody>
                    <a:bodyPr/>
                    <a:lstStyle/>
                    <a:p>
                      <a:pPr algn="ctr">
                        <a:buNone/>
                      </a:pPr>
                      <a:r>
                        <a:rPr lang="en-US" sz="1100" b="1" u="none" strike="noStrike" dirty="0">
                          <a:effectLst/>
                          <a:latin typeface="+mn-lt"/>
                        </a:rPr>
                        <a:t>35%</a:t>
                      </a:r>
                    </a:p>
                  </a:txBody>
                  <a:tcPr marL="36000" marR="36000" marT="18000" marB="18000" anchor="ctr">
                    <a:lnL>
                      <a:noFill/>
                    </a:lnL>
                    <a:lnR>
                      <a:noFill/>
                    </a:lnR>
                    <a:lnT>
                      <a:noFill/>
                    </a:lnT>
                    <a:lnB>
                      <a:noFill/>
                    </a:lnB>
                    <a:solidFill>
                      <a:srgbClr val="A7D27F"/>
                    </a:solidFill>
                  </a:tcPr>
                </a:tc>
                <a:tc>
                  <a:txBody>
                    <a:bodyPr/>
                    <a:lstStyle/>
                    <a:p>
                      <a:pPr algn="ctr">
                        <a:buNone/>
                      </a:pPr>
                      <a:r>
                        <a:rPr lang="en-US" sz="1100" b="1" u="none" strike="noStrike" dirty="0">
                          <a:effectLst/>
                          <a:latin typeface="+mn-lt"/>
                        </a:rPr>
                        <a:t>23%</a:t>
                      </a:r>
                    </a:p>
                  </a:txBody>
                  <a:tcPr marL="36000" marR="36000" marT="18000" marB="18000" anchor="ctr">
                    <a:lnL>
                      <a:noFill/>
                    </a:lnL>
                    <a:lnR>
                      <a:noFill/>
                    </a:lnR>
                    <a:lnT>
                      <a:noFill/>
                    </a:lnT>
                    <a:lnB>
                      <a:noFill/>
                    </a:lnB>
                    <a:solidFill>
                      <a:srgbClr val="FDD780"/>
                    </a:solidFill>
                  </a:tcPr>
                </a:tc>
                <a:extLst>
                  <a:ext uri="{0D108BD9-81ED-4DB2-BD59-A6C34878D82A}">
                    <a16:rowId xmlns:a16="http://schemas.microsoft.com/office/drawing/2014/main" val="4228858442"/>
                  </a:ext>
                </a:extLst>
              </a:tr>
              <a:tr h="0">
                <a:tc>
                  <a:txBody>
                    <a:bodyPr/>
                    <a:lstStyle/>
                    <a:p>
                      <a:pPr algn="ctr">
                        <a:buNone/>
                      </a:pPr>
                      <a:r>
                        <a:rPr lang="en-US" sz="1100" b="1" dirty="0">
                          <a:solidFill>
                            <a:schemeClr val="bg1"/>
                          </a:solidFill>
                          <a:effectLst/>
                          <a:latin typeface="+mn-lt"/>
                        </a:rPr>
                        <a:t>China Mainland</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17%</a:t>
                      </a:r>
                    </a:p>
                  </a:txBody>
                  <a:tcPr marL="36000" marR="36000" marT="18000" marB="18000" anchor="ctr">
                    <a:lnL>
                      <a:noFill/>
                    </a:lnL>
                    <a:lnR>
                      <a:noFill/>
                    </a:lnR>
                    <a:lnT>
                      <a:noFill/>
                    </a:lnT>
                    <a:lnB>
                      <a:noFill/>
                    </a:lnB>
                    <a:solidFill>
                      <a:srgbClr val="FBA777"/>
                    </a:solidFill>
                  </a:tcPr>
                </a:tc>
                <a:tc>
                  <a:txBody>
                    <a:bodyPr/>
                    <a:lstStyle/>
                    <a:p>
                      <a:pPr algn="ctr">
                        <a:buNone/>
                      </a:pPr>
                      <a:r>
                        <a:rPr lang="en-US" sz="1100" b="1" u="none" strike="noStrike" dirty="0">
                          <a:effectLst/>
                          <a:latin typeface="+mn-lt"/>
                        </a:rPr>
                        <a:t>17%</a:t>
                      </a:r>
                    </a:p>
                  </a:txBody>
                  <a:tcPr marL="36000" marR="36000" marT="18000" marB="18000" anchor="ctr">
                    <a:lnL>
                      <a:noFill/>
                    </a:lnL>
                    <a:lnR>
                      <a:noFill/>
                    </a:lnR>
                    <a:lnT>
                      <a:noFill/>
                    </a:lnT>
                    <a:lnB>
                      <a:noFill/>
                    </a:lnB>
                    <a:solidFill>
                      <a:srgbClr val="FBA576"/>
                    </a:solidFill>
                  </a:tcPr>
                </a:tc>
                <a:tc>
                  <a:txBody>
                    <a:bodyPr/>
                    <a:lstStyle/>
                    <a:p>
                      <a:pPr algn="ctr">
                        <a:buNone/>
                      </a:pPr>
                      <a:r>
                        <a:rPr lang="en-US" sz="1100" b="1" u="none" strike="noStrike" dirty="0">
                          <a:effectLst/>
                          <a:latin typeface="+mn-lt"/>
                        </a:rPr>
                        <a:t>35%</a:t>
                      </a:r>
                    </a:p>
                  </a:txBody>
                  <a:tcPr marL="36000" marR="36000" marT="18000" marB="18000" anchor="ctr">
                    <a:lnL>
                      <a:noFill/>
                    </a:lnL>
                    <a:lnR>
                      <a:noFill/>
                    </a:lnR>
                    <a:lnT>
                      <a:noFill/>
                    </a:lnT>
                    <a:lnB>
                      <a:noFill/>
                    </a:lnB>
                    <a:solidFill>
                      <a:srgbClr val="A8D27F"/>
                    </a:solidFill>
                  </a:tcPr>
                </a:tc>
                <a:tc>
                  <a:txBody>
                    <a:bodyPr/>
                    <a:lstStyle/>
                    <a:p>
                      <a:pPr algn="ctr">
                        <a:buNone/>
                      </a:pPr>
                      <a:r>
                        <a:rPr lang="en-US" sz="1100" b="1" u="none" strike="noStrike" dirty="0">
                          <a:effectLst/>
                          <a:latin typeface="+mn-lt"/>
                        </a:rPr>
                        <a:t>31%</a:t>
                      </a:r>
                    </a:p>
                  </a:txBody>
                  <a:tcPr marL="36000" marR="36000" marT="18000" marB="18000" anchor="ctr">
                    <a:lnL>
                      <a:noFill/>
                    </a:lnL>
                    <a:lnR>
                      <a:noFill/>
                    </a:lnR>
                    <a:lnT>
                      <a:noFill/>
                    </a:lnT>
                    <a:lnB>
                      <a:noFill/>
                    </a:lnB>
                    <a:solidFill>
                      <a:srgbClr val="D0DE82"/>
                    </a:solidFill>
                  </a:tcPr>
                </a:tc>
                <a:extLst>
                  <a:ext uri="{0D108BD9-81ED-4DB2-BD59-A6C34878D82A}">
                    <a16:rowId xmlns:a16="http://schemas.microsoft.com/office/drawing/2014/main" val="4202942490"/>
                  </a:ext>
                </a:extLst>
              </a:tr>
              <a:tr h="0">
                <a:tc>
                  <a:txBody>
                    <a:bodyPr/>
                    <a:lstStyle/>
                    <a:p>
                      <a:pPr algn="ctr">
                        <a:buNone/>
                      </a:pPr>
                      <a:r>
                        <a:rPr lang="en-US" sz="1100" b="1" dirty="0">
                          <a:solidFill>
                            <a:schemeClr val="bg1"/>
                          </a:solidFill>
                          <a:effectLst/>
                          <a:latin typeface="+mn-lt"/>
                        </a:rPr>
                        <a:t>Denmark</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17%</a:t>
                      </a:r>
                    </a:p>
                  </a:txBody>
                  <a:tcPr marL="36000" marR="36000" marT="18000" marB="18000" anchor="ctr">
                    <a:lnL>
                      <a:noFill/>
                    </a:lnL>
                    <a:lnR>
                      <a:noFill/>
                    </a:lnR>
                    <a:lnT>
                      <a:noFill/>
                    </a:lnT>
                    <a:lnB>
                      <a:noFill/>
                    </a:lnB>
                    <a:solidFill>
                      <a:srgbClr val="FBA977"/>
                    </a:solidFill>
                  </a:tcPr>
                </a:tc>
                <a:tc>
                  <a:txBody>
                    <a:bodyPr/>
                    <a:lstStyle/>
                    <a:p>
                      <a:pPr algn="ctr">
                        <a:buNone/>
                      </a:pPr>
                      <a:r>
                        <a:rPr lang="en-US" sz="1100" b="1" u="none" strike="noStrike" dirty="0">
                          <a:effectLst/>
                          <a:latin typeface="+mn-lt"/>
                        </a:rPr>
                        <a:t>24%</a:t>
                      </a:r>
                    </a:p>
                  </a:txBody>
                  <a:tcPr marL="36000" marR="36000" marT="18000" marB="18000" anchor="ctr">
                    <a:lnL>
                      <a:noFill/>
                    </a:lnL>
                    <a:lnR>
                      <a:noFill/>
                    </a:lnR>
                    <a:lnT>
                      <a:noFill/>
                    </a:lnT>
                    <a:lnB>
                      <a:noFill/>
                    </a:lnB>
                    <a:solidFill>
                      <a:srgbClr val="FEDB81"/>
                    </a:solidFill>
                  </a:tcPr>
                </a:tc>
                <a:tc>
                  <a:txBody>
                    <a:bodyPr/>
                    <a:lstStyle/>
                    <a:p>
                      <a:pPr algn="ctr">
                        <a:buNone/>
                      </a:pPr>
                      <a:r>
                        <a:rPr lang="en-US" sz="1100" b="1" u="none" strike="noStrike" dirty="0">
                          <a:effectLst/>
                          <a:latin typeface="+mn-lt"/>
                        </a:rPr>
                        <a:t>29%</a:t>
                      </a:r>
                    </a:p>
                  </a:txBody>
                  <a:tcPr marL="36000" marR="36000" marT="18000" marB="18000" anchor="ctr">
                    <a:lnL>
                      <a:noFill/>
                    </a:lnL>
                    <a:lnR>
                      <a:noFill/>
                    </a:lnR>
                    <a:lnT>
                      <a:noFill/>
                    </a:lnT>
                    <a:lnB>
                      <a:noFill/>
                    </a:lnB>
                    <a:solidFill>
                      <a:srgbClr val="E1E383"/>
                    </a:solidFill>
                  </a:tcPr>
                </a:tc>
                <a:tc>
                  <a:txBody>
                    <a:bodyPr/>
                    <a:lstStyle/>
                    <a:p>
                      <a:pPr algn="ctr">
                        <a:buNone/>
                      </a:pPr>
                      <a:r>
                        <a:rPr lang="en-US" sz="1100" b="1" u="none" strike="noStrike" dirty="0">
                          <a:effectLst/>
                          <a:latin typeface="+mn-lt"/>
                        </a:rPr>
                        <a:t>30%</a:t>
                      </a:r>
                    </a:p>
                  </a:txBody>
                  <a:tcPr marL="36000" marR="36000" marT="18000" marB="18000" anchor="ctr">
                    <a:lnL>
                      <a:noFill/>
                    </a:lnL>
                    <a:lnR>
                      <a:noFill/>
                    </a:lnR>
                    <a:lnT>
                      <a:noFill/>
                    </a:lnT>
                    <a:lnB>
                      <a:noFill/>
                    </a:lnB>
                    <a:solidFill>
                      <a:srgbClr val="DAE182"/>
                    </a:solidFill>
                  </a:tcPr>
                </a:tc>
                <a:extLst>
                  <a:ext uri="{0D108BD9-81ED-4DB2-BD59-A6C34878D82A}">
                    <a16:rowId xmlns:a16="http://schemas.microsoft.com/office/drawing/2014/main" val="87499521"/>
                  </a:ext>
                </a:extLst>
              </a:tr>
              <a:tr h="0">
                <a:tc>
                  <a:txBody>
                    <a:bodyPr/>
                    <a:lstStyle/>
                    <a:p>
                      <a:pPr algn="ctr">
                        <a:buNone/>
                      </a:pPr>
                      <a:r>
                        <a:rPr lang="en-US" sz="1100" b="1" dirty="0">
                          <a:solidFill>
                            <a:schemeClr val="bg1"/>
                          </a:solidFill>
                          <a:effectLst/>
                          <a:latin typeface="+mn-lt"/>
                        </a:rPr>
                        <a:t>France</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19%</a:t>
                      </a:r>
                    </a:p>
                  </a:txBody>
                  <a:tcPr marL="36000" marR="36000" marT="18000" marB="18000" anchor="ctr">
                    <a:lnL>
                      <a:noFill/>
                    </a:lnL>
                    <a:lnR>
                      <a:noFill/>
                    </a:lnR>
                    <a:lnT>
                      <a:noFill/>
                    </a:lnT>
                    <a:lnB>
                      <a:noFill/>
                    </a:lnB>
                    <a:solidFill>
                      <a:srgbClr val="FCB97A"/>
                    </a:solidFill>
                  </a:tcPr>
                </a:tc>
                <a:tc>
                  <a:txBody>
                    <a:bodyPr/>
                    <a:lstStyle/>
                    <a:p>
                      <a:pPr algn="ctr">
                        <a:buNone/>
                      </a:pPr>
                      <a:r>
                        <a:rPr lang="en-US" sz="1100" b="1" u="none" strike="noStrike" dirty="0">
                          <a:effectLst/>
                          <a:latin typeface="+mn-lt"/>
                        </a:rPr>
                        <a:t>24%</a:t>
                      </a:r>
                    </a:p>
                  </a:txBody>
                  <a:tcPr marL="36000" marR="36000" marT="18000" marB="18000" anchor="ctr">
                    <a:lnL>
                      <a:noFill/>
                    </a:lnL>
                    <a:lnR>
                      <a:noFill/>
                    </a:lnR>
                    <a:lnT>
                      <a:noFill/>
                    </a:lnT>
                    <a:lnB>
                      <a:noFill/>
                    </a:lnB>
                    <a:solidFill>
                      <a:srgbClr val="FEDF81"/>
                    </a:solidFill>
                  </a:tcPr>
                </a:tc>
                <a:tc>
                  <a:txBody>
                    <a:bodyPr/>
                    <a:lstStyle/>
                    <a:p>
                      <a:pPr algn="ctr">
                        <a:buNone/>
                      </a:pPr>
                      <a:r>
                        <a:rPr lang="en-US" sz="1100" b="1" u="none" strike="noStrike" dirty="0">
                          <a:effectLst/>
                          <a:latin typeface="+mn-lt"/>
                        </a:rPr>
                        <a:t>27%</a:t>
                      </a:r>
                    </a:p>
                  </a:txBody>
                  <a:tcPr marL="36000" marR="36000" marT="18000" marB="18000" anchor="ctr">
                    <a:lnL>
                      <a:noFill/>
                    </a:lnL>
                    <a:lnR>
                      <a:noFill/>
                    </a:lnR>
                    <a:lnT>
                      <a:noFill/>
                    </a:lnT>
                    <a:lnB>
                      <a:noFill/>
                    </a:lnB>
                    <a:solidFill>
                      <a:srgbClr val="F8E984"/>
                    </a:solidFill>
                  </a:tcPr>
                </a:tc>
                <a:tc>
                  <a:txBody>
                    <a:bodyPr/>
                    <a:lstStyle/>
                    <a:p>
                      <a:pPr algn="ctr">
                        <a:buNone/>
                      </a:pPr>
                      <a:r>
                        <a:rPr lang="en-US" sz="1100" b="1" u="none" strike="noStrike" dirty="0">
                          <a:effectLst/>
                          <a:latin typeface="+mn-lt"/>
                        </a:rPr>
                        <a:t>30%</a:t>
                      </a:r>
                    </a:p>
                  </a:txBody>
                  <a:tcPr marL="36000" marR="36000" marT="18000" marB="18000" anchor="ctr">
                    <a:lnL>
                      <a:noFill/>
                    </a:lnL>
                    <a:lnR>
                      <a:noFill/>
                    </a:lnR>
                    <a:lnT>
                      <a:noFill/>
                    </a:lnT>
                    <a:lnB>
                      <a:noFill/>
                    </a:lnB>
                    <a:solidFill>
                      <a:srgbClr val="DAE182"/>
                    </a:solidFill>
                  </a:tcPr>
                </a:tc>
                <a:extLst>
                  <a:ext uri="{0D108BD9-81ED-4DB2-BD59-A6C34878D82A}">
                    <a16:rowId xmlns:a16="http://schemas.microsoft.com/office/drawing/2014/main" val="10847641"/>
                  </a:ext>
                </a:extLst>
              </a:tr>
              <a:tr h="0">
                <a:tc>
                  <a:txBody>
                    <a:bodyPr/>
                    <a:lstStyle/>
                    <a:p>
                      <a:pPr algn="ctr">
                        <a:buNone/>
                      </a:pPr>
                      <a:r>
                        <a:rPr lang="en-US" sz="1100" b="1" dirty="0">
                          <a:solidFill>
                            <a:schemeClr val="bg1"/>
                          </a:solidFill>
                          <a:effectLst/>
                          <a:latin typeface="+mn-lt"/>
                        </a:rPr>
                        <a:t>Germany</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13%</a:t>
                      </a:r>
                    </a:p>
                  </a:txBody>
                  <a:tcPr marL="36000" marR="36000" marT="18000" marB="18000" anchor="ctr">
                    <a:lnL>
                      <a:noFill/>
                    </a:lnL>
                    <a:lnR>
                      <a:noFill/>
                    </a:lnR>
                    <a:lnT>
                      <a:noFill/>
                    </a:lnT>
                    <a:lnB>
                      <a:noFill/>
                    </a:lnB>
                    <a:solidFill>
                      <a:srgbClr val="F98971"/>
                    </a:solidFill>
                  </a:tcPr>
                </a:tc>
                <a:tc>
                  <a:txBody>
                    <a:bodyPr/>
                    <a:lstStyle/>
                    <a:p>
                      <a:pPr algn="ctr">
                        <a:buNone/>
                      </a:pPr>
                      <a:r>
                        <a:rPr lang="en-US" sz="1100" b="1" u="none" strike="noStrike" dirty="0">
                          <a:effectLst/>
                          <a:latin typeface="+mn-lt"/>
                        </a:rPr>
                        <a:t>28%</a:t>
                      </a:r>
                    </a:p>
                  </a:txBody>
                  <a:tcPr marL="36000" marR="36000" marT="18000" marB="18000" anchor="ctr">
                    <a:lnL>
                      <a:noFill/>
                    </a:lnL>
                    <a:lnR>
                      <a:noFill/>
                    </a:lnR>
                    <a:lnT>
                      <a:noFill/>
                    </a:lnT>
                    <a:lnB>
                      <a:noFill/>
                    </a:lnB>
                    <a:solidFill>
                      <a:srgbClr val="EAE583"/>
                    </a:solidFill>
                  </a:tcPr>
                </a:tc>
                <a:tc>
                  <a:txBody>
                    <a:bodyPr/>
                    <a:lstStyle/>
                    <a:p>
                      <a:pPr algn="ctr">
                        <a:buNone/>
                      </a:pPr>
                      <a:r>
                        <a:rPr lang="en-US" sz="1100" b="1" u="none" strike="noStrike" dirty="0">
                          <a:effectLst/>
                          <a:latin typeface="+mn-lt"/>
                        </a:rPr>
                        <a:t>34%</a:t>
                      </a:r>
                    </a:p>
                  </a:txBody>
                  <a:tcPr marL="36000" marR="36000" marT="18000" marB="18000" anchor="ctr">
                    <a:lnL>
                      <a:noFill/>
                    </a:lnL>
                    <a:lnR>
                      <a:noFill/>
                    </a:lnR>
                    <a:lnT>
                      <a:noFill/>
                    </a:lnT>
                    <a:lnB>
                      <a:noFill/>
                    </a:lnB>
                    <a:solidFill>
                      <a:srgbClr val="B2D580"/>
                    </a:solidFill>
                  </a:tcPr>
                </a:tc>
                <a:tc>
                  <a:txBody>
                    <a:bodyPr/>
                    <a:lstStyle/>
                    <a:p>
                      <a:pPr algn="ctr">
                        <a:buNone/>
                      </a:pPr>
                      <a:r>
                        <a:rPr lang="en-US" sz="1100" b="1" u="none" strike="noStrike" dirty="0">
                          <a:effectLst/>
                          <a:latin typeface="+mn-lt"/>
                        </a:rPr>
                        <a:t>25%</a:t>
                      </a:r>
                    </a:p>
                  </a:txBody>
                  <a:tcPr marL="36000" marR="36000" marT="18000" marB="18000" anchor="ctr">
                    <a:lnL>
                      <a:noFill/>
                    </a:lnL>
                    <a:lnR>
                      <a:noFill/>
                    </a:lnR>
                    <a:lnT>
                      <a:noFill/>
                    </a:lnT>
                    <a:lnB>
                      <a:noFill/>
                    </a:lnB>
                    <a:solidFill>
                      <a:srgbClr val="FEE182"/>
                    </a:solidFill>
                  </a:tcPr>
                </a:tc>
                <a:extLst>
                  <a:ext uri="{0D108BD9-81ED-4DB2-BD59-A6C34878D82A}">
                    <a16:rowId xmlns:a16="http://schemas.microsoft.com/office/drawing/2014/main" val="1062568200"/>
                  </a:ext>
                </a:extLst>
              </a:tr>
              <a:tr h="0">
                <a:tc>
                  <a:txBody>
                    <a:bodyPr/>
                    <a:lstStyle/>
                    <a:p>
                      <a:pPr algn="ctr">
                        <a:buNone/>
                      </a:pPr>
                      <a:r>
                        <a:rPr lang="en-US" sz="1100" b="1" dirty="0">
                          <a:solidFill>
                            <a:schemeClr val="bg1"/>
                          </a:solidFill>
                          <a:effectLst/>
                          <a:latin typeface="+mn-lt"/>
                        </a:rPr>
                        <a:t>Hong Kong SAR</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18%</a:t>
                      </a:r>
                    </a:p>
                  </a:txBody>
                  <a:tcPr marL="36000" marR="36000" marT="18000" marB="18000" anchor="ctr">
                    <a:lnL>
                      <a:noFill/>
                    </a:lnL>
                    <a:lnR>
                      <a:noFill/>
                    </a:lnR>
                    <a:lnT>
                      <a:noFill/>
                    </a:lnT>
                    <a:lnB>
                      <a:noFill/>
                    </a:lnB>
                    <a:solidFill>
                      <a:srgbClr val="FBAC78"/>
                    </a:solidFill>
                  </a:tcPr>
                </a:tc>
                <a:tc>
                  <a:txBody>
                    <a:bodyPr/>
                    <a:lstStyle/>
                    <a:p>
                      <a:pPr algn="ctr">
                        <a:buNone/>
                      </a:pPr>
                      <a:r>
                        <a:rPr lang="en-US" sz="1100" b="1" u="none" strike="noStrike" dirty="0">
                          <a:effectLst/>
                          <a:latin typeface="+mn-lt"/>
                        </a:rPr>
                        <a:t>26%</a:t>
                      </a:r>
                    </a:p>
                  </a:txBody>
                  <a:tcPr marL="36000" marR="36000" marT="18000" marB="18000" anchor="ctr">
                    <a:lnL>
                      <a:noFill/>
                    </a:lnL>
                    <a:lnR>
                      <a:noFill/>
                    </a:lnR>
                    <a:lnT>
                      <a:noFill/>
                    </a:lnT>
                    <a:lnB>
                      <a:noFill/>
                    </a:lnB>
                    <a:solidFill>
                      <a:srgbClr val="FEE983"/>
                    </a:solidFill>
                  </a:tcPr>
                </a:tc>
                <a:tc>
                  <a:txBody>
                    <a:bodyPr/>
                    <a:lstStyle/>
                    <a:p>
                      <a:pPr algn="ctr">
                        <a:buNone/>
                      </a:pPr>
                      <a:r>
                        <a:rPr lang="en-US" sz="1100" b="1" u="none" strike="noStrike" dirty="0">
                          <a:effectLst/>
                          <a:latin typeface="+mn-lt"/>
                        </a:rPr>
                        <a:t>34%</a:t>
                      </a:r>
                    </a:p>
                  </a:txBody>
                  <a:tcPr marL="36000" marR="36000" marT="18000" marB="18000" anchor="ctr">
                    <a:lnL>
                      <a:noFill/>
                    </a:lnL>
                    <a:lnR>
                      <a:noFill/>
                    </a:lnR>
                    <a:lnT>
                      <a:noFill/>
                    </a:lnT>
                    <a:lnB>
                      <a:noFill/>
                    </a:lnB>
                    <a:solidFill>
                      <a:srgbClr val="AFD480"/>
                    </a:solidFill>
                  </a:tcPr>
                </a:tc>
                <a:tc>
                  <a:txBody>
                    <a:bodyPr/>
                    <a:lstStyle/>
                    <a:p>
                      <a:pPr algn="ctr">
                        <a:buNone/>
                      </a:pPr>
                      <a:r>
                        <a:rPr lang="en-US" sz="1100" b="1" u="none" strike="noStrike" dirty="0">
                          <a:effectLst/>
                          <a:latin typeface="+mn-lt"/>
                        </a:rPr>
                        <a:t>22%</a:t>
                      </a:r>
                    </a:p>
                  </a:txBody>
                  <a:tcPr marL="36000" marR="36000" marT="18000" marB="18000" anchor="ctr">
                    <a:lnL>
                      <a:noFill/>
                    </a:lnL>
                    <a:lnR>
                      <a:noFill/>
                    </a:lnR>
                    <a:lnT>
                      <a:noFill/>
                    </a:lnT>
                    <a:lnB>
                      <a:noFill/>
                    </a:lnB>
                    <a:solidFill>
                      <a:srgbClr val="FDCF7E"/>
                    </a:solidFill>
                  </a:tcPr>
                </a:tc>
                <a:extLst>
                  <a:ext uri="{0D108BD9-81ED-4DB2-BD59-A6C34878D82A}">
                    <a16:rowId xmlns:a16="http://schemas.microsoft.com/office/drawing/2014/main" val="4088050099"/>
                  </a:ext>
                </a:extLst>
              </a:tr>
              <a:tr h="0">
                <a:tc>
                  <a:txBody>
                    <a:bodyPr/>
                    <a:lstStyle/>
                    <a:p>
                      <a:pPr algn="ctr">
                        <a:buNone/>
                      </a:pPr>
                      <a:r>
                        <a:rPr lang="en-US" sz="1100" b="1" dirty="0">
                          <a:solidFill>
                            <a:schemeClr val="bg1"/>
                          </a:solidFill>
                          <a:effectLst/>
                          <a:latin typeface="+mn-lt"/>
                        </a:rPr>
                        <a:t>India</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16%</a:t>
                      </a:r>
                    </a:p>
                  </a:txBody>
                  <a:tcPr marL="36000" marR="36000" marT="18000" marB="18000" anchor="ctr">
                    <a:lnL>
                      <a:noFill/>
                    </a:lnL>
                    <a:lnR>
                      <a:noFill/>
                    </a:lnR>
                    <a:lnT>
                      <a:noFill/>
                    </a:lnT>
                    <a:lnB>
                      <a:noFill/>
                    </a:lnB>
                    <a:solidFill>
                      <a:srgbClr val="FA9F75"/>
                    </a:solidFill>
                  </a:tcPr>
                </a:tc>
                <a:tc>
                  <a:txBody>
                    <a:bodyPr/>
                    <a:lstStyle/>
                    <a:p>
                      <a:pPr algn="ctr">
                        <a:buNone/>
                      </a:pPr>
                      <a:r>
                        <a:rPr lang="en-US" sz="1100" b="1" u="none" strike="noStrike" dirty="0">
                          <a:effectLst/>
                          <a:latin typeface="+mn-lt"/>
                        </a:rPr>
                        <a:t>30%</a:t>
                      </a:r>
                    </a:p>
                  </a:txBody>
                  <a:tcPr marL="36000" marR="36000" marT="18000" marB="18000" anchor="ctr">
                    <a:lnL>
                      <a:noFill/>
                    </a:lnL>
                    <a:lnR>
                      <a:noFill/>
                    </a:lnR>
                    <a:lnT>
                      <a:noFill/>
                    </a:lnT>
                    <a:lnB>
                      <a:noFill/>
                    </a:lnB>
                    <a:solidFill>
                      <a:srgbClr val="D9E082"/>
                    </a:solidFill>
                  </a:tcPr>
                </a:tc>
                <a:tc>
                  <a:txBody>
                    <a:bodyPr/>
                    <a:lstStyle/>
                    <a:p>
                      <a:pPr algn="ctr">
                        <a:buNone/>
                      </a:pPr>
                      <a:r>
                        <a:rPr lang="en-US" sz="1100" b="1" u="none" strike="noStrike" dirty="0">
                          <a:effectLst/>
                          <a:latin typeface="+mn-lt"/>
                        </a:rPr>
                        <a:t>31%</a:t>
                      </a:r>
                    </a:p>
                  </a:txBody>
                  <a:tcPr marL="36000" marR="36000" marT="18000" marB="18000" anchor="ctr">
                    <a:lnL>
                      <a:noFill/>
                    </a:lnL>
                    <a:lnR>
                      <a:noFill/>
                    </a:lnR>
                    <a:lnT>
                      <a:noFill/>
                    </a:lnT>
                    <a:lnB>
                      <a:noFill/>
                    </a:lnB>
                    <a:solidFill>
                      <a:srgbClr val="CADC81"/>
                    </a:solidFill>
                  </a:tcPr>
                </a:tc>
                <a:tc>
                  <a:txBody>
                    <a:bodyPr/>
                    <a:lstStyle/>
                    <a:p>
                      <a:pPr algn="ctr">
                        <a:buNone/>
                      </a:pPr>
                      <a:r>
                        <a:rPr lang="en-US" sz="1100" b="1" u="none" strike="noStrike" dirty="0">
                          <a:effectLst/>
                          <a:latin typeface="+mn-lt"/>
                        </a:rPr>
                        <a:t>23%</a:t>
                      </a:r>
                    </a:p>
                  </a:txBody>
                  <a:tcPr marL="36000" marR="36000" marT="18000" marB="18000" anchor="ctr">
                    <a:lnL>
                      <a:noFill/>
                    </a:lnL>
                    <a:lnR>
                      <a:noFill/>
                    </a:lnR>
                    <a:lnT>
                      <a:noFill/>
                    </a:lnT>
                    <a:lnB>
                      <a:noFill/>
                    </a:lnB>
                    <a:solidFill>
                      <a:srgbClr val="FDD17F"/>
                    </a:solidFill>
                  </a:tcPr>
                </a:tc>
                <a:extLst>
                  <a:ext uri="{0D108BD9-81ED-4DB2-BD59-A6C34878D82A}">
                    <a16:rowId xmlns:a16="http://schemas.microsoft.com/office/drawing/2014/main" val="4044256515"/>
                  </a:ext>
                </a:extLst>
              </a:tr>
              <a:tr h="0">
                <a:tc>
                  <a:txBody>
                    <a:bodyPr/>
                    <a:lstStyle/>
                    <a:p>
                      <a:pPr algn="ctr">
                        <a:buNone/>
                      </a:pPr>
                      <a:r>
                        <a:rPr lang="en-US" sz="1100" b="1" dirty="0">
                          <a:solidFill>
                            <a:schemeClr val="bg1"/>
                          </a:solidFill>
                          <a:effectLst/>
                          <a:latin typeface="+mn-lt"/>
                        </a:rPr>
                        <a:t>Ireland</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22%</a:t>
                      </a:r>
                    </a:p>
                  </a:txBody>
                  <a:tcPr marL="36000" marR="36000" marT="18000" marB="18000" anchor="ctr">
                    <a:lnL>
                      <a:noFill/>
                    </a:lnL>
                    <a:lnR>
                      <a:noFill/>
                    </a:lnR>
                    <a:lnT>
                      <a:noFill/>
                    </a:lnT>
                    <a:lnB>
                      <a:noFill/>
                    </a:lnB>
                    <a:solidFill>
                      <a:srgbClr val="FDCA7D"/>
                    </a:solidFill>
                  </a:tcPr>
                </a:tc>
                <a:tc>
                  <a:txBody>
                    <a:bodyPr/>
                    <a:lstStyle/>
                    <a:p>
                      <a:pPr algn="ctr">
                        <a:buNone/>
                      </a:pPr>
                      <a:r>
                        <a:rPr lang="en-US" sz="1100" b="1" u="none" strike="noStrike" dirty="0">
                          <a:effectLst/>
                          <a:latin typeface="+mn-lt"/>
                        </a:rPr>
                        <a:t>24%</a:t>
                      </a:r>
                    </a:p>
                  </a:txBody>
                  <a:tcPr marL="36000" marR="36000" marT="18000" marB="18000" anchor="ctr">
                    <a:lnL>
                      <a:noFill/>
                    </a:lnL>
                    <a:lnR>
                      <a:noFill/>
                    </a:lnR>
                    <a:lnT>
                      <a:noFill/>
                    </a:lnT>
                    <a:lnB>
                      <a:noFill/>
                    </a:lnB>
                    <a:solidFill>
                      <a:srgbClr val="FEDF81"/>
                    </a:solidFill>
                  </a:tcPr>
                </a:tc>
                <a:tc>
                  <a:txBody>
                    <a:bodyPr/>
                    <a:lstStyle/>
                    <a:p>
                      <a:pPr algn="ctr">
                        <a:buNone/>
                      </a:pPr>
                      <a:r>
                        <a:rPr lang="en-US" sz="1100" b="1" u="none" strike="noStrike" dirty="0">
                          <a:effectLst/>
                          <a:latin typeface="+mn-lt"/>
                        </a:rPr>
                        <a:t>27%</a:t>
                      </a:r>
                    </a:p>
                  </a:txBody>
                  <a:tcPr marL="36000" marR="36000" marT="18000" marB="18000" anchor="ctr">
                    <a:lnL>
                      <a:noFill/>
                    </a:lnL>
                    <a:lnR>
                      <a:noFill/>
                    </a:lnR>
                    <a:lnT>
                      <a:noFill/>
                    </a:lnT>
                    <a:lnB>
                      <a:noFill/>
                    </a:lnB>
                    <a:solidFill>
                      <a:srgbClr val="F4E884"/>
                    </a:solidFill>
                  </a:tcPr>
                </a:tc>
                <a:tc>
                  <a:txBody>
                    <a:bodyPr/>
                    <a:lstStyle/>
                    <a:p>
                      <a:pPr algn="ctr">
                        <a:buNone/>
                      </a:pPr>
                      <a:r>
                        <a:rPr lang="en-US" sz="1100" b="1" u="none" strike="noStrike" dirty="0">
                          <a:effectLst/>
                          <a:latin typeface="+mn-lt"/>
                        </a:rPr>
                        <a:t>27%</a:t>
                      </a:r>
                    </a:p>
                  </a:txBody>
                  <a:tcPr marL="36000" marR="36000" marT="18000" marB="18000" anchor="ctr">
                    <a:lnL>
                      <a:noFill/>
                    </a:lnL>
                    <a:lnR>
                      <a:noFill/>
                    </a:lnR>
                    <a:lnT>
                      <a:noFill/>
                    </a:lnT>
                    <a:lnB>
                      <a:noFill/>
                    </a:lnB>
                    <a:solidFill>
                      <a:srgbClr val="F1E784"/>
                    </a:solidFill>
                  </a:tcPr>
                </a:tc>
                <a:extLst>
                  <a:ext uri="{0D108BD9-81ED-4DB2-BD59-A6C34878D82A}">
                    <a16:rowId xmlns:a16="http://schemas.microsoft.com/office/drawing/2014/main" val="3612929853"/>
                  </a:ext>
                </a:extLst>
              </a:tr>
              <a:tr h="0">
                <a:tc>
                  <a:txBody>
                    <a:bodyPr/>
                    <a:lstStyle/>
                    <a:p>
                      <a:pPr algn="ctr">
                        <a:buNone/>
                      </a:pPr>
                      <a:r>
                        <a:rPr lang="en-US" sz="1100" b="1" dirty="0">
                          <a:solidFill>
                            <a:schemeClr val="bg1"/>
                          </a:solidFill>
                          <a:effectLst/>
                          <a:latin typeface="+mn-lt"/>
                        </a:rPr>
                        <a:t>Italy</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19%</a:t>
                      </a:r>
                    </a:p>
                  </a:txBody>
                  <a:tcPr marL="36000" marR="36000" marT="18000" marB="18000" anchor="ctr">
                    <a:lnL>
                      <a:noFill/>
                    </a:lnL>
                    <a:lnR>
                      <a:noFill/>
                    </a:lnR>
                    <a:lnT>
                      <a:noFill/>
                    </a:lnT>
                    <a:lnB>
                      <a:noFill/>
                    </a:lnB>
                    <a:solidFill>
                      <a:srgbClr val="FCB579"/>
                    </a:solidFill>
                  </a:tcPr>
                </a:tc>
                <a:tc>
                  <a:txBody>
                    <a:bodyPr/>
                    <a:lstStyle/>
                    <a:p>
                      <a:pPr algn="ctr">
                        <a:buNone/>
                      </a:pPr>
                      <a:r>
                        <a:rPr lang="en-US" sz="1100" b="1" u="none" strike="noStrike" dirty="0">
                          <a:effectLst/>
                          <a:latin typeface="+mn-lt"/>
                        </a:rPr>
                        <a:t>21%</a:t>
                      </a:r>
                    </a:p>
                  </a:txBody>
                  <a:tcPr marL="36000" marR="36000" marT="18000" marB="18000" anchor="ctr">
                    <a:lnL>
                      <a:noFill/>
                    </a:lnL>
                    <a:lnR>
                      <a:noFill/>
                    </a:lnR>
                    <a:lnT>
                      <a:noFill/>
                    </a:lnT>
                    <a:lnB>
                      <a:noFill/>
                    </a:lnB>
                    <a:solidFill>
                      <a:srgbClr val="FCC57C"/>
                    </a:solidFill>
                  </a:tcPr>
                </a:tc>
                <a:tc>
                  <a:txBody>
                    <a:bodyPr/>
                    <a:lstStyle/>
                    <a:p>
                      <a:pPr algn="ctr">
                        <a:buNone/>
                      </a:pPr>
                      <a:r>
                        <a:rPr lang="en-US" sz="1100" b="1" u="none" strike="noStrike" dirty="0">
                          <a:effectLst/>
                          <a:latin typeface="+mn-lt"/>
                        </a:rPr>
                        <a:t>30%</a:t>
                      </a:r>
                    </a:p>
                  </a:txBody>
                  <a:tcPr marL="36000" marR="36000" marT="18000" marB="18000" anchor="ctr">
                    <a:lnL>
                      <a:noFill/>
                    </a:lnL>
                    <a:lnR>
                      <a:noFill/>
                    </a:lnR>
                    <a:lnT>
                      <a:noFill/>
                    </a:lnT>
                    <a:lnB>
                      <a:noFill/>
                    </a:lnB>
                    <a:solidFill>
                      <a:srgbClr val="D5DF82"/>
                    </a:solidFill>
                  </a:tcPr>
                </a:tc>
                <a:tc>
                  <a:txBody>
                    <a:bodyPr/>
                    <a:lstStyle/>
                    <a:p>
                      <a:pPr algn="ctr">
                        <a:buNone/>
                      </a:pPr>
                      <a:r>
                        <a:rPr lang="en-US" sz="1100" b="1" u="none" strike="noStrike" dirty="0">
                          <a:effectLst/>
                          <a:latin typeface="+mn-lt"/>
                        </a:rPr>
                        <a:t>30%</a:t>
                      </a:r>
                    </a:p>
                  </a:txBody>
                  <a:tcPr marL="36000" marR="36000" marT="18000" marB="18000" anchor="ctr">
                    <a:lnL>
                      <a:noFill/>
                    </a:lnL>
                    <a:lnR>
                      <a:noFill/>
                    </a:lnR>
                    <a:lnT>
                      <a:noFill/>
                    </a:lnT>
                    <a:lnB>
                      <a:noFill/>
                    </a:lnB>
                    <a:solidFill>
                      <a:srgbClr val="D9E082"/>
                    </a:solidFill>
                  </a:tcPr>
                </a:tc>
                <a:extLst>
                  <a:ext uri="{0D108BD9-81ED-4DB2-BD59-A6C34878D82A}">
                    <a16:rowId xmlns:a16="http://schemas.microsoft.com/office/drawing/2014/main" val="2113546086"/>
                  </a:ext>
                </a:extLst>
              </a:tr>
              <a:tr h="0">
                <a:tc>
                  <a:txBody>
                    <a:bodyPr/>
                    <a:lstStyle/>
                    <a:p>
                      <a:pPr algn="ctr">
                        <a:buNone/>
                      </a:pPr>
                      <a:r>
                        <a:rPr lang="en-US" sz="1100" b="1" dirty="0">
                          <a:solidFill>
                            <a:schemeClr val="bg1"/>
                          </a:solidFill>
                          <a:effectLst/>
                          <a:latin typeface="+mn-lt"/>
                        </a:rPr>
                        <a:t>Japan</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21%</a:t>
                      </a:r>
                    </a:p>
                  </a:txBody>
                  <a:tcPr marL="36000" marR="36000" marT="18000" marB="18000" anchor="ctr">
                    <a:lnL>
                      <a:noFill/>
                    </a:lnL>
                    <a:lnR>
                      <a:noFill/>
                    </a:lnR>
                    <a:lnT>
                      <a:noFill/>
                    </a:lnT>
                    <a:lnB>
                      <a:noFill/>
                    </a:lnB>
                    <a:solidFill>
                      <a:srgbClr val="FCC47C"/>
                    </a:solidFill>
                  </a:tcPr>
                </a:tc>
                <a:tc>
                  <a:txBody>
                    <a:bodyPr/>
                    <a:lstStyle/>
                    <a:p>
                      <a:pPr algn="ctr">
                        <a:buNone/>
                      </a:pPr>
                      <a:r>
                        <a:rPr lang="en-US" sz="1100" b="1" u="none" strike="noStrike" dirty="0">
                          <a:effectLst/>
                          <a:latin typeface="+mn-lt"/>
                        </a:rPr>
                        <a:t>22%</a:t>
                      </a:r>
                    </a:p>
                  </a:txBody>
                  <a:tcPr marL="36000" marR="36000" marT="18000" marB="18000" anchor="ctr">
                    <a:lnL>
                      <a:noFill/>
                    </a:lnL>
                    <a:lnR>
                      <a:noFill/>
                    </a:lnR>
                    <a:lnT>
                      <a:noFill/>
                    </a:lnT>
                    <a:lnB>
                      <a:noFill/>
                    </a:lnB>
                    <a:solidFill>
                      <a:srgbClr val="FDCC7E"/>
                    </a:solidFill>
                  </a:tcPr>
                </a:tc>
                <a:tc>
                  <a:txBody>
                    <a:bodyPr/>
                    <a:lstStyle/>
                    <a:p>
                      <a:pPr algn="ctr">
                        <a:buNone/>
                      </a:pPr>
                      <a:r>
                        <a:rPr lang="en-US" sz="1100" b="1" u="none" strike="noStrike" dirty="0">
                          <a:effectLst/>
                          <a:latin typeface="+mn-lt"/>
                        </a:rPr>
                        <a:t>34%</a:t>
                      </a:r>
                    </a:p>
                  </a:txBody>
                  <a:tcPr marL="36000" marR="36000" marT="18000" marB="18000" anchor="ctr">
                    <a:lnL>
                      <a:noFill/>
                    </a:lnL>
                    <a:lnR>
                      <a:noFill/>
                    </a:lnR>
                    <a:lnT>
                      <a:noFill/>
                    </a:lnT>
                    <a:lnB>
                      <a:noFill/>
                    </a:lnB>
                    <a:solidFill>
                      <a:srgbClr val="B0D580"/>
                    </a:solidFill>
                  </a:tcPr>
                </a:tc>
                <a:tc>
                  <a:txBody>
                    <a:bodyPr/>
                    <a:lstStyle/>
                    <a:p>
                      <a:pPr algn="ctr">
                        <a:buNone/>
                      </a:pPr>
                      <a:r>
                        <a:rPr lang="en-US" sz="1100" b="1" u="none" strike="noStrike" dirty="0">
                          <a:effectLst/>
                          <a:latin typeface="+mn-lt"/>
                        </a:rPr>
                        <a:t>23%</a:t>
                      </a:r>
                    </a:p>
                  </a:txBody>
                  <a:tcPr marL="36000" marR="36000" marT="18000" marB="18000" anchor="ctr">
                    <a:lnL>
                      <a:noFill/>
                    </a:lnL>
                    <a:lnR>
                      <a:noFill/>
                    </a:lnR>
                    <a:lnT>
                      <a:noFill/>
                    </a:lnT>
                    <a:lnB>
                      <a:noFill/>
                    </a:lnB>
                    <a:solidFill>
                      <a:srgbClr val="FDD57F"/>
                    </a:solidFill>
                  </a:tcPr>
                </a:tc>
                <a:extLst>
                  <a:ext uri="{0D108BD9-81ED-4DB2-BD59-A6C34878D82A}">
                    <a16:rowId xmlns:a16="http://schemas.microsoft.com/office/drawing/2014/main" val="801474456"/>
                  </a:ext>
                </a:extLst>
              </a:tr>
              <a:tr h="0">
                <a:tc>
                  <a:txBody>
                    <a:bodyPr/>
                    <a:lstStyle/>
                    <a:p>
                      <a:pPr algn="ctr">
                        <a:buNone/>
                      </a:pPr>
                      <a:r>
                        <a:rPr lang="en-US" sz="1100" b="1" dirty="0">
                          <a:solidFill>
                            <a:schemeClr val="bg1"/>
                          </a:solidFill>
                          <a:effectLst/>
                          <a:latin typeface="+mn-lt"/>
                        </a:rPr>
                        <a:t>Netherlands</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14%</a:t>
                      </a:r>
                    </a:p>
                  </a:txBody>
                  <a:tcPr marL="36000" marR="36000" marT="18000" marB="18000" anchor="ctr">
                    <a:lnL>
                      <a:noFill/>
                    </a:lnL>
                    <a:lnR>
                      <a:noFill/>
                    </a:lnR>
                    <a:lnT>
                      <a:noFill/>
                    </a:lnT>
                    <a:lnB>
                      <a:noFill/>
                    </a:lnB>
                    <a:solidFill>
                      <a:srgbClr val="F98D71"/>
                    </a:solidFill>
                  </a:tcPr>
                </a:tc>
                <a:tc>
                  <a:txBody>
                    <a:bodyPr/>
                    <a:lstStyle/>
                    <a:p>
                      <a:pPr algn="ctr">
                        <a:buNone/>
                      </a:pPr>
                      <a:r>
                        <a:rPr lang="en-US" sz="1100" b="1" u="none" strike="noStrike" dirty="0">
                          <a:effectLst/>
                          <a:latin typeface="+mn-lt"/>
                        </a:rPr>
                        <a:t>27%</a:t>
                      </a:r>
                    </a:p>
                  </a:txBody>
                  <a:tcPr marL="36000" marR="36000" marT="18000" marB="18000" anchor="ctr">
                    <a:lnL>
                      <a:noFill/>
                    </a:lnL>
                    <a:lnR>
                      <a:noFill/>
                    </a:lnR>
                    <a:lnT>
                      <a:noFill/>
                    </a:lnT>
                    <a:lnB>
                      <a:noFill/>
                    </a:lnB>
                    <a:solidFill>
                      <a:srgbClr val="F4E884"/>
                    </a:solidFill>
                  </a:tcPr>
                </a:tc>
                <a:tc>
                  <a:txBody>
                    <a:bodyPr/>
                    <a:lstStyle/>
                    <a:p>
                      <a:pPr algn="ctr">
                        <a:buNone/>
                      </a:pPr>
                      <a:r>
                        <a:rPr lang="en-US" sz="1100" b="1" u="none" strike="noStrike" dirty="0">
                          <a:effectLst/>
                          <a:latin typeface="+mn-lt"/>
                        </a:rPr>
                        <a:t>33%</a:t>
                      </a:r>
                    </a:p>
                  </a:txBody>
                  <a:tcPr marL="36000" marR="36000" marT="18000" marB="18000" anchor="ctr">
                    <a:lnL>
                      <a:noFill/>
                    </a:lnL>
                    <a:lnR>
                      <a:noFill/>
                    </a:lnR>
                    <a:lnT>
                      <a:noFill/>
                    </a:lnT>
                    <a:lnB>
                      <a:noFill/>
                    </a:lnB>
                    <a:solidFill>
                      <a:srgbClr val="B8D780"/>
                    </a:solidFill>
                  </a:tcPr>
                </a:tc>
                <a:tc>
                  <a:txBody>
                    <a:bodyPr/>
                    <a:lstStyle/>
                    <a:p>
                      <a:pPr algn="ctr">
                        <a:buNone/>
                      </a:pPr>
                      <a:r>
                        <a:rPr lang="en-US" sz="1100" b="1" u="none" strike="noStrike" dirty="0">
                          <a:effectLst/>
                          <a:latin typeface="+mn-lt"/>
                        </a:rPr>
                        <a:t>26%</a:t>
                      </a:r>
                    </a:p>
                  </a:txBody>
                  <a:tcPr marL="36000" marR="36000" marT="18000" marB="18000" anchor="ctr">
                    <a:lnL>
                      <a:noFill/>
                    </a:lnL>
                    <a:lnR>
                      <a:noFill/>
                    </a:lnR>
                    <a:lnT>
                      <a:noFill/>
                    </a:lnT>
                    <a:lnB>
                      <a:noFill/>
                    </a:lnB>
                    <a:solidFill>
                      <a:srgbClr val="FEEB84"/>
                    </a:solidFill>
                  </a:tcPr>
                </a:tc>
                <a:extLst>
                  <a:ext uri="{0D108BD9-81ED-4DB2-BD59-A6C34878D82A}">
                    <a16:rowId xmlns:a16="http://schemas.microsoft.com/office/drawing/2014/main" val="2413647246"/>
                  </a:ext>
                </a:extLst>
              </a:tr>
              <a:tr h="0">
                <a:tc>
                  <a:txBody>
                    <a:bodyPr/>
                    <a:lstStyle/>
                    <a:p>
                      <a:pPr algn="ctr">
                        <a:buNone/>
                      </a:pPr>
                      <a:r>
                        <a:rPr lang="en-US" sz="1100" b="1" dirty="0">
                          <a:solidFill>
                            <a:schemeClr val="bg1"/>
                          </a:solidFill>
                          <a:effectLst/>
                          <a:latin typeface="+mn-lt"/>
                        </a:rPr>
                        <a:t>New Zealand</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9%</a:t>
                      </a:r>
                    </a:p>
                  </a:txBody>
                  <a:tcPr marL="36000" marR="36000" marT="18000" marB="18000" anchor="ctr">
                    <a:lnL>
                      <a:noFill/>
                    </a:lnL>
                    <a:lnR>
                      <a:noFill/>
                    </a:lnR>
                    <a:lnT>
                      <a:noFill/>
                    </a:lnT>
                    <a:lnB>
                      <a:noFill/>
                    </a:lnB>
                    <a:solidFill>
                      <a:srgbClr val="F8696B"/>
                    </a:solidFill>
                  </a:tcPr>
                </a:tc>
                <a:tc>
                  <a:txBody>
                    <a:bodyPr/>
                    <a:lstStyle/>
                    <a:p>
                      <a:pPr algn="ctr">
                        <a:buNone/>
                      </a:pPr>
                      <a:r>
                        <a:rPr lang="en-US" sz="1100" b="1" u="none" strike="noStrike" dirty="0">
                          <a:effectLst/>
                          <a:latin typeface="+mn-lt"/>
                        </a:rPr>
                        <a:t>30%</a:t>
                      </a:r>
                    </a:p>
                  </a:txBody>
                  <a:tcPr marL="36000" marR="36000" marT="18000" marB="18000" anchor="ctr">
                    <a:lnL>
                      <a:noFill/>
                    </a:lnL>
                    <a:lnR>
                      <a:noFill/>
                    </a:lnR>
                    <a:lnT>
                      <a:noFill/>
                    </a:lnT>
                    <a:lnB>
                      <a:noFill/>
                    </a:lnB>
                    <a:solidFill>
                      <a:srgbClr val="D7E082"/>
                    </a:solidFill>
                  </a:tcPr>
                </a:tc>
                <a:tc>
                  <a:txBody>
                    <a:bodyPr/>
                    <a:lstStyle/>
                    <a:p>
                      <a:pPr algn="ctr">
                        <a:buNone/>
                      </a:pPr>
                      <a:r>
                        <a:rPr lang="en-US" sz="1100" b="1" u="none" strike="noStrike" dirty="0">
                          <a:effectLst/>
                          <a:latin typeface="+mn-lt"/>
                        </a:rPr>
                        <a:t>42%</a:t>
                      </a:r>
                    </a:p>
                  </a:txBody>
                  <a:tcPr marL="36000" marR="36000" marT="18000" marB="18000" anchor="ctr">
                    <a:lnL>
                      <a:noFill/>
                    </a:lnL>
                    <a:lnR>
                      <a:noFill/>
                    </a:lnR>
                    <a:lnT>
                      <a:noFill/>
                    </a:lnT>
                    <a:lnB>
                      <a:noFill/>
                    </a:lnB>
                    <a:solidFill>
                      <a:srgbClr val="69C07C"/>
                    </a:solidFill>
                  </a:tcPr>
                </a:tc>
                <a:tc>
                  <a:txBody>
                    <a:bodyPr/>
                    <a:lstStyle/>
                    <a:p>
                      <a:pPr algn="ctr">
                        <a:buNone/>
                      </a:pPr>
                      <a:r>
                        <a:rPr lang="en-US" sz="1100" b="1" u="none" strike="noStrike" dirty="0">
                          <a:effectLst/>
                          <a:latin typeface="+mn-lt"/>
                        </a:rPr>
                        <a:t>19%</a:t>
                      </a:r>
                    </a:p>
                  </a:txBody>
                  <a:tcPr marL="36000" marR="36000" marT="18000" marB="18000" anchor="ctr">
                    <a:lnL>
                      <a:noFill/>
                    </a:lnL>
                    <a:lnR>
                      <a:noFill/>
                    </a:lnR>
                    <a:lnT>
                      <a:noFill/>
                    </a:lnT>
                    <a:lnB>
                      <a:noFill/>
                    </a:lnB>
                    <a:solidFill>
                      <a:srgbClr val="FCB379"/>
                    </a:solidFill>
                  </a:tcPr>
                </a:tc>
                <a:extLst>
                  <a:ext uri="{0D108BD9-81ED-4DB2-BD59-A6C34878D82A}">
                    <a16:rowId xmlns:a16="http://schemas.microsoft.com/office/drawing/2014/main" val="2905230007"/>
                  </a:ext>
                </a:extLst>
              </a:tr>
              <a:tr h="0">
                <a:tc>
                  <a:txBody>
                    <a:bodyPr/>
                    <a:lstStyle/>
                    <a:p>
                      <a:pPr algn="ctr">
                        <a:buNone/>
                      </a:pPr>
                      <a:r>
                        <a:rPr lang="en-US" sz="1100" b="1" dirty="0">
                          <a:solidFill>
                            <a:schemeClr val="bg1"/>
                          </a:solidFill>
                          <a:effectLst/>
                          <a:latin typeface="+mn-lt"/>
                        </a:rPr>
                        <a:t>Norway</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18%</a:t>
                      </a:r>
                    </a:p>
                  </a:txBody>
                  <a:tcPr marL="36000" marR="36000" marT="18000" marB="18000" anchor="ctr">
                    <a:lnL>
                      <a:noFill/>
                    </a:lnL>
                    <a:lnR>
                      <a:noFill/>
                    </a:lnR>
                    <a:lnT>
                      <a:noFill/>
                    </a:lnT>
                    <a:lnB>
                      <a:noFill/>
                    </a:lnB>
                    <a:solidFill>
                      <a:srgbClr val="FBAE78"/>
                    </a:solidFill>
                  </a:tcPr>
                </a:tc>
                <a:tc>
                  <a:txBody>
                    <a:bodyPr/>
                    <a:lstStyle/>
                    <a:p>
                      <a:pPr algn="ctr">
                        <a:buNone/>
                      </a:pPr>
                      <a:r>
                        <a:rPr lang="en-US" sz="1100" b="1" u="none" strike="noStrike" dirty="0">
                          <a:effectLst/>
                          <a:latin typeface="+mn-lt"/>
                        </a:rPr>
                        <a:t>24%</a:t>
                      </a:r>
                    </a:p>
                  </a:txBody>
                  <a:tcPr marL="36000" marR="36000" marT="18000" marB="18000" anchor="ctr">
                    <a:lnL>
                      <a:noFill/>
                    </a:lnL>
                    <a:lnR>
                      <a:noFill/>
                    </a:lnR>
                    <a:lnT>
                      <a:noFill/>
                    </a:lnT>
                    <a:lnB>
                      <a:noFill/>
                    </a:lnB>
                    <a:solidFill>
                      <a:srgbClr val="FEDB81"/>
                    </a:solidFill>
                  </a:tcPr>
                </a:tc>
                <a:tc>
                  <a:txBody>
                    <a:bodyPr/>
                    <a:lstStyle/>
                    <a:p>
                      <a:pPr algn="ctr">
                        <a:buNone/>
                      </a:pPr>
                      <a:r>
                        <a:rPr lang="en-US" sz="1100" b="1" u="none" strike="noStrike" dirty="0">
                          <a:effectLst/>
                          <a:latin typeface="+mn-lt"/>
                        </a:rPr>
                        <a:t>29%</a:t>
                      </a:r>
                    </a:p>
                  </a:txBody>
                  <a:tcPr marL="36000" marR="36000" marT="18000" marB="18000" anchor="ctr">
                    <a:lnL>
                      <a:noFill/>
                    </a:lnL>
                    <a:lnR>
                      <a:noFill/>
                    </a:lnR>
                    <a:lnT>
                      <a:noFill/>
                    </a:lnT>
                    <a:lnB>
                      <a:noFill/>
                    </a:lnB>
                    <a:solidFill>
                      <a:srgbClr val="DDE283"/>
                    </a:solidFill>
                  </a:tcPr>
                </a:tc>
                <a:tc>
                  <a:txBody>
                    <a:bodyPr/>
                    <a:lstStyle/>
                    <a:p>
                      <a:pPr algn="ctr">
                        <a:buNone/>
                      </a:pPr>
                      <a:r>
                        <a:rPr lang="en-US" sz="1100" b="1" u="none" strike="noStrike" dirty="0">
                          <a:effectLst/>
                          <a:latin typeface="+mn-lt"/>
                        </a:rPr>
                        <a:t>29%</a:t>
                      </a:r>
                    </a:p>
                  </a:txBody>
                  <a:tcPr marL="36000" marR="36000" marT="18000" marB="18000" anchor="ctr">
                    <a:lnL>
                      <a:noFill/>
                    </a:lnL>
                    <a:lnR>
                      <a:noFill/>
                    </a:lnR>
                    <a:lnT>
                      <a:noFill/>
                    </a:lnT>
                    <a:lnB>
                      <a:noFill/>
                    </a:lnB>
                    <a:solidFill>
                      <a:srgbClr val="E3E383"/>
                    </a:solidFill>
                  </a:tcPr>
                </a:tc>
                <a:extLst>
                  <a:ext uri="{0D108BD9-81ED-4DB2-BD59-A6C34878D82A}">
                    <a16:rowId xmlns:a16="http://schemas.microsoft.com/office/drawing/2014/main" val="1105985749"/>
                  </a:ext>
                </a:extLst>
              </a:tr>
              <a:tr h="0">
                <a:tc>
                  <a:txBody>
                    <a:bodyPr/>
                    <a:lstStyle/>
                    <a:p>
                      <a:pPr algn="ctr">
                        <a:buNone/>
                      </a:pPr>
                      <a:r>
                        <a:rPr lang="en-US" sz="1100" b="1" dirty="0">
                          <a:solidFill>
                            <a:schemeClr val="bg1"/>
                          </a:solidFill>
                          <a:effectLst/>
                          <a:latin typeface="+mn-lt"/>
                        </a:rPr>
                        <a:t>Qatar</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15%</a:t>
                      </a:r>
                    </a:p>
                  </a:txBody>
                  <a:tcPr marL="36000" marR="36000" marT="18000" marB="18000" anchor="ctr">
                    <a:lnL>
                      <a:noFill/>
                    </a:lnL>
                    <a:lnR>
                      <a:noFill/>
                    </a:lnR>
                    <a:lnT>
                      <a:noFill/>
                    </a:lnT>
                    <a:lnB>
                      <a:noFill/>
                    </a:lnB>
                    <a:solidFill>
                      <a:srgbClr val="FA9673"/>
                    </a:solidFill>
                  </a:tcPr>
                </a:tc>
                <a:tc>
                  <a:txBody>
                    <a:bodyPr/>
                    <a:lstStyle/>
                    <a:p>
                      <a:pPr algn="ctr">
                        <a:buNone/>
                      </a:pPr>
                      <a:r>
                        <a:rPr lang="en-US" sz="1100" b="1" u="none" strike="noStrike" dirty="0">
                          <a:effectLst/>
                          <a:latin typeface="+mn-lt"/>
                        </a:rPr>
                        <a:t>17%</a:t>
                      </a:r>
                    </a:p>
                  </a:txBody>
                  <a:tcPr marL="36000" marR="36000" marT="18000" marB="18000" anchor="ctr">
                    <a:lnL>
                      <a:noFill/>
                    </a:lnL>
                    <a:lnR>
                      <a:noFill/>
                    </a:lnR>
                    <a:lnT>
                      <a:noFill/>
                    </a:lnT>
                    <a:lnB>
                      <a:noFill/>
                    </a:lnB>
                    <a:solidFill>
                      <a:srgbClr val="FBA276"/>
                    </a:solidFill>
                  </a:tcPr>
                </a:tc>
                <a:tc>
                  <a:txBody>
                    <a:bodyPr/>
                    <a:lstStyle/>
                    <a:p>
                      <a:pPr algn="ctr">
                        <a:buNone/>
                      </a:pPr>
                      <a:r>
                        <a:rPr lang="en-US" sz="1100" b="1" u="none" strike="noStrike" dirty="0">
                          <a:effectLst/>
                          <a:latin typeface="+mn-lt"/>
                        </a:rPr>
                        <a:t>42%</a:t>
                      </a:r>
                    </a:p>
                  </a:txBody>
                  <a:tcPr marL="36000" marR="36000" marT="18000" marB="18000" anchor="ctr">
                    <a:lnL>
                      <a:noFill/>
                    </a:lnL>
                    <a:lnR>
                      <a:noFill/>
                    </a:lnR>
                    <a:lnT>
                      <a:noFill/>
                    </a:lnT>
                    <a:lnB>
                      <a:noFill/>
                    </a:lnB>
                    <a:solidFill>
                      <a:srgbClr val="63BE7B"/>
                    </a:solidFill>
                  </a:tcPr>
                </a:tc>
                <a:tc>
                  <a:txBody>
                    <a:bodyPr/>
                    <a:lstStyle/>
                    <a:p>
                      <a:pPr algn="ctr">
                        <a:buNone/>
                      </a:pPr>
                      <a:r>
                        <a:rPr lang="en-US" sz="1100" b="1" u="none" strike="noStrike" dirty="0">
                          <a:effectLst/>
                          <a:latin typeface="+mn-lt"/>
                        </a:rPr>
                        <a:t>26%</a:t>
                      </a:r>
                    </a:p>
                  </a:txBody>
                  <a:tcPr marL="36000" marR="36000" marT="18000" marB="18000" anchor="ctr">
                    <a:lnL>
                      <a:noFill/>
                    </a:lnL>
                    <a:lnR>
                      <a:noFill/>
                    </a:lnR>
                    <a:lnT>
                      <a:noFill/>
                    </a:lnT>
                    <a:lnB>
                      <a:noFill/>
                    </a:lnB>
                    <a:solidFill>
                      <a:srgbClr val="FEEB84"/>
                    </a:solidFill>
                  </a:tcPr>
                </a:tc>
                <a:extLst>
                  <a:ext uri="{0D108BD9-81ED-4DB2-BD59-A6C34878D82A}">
                    <a16:rowId xmlns:a16="http://schemas.microsoft.com/office/drawing/2014/main" val="3383549074"/>
                  </a:ext>
                </a:extLst>
              </a:tr>
              <a:tr h="0">
                <a:tc>
                  <a:txBody>
                    <a:bodyPr/>
                    <a:lstStyle/>
                    <a:p>
                      <a:pPr algn="ctr">
                        <a:buNone/>
                      </a:pPr>
                      <a:r>
                        <a:rPr lang="en-US" sz="1100" b="1" dirty="0">
                          <a:solidFill>
                            <a:schemeClr val="bg1"/>
                          </a:solidFill>
                          <a:effectLst/>
                          <a:latin typeface="+mn-lt"/>
                        </a:rPr>
                        <a:t>Saudi Arabia</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14%</a:t>
                      </a:r>
                    </a:p>
                  </a:txBody>
                  <a:tcPr marL="36000" marR="36000" marT="18000" marB="18000" anchor="ctr">
                    <a:lnL>
                      <a:noFill/>
                    </a:lnL>
                    <a:lnR>
                      <a:noFill/>
                    </a:lnR>
                    <a:lnT>
                      <a:noFill/>
                    </a:lnT>
                    <a:lnB>
                      <a:noFill/>
                    </a:lnB>
                    <a:solidFill>
                      <a:srgbClr val="FA9072"/>
                    </a:solidFill>
                  </a:tcPr>
                </a:tc>
                <a:tc>
                  <a:txBody>
                    <a:bodyPr/>
                    <a:lstStyle/>
                    <a:p>
                      <a:pPr algn="ctr">
                        <a:buNone/>
                      </a:pPr>
                      <a:r>
                        <a:rPr lang="en-US" sz="1100" b="1" u="none" strike="noStrike" dirty="0">
                          <a:effectLst/>
                          <a:latin typeface="+mn-lt"/>
                        </a:rPr>
                        <a:t>21%</a:t>
                      </a:r>
                    </a:p>
                  </a:txBody>
                  <a:tcPr marL="36000" marR="36000" marT="18000" marB="18000" anchor="ctr">
                    <a:lnL>
                      <a:noFill/>
                    </a:lnL>
                    <a:lnR>
                      <a:noFill/>
                    </a:lnR>
                    <a:lnT>
                      <a:noFill/>
                    </a:lnT>
                    <a:lnB>
                      <a:noFill/>
                    </a:lnB>
                    <a:solidFill>
                      <a:srgbClr val="FCC17C"/>
                    </a:solidFill>
                  </a:tcPr>
                </a:tc>
                <a:tc>
                  <a:txBody>
                    <a:bodyPr/>
                    <a:lstStyle/>
                    <a:p>
                      <a:pPr algn="ctr">
                        <a:buNone/>
                      </a:pPr>
                      <a:r>
                        <a:rPr lang="en-US" sz="1100" b="1" u="none" strike="noStrike" dirty="0">
                          <a:effectLst/>
                          <a:latin typeface="+mn-lt"/>
                        </a:rPr>
                        <a:t>36%</a:t>
                      </a:r>
                    </a:p>
                  </a:txBody>
                  <a:tcPr marL="36000" marR="36000" marT="18000" marB="18000" anchor="ctr">
                    <a:lnL>
                      <a:noFill/>
                    </a:lnL>
                    <a:lnR>
                      <a:noFill/>
                    </a:lnR>
                    <a:lnT>
                      <a:noFill/>
                    </a:lnT>
                    <a:lnB>
                      <a:noFill/>
                    </a:lnB>
                    <a:solidFill>
                      <a:srgbClr val="A2D17F"/>
                    </a:solidFill>
                  </a:tcPr>
                </a:tc>
                <a:tc>
                  <a:txBody>
                    <a:bodyPr/>
                    <a:lstStyle/>
                    <a:p>
                      <a:pPr algn="ctr">
                        <a:buNone/>
                      </a:pPr>
                      <a:r>
                        <a:rPr lang="en-US" sz="1100" b="1" u="none" strike="noStrike" dirty="0">
                          <a:effectLst/>
                          <a:latin typeface="+mn-lt"/>
                        </a:rPr>
                        <a:t>29%</a:t>
                      </a:r>
                    </a:p>
                  </a:txBody>
                  <a:tcPr marL="36000" marR="36000" marT="18000" marB="18000" anchor="ctr">
                    <a:lnL>
                      <a:noFill/>
                    </a:lnL>
                    <a:lnR>
                      <a:noFill/>
                    </a:lnR>
                    <a:lnT>
                      <a:noFill/>
                    </a:lnT>
                    <a:lnB>
                      <a:noFill/>
                    </a:lnB>
                    <a:solidFill>
                      <a:srgbClr val="DDE182"/>
                    </a:solidFill>
                  </a:tcPr>
                </a:tc>
                <a:extLst>
                  <a:ext uri="{0D108BD9-81ED-4DB2-BD59-A6C34878D82A}">
                    <a16:rowId xmlns:a16="http://schemas.microsoft.com/office/drawing/2014/main" val="1534782129"/>
                  </a:ext>
                </a:extLst>
              </a:tr>
              <a:tr h="0">
                <a:tc>
                  <a:txBody>
                    <a:bodyPr/>
                    <a:lstStyle/>
                    <a:p>
                      <a:pPr algn="ctr">
                        <a:buNone/>
                      </a:pPr>
                      <a:r>
                        <a:rPr lang="en-US" sz="1100" b="1" dirty="0">
                          <a:solidFill>
                            <a:schemeClr val="bg1"/>
                          </a:solidFill>
                          <a:effectLst/>
                          <a:latin typeface="+mn-lt"/>
                        </a:rPr>
                        <a:t>South Korea</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24%</a:t>
                      </a:r>
                    </a:p>
                  </a:txBody>
                  <a:tcPr marL="36000" marR="36000" marT="18000" marB="18000" anchor="ctr">
                    <a:lnL>
                      <a:noFill/>
                    </a:lnL>
                    <a:lnR>
                      <a:noFill/>
                    </a:lnR>
                    <a:lnT>
                      <a:noFill/>
                    </a:lnT>
                    <a:lnB>
                      <a:noFill/>
                    </a:lnB>
                    <a:solidFill>
                      <a:srgbClr val="FEDB81"/>
                    </a:solidFill>
                  </a:tcPr>
                </a:tc>
                <a:tc>
                  <a:txBody>
                    <a:bodyPr/>
                    <a:lstStyle/>
                    <a:p>
                      <a:pPr algn="ctr">
                        <a:buNone/>
                      </a:pPr>
                      <a:r>
                        <a:rPr lang="en-US" sz="1100" b="1" u="none" strike="noStrike" dirty="0">
                          <a:effectLst/>
                          <a:latin typeface="+mn-lt"/>
                        </a:rPr>
                        <a:t>21%</a:t>
                      </a:r>
                    </a:p>
                  </a:txBody>
                  <a:tcPr marL="36000" marR="36000" marT="18000" marB="18000" anchor="ctr">
                    <a:lnL>
                      <a:noFill/>
                    </a:lnL>
                    <a:lnR>
                      <a:noFill/>
                    </a:lnR>
                    <a:lnT>
                      <a:noFill/>
                    </a:lnT>
                    <a:lnB>
                      <a:noFill/>
                    </a:lnB>
                    <a:solidFill>
                      <a:srgbClr val="FCC47C"/>
                    </a:solidFill>
                  </a:tcPr>
                </a:tc>
                <a:tc>
                  <a:txBody>
                    <a:bodyPr/>
                    <a:lstStyle/>
                    <a:p>
                      <a:pPr algn="ctr">
                        <a:buNone/>
                      </a:pPr>
                      <a:r>
                        <a:rPr lang="en-US" sz="1100" b="1" u="none" strike="noStrike" dirty="0">
                          <a:effectLst/>
                          <a:latin typeface="+mn-lt"/>
                        </a:rPr>
                        <a:t>31%</a:t>
                      </a:r>
                    </a:p>
                  </a:txBody>
                  <a:tcPr marL="36000" marR="36000" marT="18000" marB="18000" anchor="ctr">
                    <a:lnL>
                      <a:noFill/>
                    </a:lnL>
                    <a:lnR>
                      <a:noFill/>
                    </a:lnR>
                    <a:lnT>
                      <a:noFill/>
                    </a:lnT>
                    <a:lnB>
                      <a:noFill/>
                    </a:lnB>
                    <a:solidFill>
                      <a:srgbClr val="CBDC81"/>
                    </a:solidFill>
                  </a:tcPr>
                </a:tc>
                <a:tc>
                  <a:txBody>
                    <a:bodyPr/>
                    <a:lstStyle/>
                    <a:p>
                      <a:pPr algn="ctr">
                        <a:buNone/>
                      </a:pPr>
                      <a:r>
                        <a:rPr lang="en-US" sz="1100" b="1" u="none" strike="noStrike" dirty="0">
                          <a:effectLst/>
                          <a:latin typeface="+mn-lt"/>
                        </a:rPr>
                        <a:t>24%</a:t>
                      </a:r>
                    </a:p>
                  </a:txBody>
                  <a:tcPr marL="36000" marR="36000" marT="18000" marB="18000" anchor="ctr">
                    <a:lnL>
                      <a:noFill/>
                    </a:lnL>
                    <a:lnR>
                      <a:noFill/>
                    </a:lnR>
                    <a:lnT>
                      <a:noFill/>
                    </a:lnT>
                    <a:lnB>
                      <a:noFill/>
                    </a:lnB>
                    <a:solidFill>
                      <a:srgbClr val="FEDE81"/>
                    </a:solidFill>
                  </a:tcPr>
                </a:tc>
                <a:extLst>
                  <a:ext uri="{0D108BD9-81ED-4DB2-BD59-A6C34878D82A}">
                    <a16:rowId xmlns:a16="http://schemas.microsoft.com/office/drawing/2014/main" val="3845039633"/>
                  </a:ext>
                </a:extLst>
              </a:tr>
              <a:tr h="0">
                <a:tc>
                  <a:txBody>
                    <a:bodyPr/>
                    <a:lstStyle/>
                    <a:p>
                      <a:pPr algn="ctr">
                        <a:buNone/>
                      </a:pPr>
                      <a:r>
                        <a:rPr lang="en-US" sz="1100" b="1" dirty="0">
                          <a:solidFill>
                            <a:schemeClr val="bg1"/>
                          </a:solidFill>
                          <a:effectLst/>
                          <a:latin typeface="+mn-lt"/>
                        </a:rPr>
                        <a:t>Spain</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19%</a:t>
                      </a:r>
                    </a:p>
                  </a:txBody>
                  <a:tcPr marL="36000" marR="36000" marT="18000" marB="18000" anchor="ctr">
                    <a:lnL>
                      <a:noFill/>
                    </a:lnL>
                    <a:lnR>
                      <a:noFill/>
                    </a:lnR>
                    <a:lnT>
                      <a:noFill/>
                    </a:lnT>
                    <a:lnB>
                      <a:noFill/>
                    </a:lnB>
                    <a:solidFill>
                      <a:srgbClr val="FCB87A"/>
                    </a:solidFill>
                  </a:tcPr>
                </a:tc>
                <a:tc>
                  <a:txBody>
                    <a:bodyPr/>
                    <a:lstStyle/>
                    <a:p>
                      <a:pPr algn="ctr">
                        <a:buNone/>
                      </a:pPr>
                      <a:r>
                        <a:rPr lang="en-US" sz="1100" b="1" u="none" strike="noStrike" dirty="0">
                          <a:effectLst/>
                          <a:latin typeface="+mn-lt"/>
                        </a:rPr>
                        <a:t>21%</a:t>
                      </a:r>
                    </a:p>
                  </a:txBody>
                  <a:tcPr marL="36000" marR="36000" marT="18000" marB="18000" anchor="ctr">
                    <a:lnL>
                      <a:noFill/>
                    </a:lnL>
                    <a:lnR>
                      <a:noFill/>
                    </a:lnR>
                    <a:lnT>
                      <a:noFill/>
                    </a:lnT>
                    <a:lnB>
                      <a:noFill/>
                    </a:lnB>
                    <a:solidFill>
                      <a:srgbClr val="FCC47C"/>
                    </a:solidFill>
                  </a:tcPr>
                </a:tc>
                <a:tc>
                  <a:txBody>
                    <a:bodyPr/>
                    <a:lstStyle/>
                    <a:p>
                      <a:pPr algn="ctr">
                        <a:buNone/>
                      </a:pPr>
                      <a:r>
                        <a:rPr lang="en-US" sz="1100" b="1" u="none" strike="noStrike" dirty="0">
                          <a:effectLst/>
                          <a:latin typeface="+mn-lt"/>
                        </a:rPr>
                        <a:t>29%</a:t>
                      </a:r>
                    </a:p>
                  </a:txBody>
                  <a:tcPr marL="36000" marR="36000" marT="18000" marB="18000" anchor="ctr">
                    <a:lnL>
                      <a:noFill/>
                    </a:lnL>
                    <a:lnR>
                      <a:noFill/>
                    </a:lnR>
                    <a:lnT>
                      <a:noFill/>
                    </a:lnT>
                    <a:lnB>
                      <a:noFill/>
                    </a:lnB>
                    <a:solidFill>
                      <a:srgbClr val="DCE182"/>
                    </a:solidFill>
                  </a:tcPr>
                </a:tc>
                <a:tc>
                  <a:txBody>
                    <a:bodyPr/>
                    <a:lstStyle/>
                    <a:p>
                      <a:pPr algn="ctr">
                        <a:buNone/>
                      </a:pPr>
                      <a:r>
                        <a:rPr lang="en-US" sz="1100" b="1" u="none" strike="noStrike" dirty="0">
                          <a:effectLst/>
                          <a:latin typeface="+mn-lt"/>
                        </a:rPr>
                        <a:t>30%</a:t>
                      </a:r>
                    </a:p>
                  </a:txBody>
                  <a:tcPr marL="36000" marR="36000" marT="18000" marB="18000" anchor="ctr">
                    <a:lnL>
                      <a:noFill/>
                    </a:lnL>
                    <a:lnR>
                      <a:noFill/>
                    </a:lnR>
                    <a:lnT>
                      <a:noFill/>
                    </a:lnT>
                    <a:lnB>
                      <a:noFill/>
                    </a:lnB>
                    <a:solidFill>
                      <a:srgbClr val="D5DF82"/>
                    </a:solidFill>
                  </a:tcPr>
                </a:tc>
                <a:extLst>
                  <a:ext uri="{0D108BD9-81ED-4DB2-BD59-A6C34878D82A}">
                    <a16:rowId xmlns:a16="http://schemas.microsoft.com/office/drawing/2014/main" val="739860624"/>
                  </a:ext>
                </a:extLst>
              </a:tr>
              <a:tr h="0">
                <a:tc>
                  <a:txBody>
                    <a:bodyPr/>
                    <a:lstStyle/>
                    <a:p>
                      <a:pPr algn="ctr">
                        <a:buNone/>
                      </a:pPr>
                      <a:r>
                        <a:rPr lang="en-US" sz="1100" b="1" dirty="0">
                          <a:solidFill>
                            <a:schemeClr val="bg1"/>
                          </a:solidFill>
                          <a:effectLst/>
                          <a:latin typeface="+mn-lt"/>
                        </a:rPr>
                        <a:t>Sweden</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16%</a:t>
                      </a:r>
                    </a:p>
                  </a:txBody>
                  <a:tcPr marL="36000" marR="36000" marT="18000" marB="18000" anchor="ctr">
                    <a:lnL>
                      <a:noFill/>
                    </a:lnL>
                    <a:lnR>
                      <a:noFill/>
                    </a:lnR>
                    <a:lnT>
                      <a:noFill/>
                    </a:lnT>
                    <a:lnB>
                      <a:noFill/>
                    </a:lnB>
                    <a:solidFill>
                      <a:srgbClr val="FA9E75"/>
                    </a:solidFill>
                  </a:tcPr>
                </a:tc>
                <a:tc>
                  <a:txBody>
                    <a:bodyPr/>
                    <a:lstStyle/>
                    <a:p>
                      <a:pPr algn="ctr">
                        <a:buNone/>
                      </a:pPr>
                      <a:r>
                        <a:rPr lang="en-US" sz="1100" b="1" u="none" strike="noStrike" dirty="0">
                          <a:effectLst/>
                          <a:latin typeface="+mn-lt"/>
                        </a:rPr>
                        <a:t>26%</a:t>
                      </a:r>
                    </a:p>
                  </a:txBody>
                  <a:tcPr marL="36000" marR="36000" marT="18000" marB="18000" anchor="ctr">
                    <a:lnL>
                      <a:noFill/>
                    </a:lnL>
                    <a:lnR>
                      <a:noFill/>
                    </a:lnR>
                    <a:lnT>
                      <a:noFill/>
                    </a:lnT>
                    <a:lnB>
                      <a:noFill/>
                    </a:lnB>
                    <a:solidFill>
                      <a:srgbClr val="F8E984"/>
                    </a:solidFill>
                  </a:tcPr>
                </a:tc>
                <a:tc>
                  <a:txBody>
                    <a:bodyPr/>
                    <a:lstStyle/>
                    <a:p>
                      <a:pPr algn="ctr">
                        <a:buNone/>
                      </a:pPr>
                      <a:r>
                        <a:rPr lang="en-US" sz="1100" b="1" u="none" strike="noStrike" dirty="0">
                          <a:effectLst/>
                          <a:latin typeface="+mn-lt"/>
                        </a:rPr>
                        <a:t>29%</a:t>
                      </a:r>
                    </a:p>
                  </a:txBody>
                  <a:tcPr marL="36000" marR="36000" marT="18000" marB="18000" anchor="ctr">
                    <a:lnL>
                      <a:noFill/>
                    </a:lnL>
                    <a:lnR>
                      <a:noFill/>
                    </a:lnR>
                    <a:lnT>
                      <a:noFill/>
                    </a:lnT>
                    <a:lnB>
                      <a:noFill/>
                    </a:lnB>
                    <a:solidFill>
                      <a:srgbClr val="E4E483"/>
                    </a:solidFill>
                  </a:tcPr>
                </a:tc>
                <a:tc>
                  <a:txBody>
                    <a:bodyPr/>
                    <a:lstStyle/>
                    <a:p>
                      <a:pPr algn="ctr">
                        <a:buNone/>
                      </a:pPr>
                      <a:r>
                        <a:rPr lang="en-US" sz="1100" b="1" u="none" strike="noStrike" dirty="0">
                          <a:effectLst/>
                          <a:latin typeface="+mn-lt"/>
                        </a:rPr>
                        <a:t>29%</a:t>
                      </a:r>
                    </a:p>
                  </a:txBody>
                  <a:tcPr marL="36000" marR="36000" marT="18000" marB="18000" anchor="ctr">
                    <a:lnL>
                      <a:noFill/>
                    </a:lnL>
                    <a:lnR>
                      <a:noFill/>
                    </a:lnR>
                    <a:lnT>
                      <a:noFill/>
                    </a:lnT>
                    <a:lnB>
                      <a:noFill/>
                    </a:lnB>
                    <a:solidFill>
                      <a:srgbClr val="E3E383"/>
                    </a:solidFill>
                  </a:tcPr>
                </a:tc>
                <a:extLst>
                  <a:ext uri="{0D108BD9-81ED-4DB2-BD59-A6C34878D82A}">
                    <a16:rowId xmlns:a16="http://schemas.microsoft.com/office/drawing/2014/main" val="2228887400"/>
                  </a:ext>
                </a:extLst>
              </a:tr>
              <a:tr h="0">
                <a:tc>
                  <a:txBody>
                    <a:bodyPr/>
                    <a:lstStyle/>
                    <a:p>
                      <a:pPr algn="ctr">
                        <a:buNone/>
                      </a:pPr>
                      <a:r>
                        <a:rPr lang="en-US" sz="1100" b="1" dirty="0">
                          <a:solidFill>
                            <a:schemeClr val="bg1"/>
                          </a:solidFill>
                          <a:effectLst/>
                          <a:latin typeface="+mn-lt"/>
                        </a:rPr>
                        <a:t>Switzerland</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16%</a:t>
                      </a:r>
                    </a:p>
                  </a:txBody>
                  <a:tcPr marL="36000" marR="36000" marT="18000" marB="18000" anchor="ctr">
                    <a:lnL>
                      <a:noFill/>
                    </a:lnL>
                    <a:lnR>
                      <a:noFill/>
                    </a:lnR>
                    <a:lnT>
                      <a:noFill/>
                    </a:lnT>
                    <a:lnB>
                      <a:noFill/>
                    </a:lnB>
                    <a:solidFill>
                      <a:srgbClr val="FA9F75"/>
                    </a:solidFill>
                  </a:tcPr>
                </a:tc>
                <a:tc>
                  <a:txBody>
                    <a:bodyPr/>
                    <a:lstStyle/>
                    <a:p>
                      <a:pPr algn="ctr">
                        <a:buNone/>
                      </a:pPr>
                      <a:r>
                        <a:rPr lang="en-US" sz="1100" b="1" u="none" strike="noStrike" dirty="0">
                          <a:effectLst/>
                          <a:latin typeface="+mn-lt"/>
                        </a:rPr>
                        <a:t>25%</a:t>
                      </a:r>
                    </a:p>
                  </a:txBody>
                  <a:tcPr marL="36000" marR="36000" marT="18000" marB="18000" anchor="ctr">
                    <a:lnL>
                      <a:noFill/>
                    </a:lnL>
                    <a:lnR>
                      <a:noFill/>
                    </a:lnR>
                    <a:lnT>
                      <a:noFill/>
                    </a:lnT>
                    <a:lnB>
                      <a:noFill/>
                    </a:lnB>
                    <a:solidFill>
                      <a:srgbClr val="FEE282"/>
                    </a:solidFill>
                  </a:tcPr>
                </a:tc>
                <a:tc>
                  <a:txBody>
                    <a:bodyPr/>
                    <a:lstStyle/>
                    <a:p>
                      <a:pPr algn="ctr">
                        <a:buNone/>
                      </a:pPr>
                      <a:r>
                        <a:rPr lang="en-US" sz="1100" b="1" u="none" strike="noStrike" dirty="0">
                          <a:effectLst/>
                          <a:latin typeface="+mn-lt"/>
                        </a:rPr>
                        <a:t>29%</a:t>
                      </a:r>
                    </a:p>
                  </a:txBody>
                  <a:tcPr marL="36000" marR="36000" marT="18000" marB="18000" anchor="ctr">
                    <a:lnL>
                      <a:noFill/>
                    </a:lnL>
                    <a:lnR>
                      <a:noFill/>
                    </a:lnR>
                    <a:lnT>
                      <a:noFill/>
                    </a:lnT>
                    <a:lnB>
                      <a:noFill/>
                    </a:lnB>
                    <a:solidFill>
                      <a:srgbClr val="E5E483"/>
                    </a:solidFill>
                  </a:tcPr>
                </a:tc>
                <a:tc>
                  <a:txBody>
                    <a:bodyPr/>
                    <a:lstStyle/>
                    <a:p>
                      <a:pPr algn="ctr">
                        <a:buNone/>
                      </a:pPr>
                      <a:r>
                        <a:rPr lang="en-US" sz="1100" b="1" u="none" strike="noStrike" dirty="0">
                          <a:effectLst/>
                          <a:latin typeface="+mn-lt"/>
                        </a:rPr>
                        <a:t>31%</a:t>
                      </a:r>
                    </a:p>
                  </a:txBody>
                  <a:tcPr marL="36000" marR="36000" marT="18000" marB="18000" anchor="ctr">
                    <a:lnL>
                      <a:noFill/>
                    </a:lnL>
                    <a:lnR>
                      <a:noFill/>
                    </a:lnR>
                    <a:lnT>
                      <a:noFill/>
                    </a:lnT>
                    <a:lnB>
                      <a:noFill/>
                    </a:lnB>
                    <a:solidFill>
                      <a:srgbClr val="D2DE82"/>
                    </a:solidFill>
                  </a:tcPr>
                </a:tc>
                <a:extLst>
                  <a:ext uri="{0D108BD9-81ED-4DB2-BD59-A6C34878D82A}">
                    <a16:rowId xmlns:a16="http://schemas.microsoft.com/office/drawing/2014/main" val="3337981418"/>
                  </a:ext>
                </a:extLst>
              </a:tr>
              <a:tr h="0">
                <a:tc>
                  <a:txBody>
                    <a:bodyPr/>
                    <a:lstStyle/>
                    <a:p>
                      <a:pPr lvl="0" algn="ctr">
                        <a:buNone/>
                      </a:pPr>
                      <a:r>
                        <a:rPr lang="en-US" sz="1100" b="1" dirty="0">
                          <a:solidFill>
                            <a:schemeClr val="bg1"/>
                          </a:solidFill>
                          <a:effectLst/>
                          <a:latin typeface="+mn-lt"/>
                        </a:rPr>
                        <a:t>UAE</a:t>
                      </a:r>
                    </a:p>
                  </a:txBody>
                  <a:tcPr marL="36000" marR="36000" marT="18000" marB="18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14%</a:t>
                      </a:r>
                    </a:p>
                  </a:txBody>
                  <a:tcPr marL="36000" marR="36000" marT="18000" marB="18000" anchor="ctr">
                    <a:lnL>
                      <a:noFill/>
                    </a:lnL>
                    <a:lnR>
                      <a:noFill/>
                    </a:lnR>
                    <a:lnT>
                      <a:noFill/>
                    </a:lnT>
                    <a:lnB>
                      <a:noFill/>
                    </a:lnB>
                    <a:solidFill>
                      <a:srgbClr val="F98D72"/>
                    </a:solidFill>
                  </a:tcPr>
                </a:tc>
                <a:tc>
                  <a:txBody>
                    <a:bodyPr/>
                    <a:lstStyle/>
                    <a:p>
                      <a:pPr algn="ctr">
                        <a:buNone/>
                      </a:pPr>
                      <a:r>
                        <a:rPr lang="en-US" sz="1100" b="1" u="none" strike="noStrike" dirty="0">
                          <a:effectLst/>
                          <a:latin typeface="+mn-lt"/>
                        </a:rPr>
                        <a:t>20%</a:t>
                      </a:r>
                    </a:p>
                  </a:txBody>
                  <a:tcPr marL="36000" marR="36000" marT="18000" marB="18000" anchor="ctr">
                    <a:lnL>
                      <a:noFill/>
                    </a:lnL>
                    <a:lnR>
                      <a:noFill/>
                    </a:lnR>
                    <a:lnT>
                      <a:noFill/>
                    </a:lnT>
                    <a:lnB>
                      <a:noFill/>
                    </a:lnB>
                    <a:solidFill>
                      <a:srgbClr val="FCBE7B"/>
                    </a:solidFill>
                  </a:tcPr>
                </a:tc>
                <a:tc>
                  <a:txBody>
                    <a:bodyPr/>
                    <a:lstStyle/>
                    <a:p>
                      <a:pPr algn="ctr">
                        <a:buNone/>
                      </a:pPr>
                      <a:r>
                        <a:rPr lang="en-US" sz="1100" b="1" u="none" strike="noStrike" dirty="0">
                          <a:effectLst/>
                          <a:latin typeface="+mn-lt"/>
                        </a:rPr>
                        <a:t>38%</a:t>
                      </a:r>
                    </a:p>
                  </a:txBody>
                  <a:tcPr marL="36000" marR="36000" marT="18000" marB="18000" anchor="ctr">
                    <a:lnL>
                      <a:noFill/>
                    </a:lnL>
                    <a:lnR>
                      <a:noFill/>
                    </a:lnR>
                    <a:lnT>
                      <a:noFill/>
                    </a:lnT>
                    <a:lnB>
                      <a:noFill/>
                    </a:lnB>
                    <a:solidFill>
                      <a:srgbClr val="88C97E"/>
                    </a:solidFill>
                  </a:tcPr>
                </a:tc>
                <a:tc>
                  <a:txBody>
                    <a:bodyPr/>
                    <a:lstStyle/>
                    <a:p>
                      <a:pPr algn="ctr">
                        <a:buNone/>
                      </a:pPr>
                      <a:r>
                        <a:rPr lang="en-US" sz="1100" b="1" u="none" strike="noStrike" dirty="0">
                          <a:effectLst/>
                          <a:latin typeface="+mn-lt"/>
                        </a:rPr>
                        <a:t>28%</a:t>
                      </a:r>
                    </a:p>
                  </a:txBody>
                  <a:tcPr marL="36000" marR="36000" marT="18000" marB="18000" anchor="ctr">
                    <a:lnL>
                      <a:noFill/>
                    </a:lnL>
                    <a:lnR>
                      <a:noFill/>
                    </a:lnR>
                    <a:lnT>
                      <a:noFill/>
                    </a:lnT>
                    <a:lnB>
                      <a:noFill/>
                    </a:lnB>
                    <a:solidFill>
                      <a:srgbClr val="EFE784"/>
                    </a:solidFill>
                  </a:tcPr>
                </a:tc>
                <a:extLst>
                  <a:ext uri="{0D108BD9-81ED-4DB2-BD59-A6C34878D82A}">
                    <a16:rowId xmlns:a16="http://schemas.microsoft.com/office/drawing/2014/main" val="3162819786"/>
                  </a:ext>
                </a:extLst>
              </a:tr>
              <a:tr h="0">
                <a:tc>
                  <a:txBody>
                    <a:bodyPr/>
                    <a:lstStyle/>
                    <a:p>
                      <a:pPr algn="ctr">
                        <a:buNone/>
                      </a:pPr>
                      <a:r>
                        <a:rPr lang="en-US" sz="1100" b="1" dirty="0">
                          <a:solidFill>
                            <a:schemeClr val="bg1"/>
                          </a:solidFill>
                          <a:effectLst/>
                          <a:latin typeface="+mn-lt"/>
                        </a:rPr>
                        <a:t>USA</a:t>
                      </a:r>
                    </a:p>
                  </a:txBody>
                  <a:tcPr marL="36000" marR="36000" marT="36000" marB="36000" anchor="ctr">
                    <a:lnL>
                      <a:noFill/>
                    </a:lnL>
                    <a:lnR>
                      <a:noFill/>
                    </a:lnR>
                    <a:lnT>
                      <a:noFill/>
                    </a:lnT>
                    <a:lnB>
                      <a:noFill/>
                    </a:lnB>
                    <a:solidFill>
                      <a:schemeClr val="accent1"/>
                    </a:solidFill>
                  </a:tcPr>
                </a:tc>
                <a:tc>
                  <a:txBody>
                    <a:bodyPr/>
                    <a:lstStyle/>
                    <a:p>
                      <a:pPr algn="ctr">
                        <a:buNone/>
                      </a:pPr>
                      <a:r>
                        <a:rPr lang="en-US" sz="1100" b="1" u="none" strike="noStrike" dirty="0">
                          <a:effectLst/>
                          <a:latin typeface="+mn-lt"/>
                        </a:rPr>
                        <a:t>15%</a:t>
                      </a:r>
                    </a:p>
                  </a:txBody>
                  <a:tcPr marL="36000" marR="36000" marT="36000" marB="36000" anchor="ctr">
                    <a:lnL>
                      <a:noFill/>
                    </a:lnL>
                    <a:lnR>
                      <a:noFill/>
                    </a:lnR>
                    <a:lnT>
                      <a:noFill/>
                    </a:lnT>
                    <a:lnB>
                      <a:noFill/>
                    </a:lnB>
                    <a:solidFill>
                      <a:srgbClr val="FA9473"/>
                    </a:solidFill>
                  </a:tcPr>
                </a:tc>
                <a:tc>
                  <a:txBody>
                    <a:bodyPr/>
                    <a:lstStyle/>
                    <a:p>
                      <a:pPr algn="ctr">
                        <a:buNone/>
                      </a:pPr>
                      <a:r>
                        <a:rPr lang="en-US" sz="1100" b="1" u="none" strike="noStrike" dirty="0">
                          <a:effectLst/>
                          <a:latin typeface="+mn-lt"/>
                        </a:rPr>
                        <a:t>29%</a:t>
                      </a:r>
                    </a:p>
                  </a:txBody>
                  <a:tcPr marL="36000" marR="36000" marT="36000" marB="36000" anchor="ctr">
                    <a:lnL>
                      <a:noFill/>
                    </a:lnL>
                    <a:lnR>
                      <a:noFill/>
                    </a:lnR>
                    <a:lnT>
                      <a:noFill/>
                    </a:lnT>
                    <a:lnB>
                      <a:noFill/>
                    </a:lnB>
                    <a:solidFill>
                      <a:srgbClr val="E0E283"/>
                    </a:solidFill>
                  </a:tcPr>
                </a:tc>
                <a:tc>
                  <a:txBody>
                    <a:bodyPr/>
                    <a:lstStyle/>
                    <a:p>
                      <a:pPr algn="ctr">
                        <a:buNone/>
                      </a:pPr>
                      <a:r>
                        <a:rPr lang="en-US" sz="1100" b="1" u="none" strike="noStrike" dirty="0">
                          <a:effectLst/>
                          <a:latin typeface="+mn-lt"/>
                        </a:rPr>
                        <a:t>34%</a:t>
                      </a:r>
                    </a:p>
                  </a:txBody>
                  <a:tcPr marL="36000" marR="36000" marT="36000" marB="36000" anchor="ctr">
                    <a:lnL>
                      <a:noFill/>
                    </a:lnL>
                    <a:lnR>
                      <a:noFill/>
                    </a:lnR>
                    <a:lnT>
                      <a:noFill/>
                    </a:lnT>
                    <a:lnB>
                      <a:noFill/>
                    </a:lnB>
                    <a:solidFill>
                      <a:srgbClr val="B6D680"/>
                    </a:solidFill>
                  </a:tcPr>
                </a:tc>
                <a:tc>
                  <a:txBody>
                    <a:bodyPr/>
                    <a:lstStyle/>
                    <a:p>
                      <a:pPr algn="ctr">
                        <a:buNone/>
                      </a:pPr>
                      <a:r>
                        <a:rPr lang="en-US" sz="1100" b="1" u="none" strike="noStrike" dirty="0">
                          <a:effectLst/>
                          <a:latin typeface="+mn-lt"/>
                        </a:rPr>
                        <a:t>23%</a:t>
                      </a:r>
                    </a:p>
                  </a:txBody>
                  <a:tcPr marL="36000" marR="36000" marT="36000" marB="36000" anchor="ctr">
                    <a:lnL>
                      <a:noFill/>
                    </a:lnL>
                    <a:lnR>
                      <a:noFill/>
                    </a:lnR>
                    <a:lnT>
                      <a:noFill/>
                    </a:lnT>
                    <a:lnB>
                      <a:noFill/>
                    </a:lnB>
                    <a:solidFill>
                      <a:srgbClr val="FDD17F"/>
                    </a:solidFill>
                  </a:tcPr>
                </a:tc>
                <a:extLst>
                  <a:ext uri="{0D108BD9-81ED-4DB2-BD59-A6C34878D82A}">
                    <a16:rowId xmlns:a16="http://schemas.microsoft.com/office/drawing/2014/main" val="799217027"/>
                  </a:ext>
                </a:extLst>
              </a:tr>
            </a:tbl>
          </a:graphicData>
        </a:graphic>
      </p:graphicFrame>
    </p:spTree>
    <p:extLst>
      <p:ext uri="{BB962C8B-B14F-4D97-AF65-F5344CB8AC3E}">
        <p14:creationId xmlns:p14="http://schemas.microsoft.com/office/powerpoint/2010/main" val="1236806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37463-3D6E-F7D4-B3E4-451E1CA68028}"/>
              </a:ext>
            </a:extLst>
          </p:cNvPr>
          <p:cNvSpPr>
            <a:spLocks noGrp="1"/>
          </p:cNvSpPr>
          <p:nvPr>
            <p:ph type="title"/>
          </p:nvPr>
        </p:nvSpPr>
        <p:spPr/>
        <p:txBody>
          <a:bodyPr>
            <a:noAutofit/>
          </a:bodyPr>
          <a:lstStyle/>
          <a:p>
            <a:r>
              <a:rPr lang="en-GB" sz="2400" dirty="0"/>
              <a:t>Spend per trip </a:t>
            </a:r>
            <a:r>
              <a:rPr lang="en-GB" sz="2400" dirty="0">
                <a:latin typeface="+mj-lt"/>
              </a:rPr>
              <a:t>| Gulf markets dominate ranking, with Qatar, Sweden and Hong Kong SAR seeing largest year-on-year growth </a:t>
            </a:r>
          </a:p>
        </p:txBody>
      </p:sp>
      <p:sp>
        <p:nvSpPr>
          <p:cNvPr id="7" name="TextBox 6">
            <a:extLst>
              <a:ext uri="{FF2B5EF4-FFF2-40B4-BE49-F238E27FC236}">
                <a16:creationId xmlns:a16="http://schemas.microsoft.com/office/drawing/2014/main" id="{4605F0AD-0204-4187-8240-C98222A0B105}"/>
              </a:ext>
            </a:extLst>
          </p:cNvPr>
          <p:cNvSpPr txBox="1"/>
          <p:nvPr/>
        </p:nvSpPr>
        <p:spPr>
          <a:xfrm>
            <a:off x="771904" y="1472837"/>
            <a:ext cx="4752596"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schemeClr val="accent1"/>
                </a:solidFill>
                <a:effectLst/>
                <a:uLnTx/>
                <a:uFillTx/>
                <a:latin typeface="Arial" panose="020B0604020202020204"/>
                <a:ea typeface="+mn-ea"/>
                <a:cs typeface="+mn-cs"/>
              </a:rPr>
              <a:t>Average spend per trip among key origin markets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sng" strike="noStrike" kern="1200" cap="none" spc="0" normalizeH="0" baseline="0" noProof="0" dirty="0">
              <a:ln>
                <a:noFill/>
              </a:ln>
              <a:solidFill>
                <a:schemeClr val="accent1"/>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Three Gulf markets are top ranked, followed by Hong Kong SAR and China Mainland. </a:t>
            </a:r>
          </a:p>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Long haul markets dominate the top ten for average card spend per trip, with the exception of Switzerland in 8</a:t>
            </a:r>
            <a:r>
              <a:rPr kumimoji="0" lang="en-GB" sz="1400" b="0" i="0" u="none" strike="noStrike" kern="1200" cap="none" spc="0" normalizeH="0" baseline="30000" noProof="0" dirty="0">
                <a:ln>
                  <a:noFill/>
                </a:ln>
                <a:solidFill>
                  <a:schemeClr val="accent1"/>
                </a:solidFill>
                <a:effectLst/>
                <a:uLnTx/>
                <a:uFillTx/>
                <a:latin typeface="Arial" panose="020B0604020202020204"/>
                <a:ea typeface="+mn-ea"/>
                <a:cs typeface="+mn-cs"/>
              </a:rPr>
              <a:t>th</a:t>
            </a: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 place. </a:t>
            </a:r>
          </a:p>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The strongest year on year growth in spend per visit came from Qatar (+7%), Sweden (+6%) and Hong Kong SAR (+5%)</a:t>
            </a:r>
          </a:p>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Spend per visit from Visa cards is lower compared to IPS</a:t>
            </a:r>
            <a:r>
              <a:rPr lang="en-GB" sz="1400" dirty="0">
                <a:solidFill>
                  <a:schemeClr val="accent1"/>
                </a:solidFill>
                <a:latin typeface="Arial" panose="020B0604020202020204"/>
              </a:rPr>
              <a:t>, which covers all in country spend including online spend and cash brought into the country. </a:t>
            </a:r>
            <a:endPar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sng" strike="noStrike" kern="1200" cap="none" spc="0" normalizeH="0" baseline="0" noProof="0" dirty="0">
              <a:ln>
                <a:noFill/>
              </a:ln>
              <a:solidFill>
                <a:schemeClr val="accent2"/>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schemeClr val="accent2"/>
                </a:solidFill>
                <a:effectLst/>
                <a:uLnTx/>
                <a:uFillTx/>
                <a:latin typeface="Arial" panose="020B0604020202020204"/>
                <a:ea typeface="+mn-ea"/>
                <a:cs typeface="+mn-cs"/>
              </a:rPr>
              <a:t> </a:t>
            </a:r>
          </a:p>
        </p:txBody>
      </p:sp>
      <p:graphicFrame>
        <p:nvGraphicFramePr>
          <p:cNvPr id="6" name="Content Placeholder 5">
            <a:extLst>
              <a:ext uri="{FF2B5EF4-FFF2-40B4-BE49-F238E27FC236}">
                <a16:creationId xmlns:a16="http://schemas.microsoft.com/office/drawing/2014/main" id="{B09DDAB4-06CF-A9E5-C89D-7392111C64E4}"/>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666705380"/>
              </p:ext>
            </p:extLst>
          </p:nvPr>
        </p:nvGraphicFramePr>
        <p:xfrm>
          <a:off x="6096000" y="1157288"/>
          <a:ext cx="5770560" cy="5444793"/>
        </p:xfrm>
        <a:graphic>
          <a:graphicData uri="http://schemas.openxmlformats.org/drawingml/2006/table">
            <a:tbl>
              <a:tblPr firstRow="1" bandRow="1">
                <a:tableStyleId>{5C22544A-7EE6-4342-B048-85BDC9FD1C3A}</a:tableStyleId>
              </a:tblPr>
              <a:tblGrid>
                <a:gridCol w="1923520">
                  <a:extLst>
                    <a:ext uri="{9D8B030D-6E8A-4147-A177-3AD203B41FA5}">
                      <a16:colId xmlns:a16="http://schemas.microsoft.com/office/drawing/2014/main" val="2097962897"/>
                    </a:ext>
                  </a:extLst>
                </a:gridCol>
                <a:gridCol w="1923520">
                  <a:extLst>
                    <a:ext uri="{9D8B030D-6E8A-4147-A177-3AD203B41FA5}">
                      <a16:colId xmlns:a16="http://schemas.microsoft.com/office/drawing/2014/main" val="3568688248"/>
                    </a:ext>
                  </a:extLst>
                </a:gridCol>
                <a:gridCol w="1923520">
                  <a:extLst>
                    <a:ext uri="{9D8B030D-6E8A-4147-A177-3AD203B41FA5}">
                      <a16:colId xmlns:a16="http://schemas.microsoft.com/office/drawing/2014/main" val="3156861630"/>
                    </a:ext>
                  </a:extLst>
                </a:gridCol>
              </a:tblGrid>
              <a:tr h="201659">
                <a:tc>
                  <a:txBody>
                    <a:bodyPr/>
                    <a:lstStyle/>
                    <a:p>
                      <a:pPr marL="0" algn="ctr" defTabSz="914400" rtl="0" eaLnBrk="1" fontAlgn="b" latinLnBrk="0" hangingPunct="1"/>
                      <a:endParaRPr lang="en-GB" sz="1200" b="1" kern="1200" dirty="0">
                        <a:solidFill>
                          <a:schemeClr val="lt1"/>
                        </a:solidFill>
                        <a:latin typeface="+mn-lt"/>
                        <a:ea typeface="+mn-ea"/>
                        <a:cs typeface="+mn-cs"/>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200" dirty="0">
                          <a:latin typeface="+mn-lt"/>
                        </a:rPr>
                        <a:t>2025 spend per trip</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200" dirty="0">
                          <a:latin typeface="+mn-lt"/>
                        </a:rPr>
                        <a:t>YoY growth</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965848584"/>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Qatar</a:t>
                      </a:r>
                    </a:p>
                  </a:txBody>
                  <a:tcPr marL="6350" marR="6350" marT="6350" marB="0" anchor="b">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£1,475</a:t>
                      </a:r>
                    </a:p>
                  </a:txBody>
                  <a:tcPr marL="6350" marR="6350" marT="6350"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7%</a:t>
                      </a:r>
                    </a:p>
                  </a:txBody>
                  <a:tcPr marL="6350" marR="6350" marT="6350"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12744272"/>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United Arab Emirates</a:t>
                      </a:r>
                    </a:p>
                  </a:txBody>
                  <a:tcPr marL="6350" marR="6350" marT="6350" marB="0" anchor="b">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£1,026</a:t>
                      </a:r>
                    </a:p>
                  </a:txBody>
                  <a:tcPr marL="6350" marR="6350" marT="6350"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1%</a:t>
                      </a:r>
                    </a:p>
                  </a:txBody>
                  <a:tcPr marL="6350" marR="6350" marT="6350"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42217387"/>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Saudi Arabia</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£903</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-8%</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52456667"/>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Hong Kong SAR</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£572</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5%</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00190984"/>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China Mainland</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£509</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-7%</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74840073"/>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USA</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£472</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-0%</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67999811"/>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Australia</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£446</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2%</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4132309"/>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Switzerland</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£421</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3%</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3107147"/>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New Zealand</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£418</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1%</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72942988"/>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Canada</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£406</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-0%</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46213781"/>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Austria</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£404</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-1%</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951490"/>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India</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£386</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1%</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81915312"/>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Brazil</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£345</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-3%</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13612615"/>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South Korea</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£331</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-3%</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4721170"/>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Norway</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£321</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2%</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00500101"/>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Japan</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£321</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-1%</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3595342"/>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Denmark</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£292</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2%</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66706341"/>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Germany</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£280</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1%</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24402061"/>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Sweden</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£272</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6%</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3420235"/>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Belgium</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£269</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0%</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38884483"/>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France</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£261</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2%</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05450155"/>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Italy</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£253</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0%</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78734636"/>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Netherlands</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£245</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4%</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19786086"/>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Spain</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£224</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2%</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24479555"/>
                  </a:ext>
                </a:extLst>
              </a:tr>
              <a:tr h="201659">
                <a:tc>
                  <a:txBody>
                    <a:bodyPr/>
                    <a:lstStyle/>
                    <a:p>
                      <a:pPr marL="0" algn="ctr" defTabSz="914400" rtl="0" eaLnBrk="1" fontAlgn="b" latinLnBrk="0" hangingPunct="1">
                        <a:buNone/>
                      </a:pPr>
                      <a:r>
                        <a:rPr lang="en-GB" sz="1200" b="1" kern="1200" dirty="0">
                          <a:solidFill>
                            <a:schemeClr val="lt1"/>
                          </a:solidFill>
                          <a:latin typeface="+mn-lt"/>
                          <a:ea typeface="+mn-ea"/>
                          <a:cs typeface="+mn-cs"/>
                        </a:rPr>
                        <a:t>Ireland</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£216</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3%</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52608603"/>
                  </a:ext>
                </a:extLst>
              </a:tr>
              <a:tr h="201659">
                <a:tc>
                  <a:txBody>
                    <a:bodyPr/>
                    <a:lstStyle/>
                    <a:p>
                      <a:pPr marL="0" algn="ctr" defTabSz="914400" rtl="0" eaLnBrk="1" fontAlgn="b" latinLnBrk="0" hangingPunct="1"/>
                      <a:r>
                        <a:rPr lang="en-GB" sz="1200" b="1" kern="1200" dirty="0">
                          <a:solidFill>
                            <a:schemeClr val="lt1"/>
                          </a:solidFill>
                          <a:latin typeface="+mn-lt"/>
                          <a:ea typeface="+mn-ea"/>
                          <a:cs typeface="+mn-cs"/>
                        </a:rPr>
                        <a:t>All market average</a:t>
                      </a:r>
                    </a:p>
                  </a:txBody>
                  <a:tcPr marL="0" marR="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200" b="1" i="0" u="none" strike="noStrike" dirty="0">
                          <a:solidFill>
                            <a:schemeClr val="accent1"/>
                          </a:solidFill>
                          <a:effectLst/>
                          <a:latin typeface="+mn-lt"/>
                        </a:rPr>
                        <a:t>£390</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200" b="1" i="0" u="none" strike="noStrike" dirty="0">
                          <a:solidFill>
                            <a:schemeClr val="accent1"/>
                          </a:solidFill>
                          <a:effectLst/>
                          <a:latin typeface="+mn-lt"/>
                        </a:rPr>
                        <a:t>0%</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758141759"/>
                  </a:ext>
                </a:extLst>
              </a:tr>
            </a:tbl>
          </a:graphicData>
        </a:graphic>
      </p:graphicFrame>
      <p:sp>
        <p:nvSpPr>
          <p:cNvPr id="4" name="Text Placeholder 3">
            <a:extLst>
              <a:ext uri="{FF2B5EF4-FFF2-40B4-BE49-F238E27FC236}">
                <a16:creationId xmlns:a16="http://schemas.microsoft.com/office/drawing/2014/main" id="{35E8EB11-A67E-E91F-2AAC-FB63EB326330}"/>
              </a:ext>
            </a:extLst>
          </p:cNvPr>
          <p:cNvSpPr>
            <a:spLocks noGrp="1"/>
          </p:cNvSpPr>
          <p:nvPr>
            <p:ph type="body" sz="quarter" idx="4294967295"/>
          </p:nvPr>
        </p:nvSpPr>
        <p:spPr>
          <a:xfrm>
            <a:off x="130175" y="5980162"/>
            <a:ext cx="5875989" cy="268288"/>
          </a:xfrm>
        </p:spPr>
        <p:txBody>
          <a:bodyPr/>
          <a:lstStyle/>
          <a:p>
            <a:pPr marL="0" indent="0">
              <a:spcBef>
                <a:spcPts val="0"/>
              </a:spcBef>
              <a:buNone/>
            </a:pPr>
            <a:r>
              <a:rPr lang="en-GB" sz="1100" dirty="0"/>
              <a:t>Please note: ranking is within 25 selected inbound markets</a:t>
            </a:r>
          </a:p>
          <a:p>
            <a:pPr marL="0" indent="0">
              <a:spcBef>
                <a:spcPts val="0"/>
              </a:spcBef>
              <a:buNone/>
            </a:pPr>
            <a:r>
              <a:rPr lang="en-GB" sz="1100" dirty="0">
                <a:latin typeface="Arial" panose="020B0604020202020204" pitchFamily="34" charset="0"/>
                <a:cs typeface="Arial" panose="020B0604020202020204" pitchFamily="34" charset="0"/>
              </a:rPr>
              <a:t>All values and percentage changes in spend are in nominal terms unless otherwise specified. </a:t>
            </a:r>
            <a:r>
              <a:rPr lang="en-GB" sz="1100" dirty="0"/>
              <a:t>Please note that this data covers in person spend and cash withdrawals by Visa cards only; online spend is not included.</a:t>
            </a:r>
            <a:r>
              <a:rPr lang="en-GB" sz="1100" dirty="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Russia is not included as Visa suspended its Russian operations in March 2022.</a:t>
            </a:r>
            <a:endParaRPr lang="en-GB" sz="1100" dirty="0"/>
          </a:p>
        </p:txBody>
      </p:sp>
    </p:spTree>
    <p:extLst>
      <p:ext uri="{BB962C8B-B14F-4D97-AF65-F5344CB8AC3E}">
        <p14:creationId xmlns:p14="http://schemas.microsoft.com/office/powerpoint/2010/main" val="26313939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37463-3D6E-F7D4-B3E4-451E1CA68028}"/>
              </a:ext>
            </a:extLst>
          </p:cNvPr>
          <p:cNvSpPr>
            <a:spLocks noGrp="1"/>
          </p:cNvSpPr>
          <p:nvPr>
            <p:ph type="title"/>
          </p:nvPr>
        </p:nvSpPr>
        <p:spPr/>
        <p:txBody>
          <a:bodyPr>
            <a:noAutofit/>
          </a:bodyPr>
          <a:lstStyle/>
          <a:p>
            <a:r>
              <a:rPr lang="en-GB" sz="2400" dirty="0"/>
              <a:t>Stay duration </a:t>
            </a:r>
            <a:r>
              <a:rPr lang="en-GB" sz="2400" dirty="0">
                <a:latin typeface="+mj-lt"/>
              </a:rPr>
              <a:t>| Long haul markets stay in Britain longest, with only Hong Kong SAR and South Korea seeing longer stays in 2025   </a:t>
            </a:r>
          </a:p>
        </p:txBody>
      </p:sp>
      <p:sp>
        <p:nvSpPr>
          <p:cNvPr id="8" name="TextBox 7">
            <a:extLst>
              <a:ext uri="{FF2B5EF4-FFF2-40B4-BE49-F238E27FC236}">
                <a16:creationId xmlns:a16="http://schemas.microsoft.com/office/drawing/2014/main" id="{763A5BF0-5E60-3D11-0D90-4C6E13EFFC56}"/>
              </a:ext>
            </a:extLst>
          </p:cNvPr>
          <p:cNvSpPr txBox="1"/>
          <p:nvPr/>
        </p:nvSpPr>
        <p:spPr>
          <a:xfrm>
            <a:off x="719328" y="1341300"/>
            <a:ext cx="4900894" cy="33239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schemeClr val="accent1"/>
                </a:solidFill>
                <a:effectLst/>
                <a:uLnTx/>
                <a:uFillTx/>
                <a:latin typeface="Arial" panose="020B0604020202020204"/>
                <a:ea typeface="+mn-ea"/>
                <a:cs typeface="+mn-cs"/>
              </a:rPr>
              <a:t>Average stay duration in days among key origin markets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1" i="0" u="sng" strike="noStrike" kern="1200" cap="none" spc="0" normalizeH="0" baseline="0" noProof="0" dirty="0">
              <a:ln>
                <a:noFill/>
              </a:ln>
              <a:solidFill>
                <a:schemeClr val="accent1"/>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Similar to spend per visit, long haul markets demonstrated the longest stay durations on average in 2025, with the top ranked markets being China Mainland, India, and New Zealand. </a:t>
            </a:r>
          </a:p>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The highest ranked European market is </a:t>
            </a:r>
            <a:r>
              <a:rPr lang="en-GB" sz="1400" dirty="0">
                <a:solidFill>
                  <a:schemeClr val="accent1"/>
                </a:solidFill>
                <a:latin typeface="Arial" panose="020B0604020202020204"/>
              </a:rPr>
              <a:t>Switzerland</a:t>
            </a: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 in 14</a:t>
            </a:r>
            <a:r>
              <a:rPr kumimoji="0" lang="en-GB" sz="1400" b="0" i="0" u="none" strike="noStrike" kern="1200" cap="none" spc="0" normalizeH="0" baseline="30000" noProof="0" dirty="0">
                <a:ln>
                  <a:noFill/>
                </a:ln>
                <a:solidFill>
                  <a:schemeClr val="accent1"/>
                </a:solidFill>
                <a:effectLst/>
                <a:uLnTx/>
                <a:uFillTx/>
                <a:latin typeface="Arial" panose="020B0604020202020204"/>
                <a:ea typeface="+mn-ea"/>
                <a:cs typeface="+mn-cs"/>
              </a:rPr>
              <a:t>th</a:t>
            </a: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 place. </a:t>
            </a:r>
          </a:p>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On average, stay duration declined year on year at an overall level, and this is reflected across most markets. Only Hong Kong SAR (+6%) and South Korea (+4%) saw an increase in average stay.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endParaRPr>
          </a:p>
        </p:txBody>
      </p:sp>
      <p:graphicFrame>
        <p:nvGraphicFramePr>
          <p:cNvPr id="6" name="Content Placeholder 5">
            <a:extLst>
              <a:ext uri="{FF2B5EF4-FFF2-40B4-BE49-F238E27FC236}">
                <a16:creationId xmlns:a16="http://schemas.microsoft.com/office/drawing/2014/main" id="{B09DDAB4-06CF-A9E5-C89D-7392111C64E4}"/>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3016867490"/>
              </p:ext>
            </p:extLst>
          </p:nvPr>
        </p:nvGraphicFramePr>
        <p:xfrm>
          <a:off x="6096000" y="1058445"/>
          <a:ext cx="5770563" cy="5444236"/>
        </p:xfrm>
        <a:graphic>
          <a:graphicData uri="http://schemas.openxmlformats.org/drawingml/2006/table">
            <a:tbl>
              <a:tblPr firstRow="1" bandRow="1">
                <a:tableStyleId>{5C22544A-7EE6-4342-B048-85BDC9FD1C3A}</a:tableStyleId>
              </a:tblPr>
              <a:tblGrid>
                <a:gridCol w="1923521">
                  <a:extLst>
                    <a:ext uri="{9D8B030D-6E8A-4147-A177-3AD203B41FA5}">
                      <a16:colId xmlns:a16="http://schemas.microsoft.com/office/drawing/2014/main" val="2097962897"/>
                    </a:ext>
                  </a:extLst>
                </a:gridCol>
                <a:gridCol w="2133513">
                  <a:extLst>
                    <a:ext uri="{9D8B030D-6E8A-4147-A177-3AD203B41FA5}">
                      <a16:colId xmlns:a16="http://schemas.microsoft.com/office/drawing/2014/main" val="3568688248"/>
                    </a:ext>
                  </a:extLst>
                </a:gridCol>
                <a:gridCol w="1713529">
                  <a:extLst>
                    <a:ext uri="{9D8B030D-6E8A-4147-A177-3AD203B41FA5}">
                      <a16:colId xmlns:a16="http://schemas.microsoft.com/office/drawing/2014/main" val="3156861630"/>
                    </a:ext>
                  </a:extLst>
                </a:gridCol>
              </a:tblGrid>
              <a:tr h="524256">
                <a:tc>
                  <a:txBody>
                    <a:bodyPr/>
                    <a:lstStyle/>
                    <a:p>
                      <a:pPr marL="0" algn="ctr" defTabSz="914400" rtl="0" eaLnBrk="1" latinLnBrk="0" hangingPunct="1"/>
                      <a:endParaRPr lang="en-GB" sz="1200" b="1" kern="1200" dirty="0">
                        <a:solidFill>
                          <a:schemeClr val="lt1"/>
                        </a:solidFill>
                        <a:latin typeface="+mn-lt"/>
                        <a:ea typeface="+mn-ea"/>
                        <a:cs typeface="+mn-cs"/>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200" dirty="0">
                          <a:latin typeface="+mn-lt"/>
                        </a:rPr>
                        <a:t>2025 stay duration</a:t>
                      </a:r>
                    </a:p>
                    <a:p>
                      <a:pPr algn="ctr"/>
                      <a:r>
                        <a:rPr lang="en-GB" sz="1200" dirty="0">
                          <a:latin typeface="+mn-lt"/>
                        </a:rPr>
                        <a:t>(days)</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GB" sz="1200" dirty="0">
                          <a:latin typeface="+mn-lt"/>
                        </a:rPr>
                        <a:t>YoY growth</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965848584"/>
                  </a:ext>
                </a:extLst>
              </a:tr>
              <a:tr h="0">
                <a:tc>
                  <a:txBody>
                    <a:bodyPr/>
                    <a:lstStyle/>
                    <a:p>
                      <a:pPr marL="0" algn="ctr" defTabSz="914400" rtl="0" eaLnBrk="1" fontAlgn="b" latinLnBrk="0" hangingPunct="1">
                        <a:buNone/>
                      </a:pPr>
                      <a:r>
                        <a:rPr lang="en-GB" sz="1200" b="1" kern="1200" dirty="0">
                          <a:solidFill>
                            <a:schemeClr val="lt1"/>
                          </a:solidFill>
                          <a:latin typeface="+mn-lt"/>
                          <a:ea typeface="+mn-ea"/>
                          <a:cs typeface="+mn-cs"/>
                        </a:rPr>
                        <a:t>China Mainland</a:t>
                      </a:r>
                    </a:p>
                  </a:txBody>
                  <a:tcPr marL="6350" marR="6350" marT="6350" marB="0" anchor="b">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14.8</a:t>
                      </a:r>
                    </a:p>
                  </a:txBody>
                  <a:tcPr marL="6350" marR="6350" marT="6350"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-4%</a:t>
                      </a:r>
                    </a:p>
                  </a:txBody>
                  <a:tcPr marL="6350" marR="6350" marT="6350"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12744272"/>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India</a:t>
                      </a:r>
                    </a:p>
                  </a:txBody>
                  <a:tcPr marL="6350" marR="6350" marT="6350" marB="0" anchor="b">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13.9</a:t>
                      </a:r>
                    </a:p>
                  </a:txBody>
                  <a:tcPr marL="6350" marR="6350" marT="6350"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-5%</a:t>
                      </a:r>
                    </a:p>
                  </a:txBody>
                  <a:tcPr marL="6350" marR="6350" marT="6350" marB="0" anchor="b">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42217387"/>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New Zealand</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13.1</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-7%</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52456667"/>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Qatar</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12.4</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-8%</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00190984"/>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Australia</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12.0</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-4%</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74840073"/>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Hong Kong SAR</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11.8</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6%</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67999811"/>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Brazil</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10.8</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-3%</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4132309"/>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Saudi Arabia</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9.8</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-4%</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3107147"/>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Canada</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8.9</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-4%</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72942988"/>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United Arab Emirates</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8.8</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-7%</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46213781"/>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South Korea</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8.3</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4%</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951490"/>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USA</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8.1</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-1%</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81915312"/>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Japan</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7.9</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-6%</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13612615"/>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Switzerland</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6.9</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-2%</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4721170"/>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Spain</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6.4</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-6%</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00500101"/>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Italy</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6.3</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-2%</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3595342"/>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Germany</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6.3</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0%</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66706341"/>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Netherlands</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6.3</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0%</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24402061"/>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Austria</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6.3</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-2%</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3420235"/>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Sweden</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6.1</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-4%</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38884483"/>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France</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6.1</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-3%</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05450155"/>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Ireland</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6.0</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-4%</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78734636"/>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Norway</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5.7</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-4%</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19786086"/>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Belgium</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5.5</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-3%</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24479555"/>
                  </a:ext>
                </a:extLst>
              </a:tr>
              <a:tr h="167457">
                <a:tc>
                  <a:txBody>
                    <a:bodyPr/>
                    <a:lstStyle/>
                    <a:p>
                      <a:pPr marL="0" algn="ctr" defTabSz="914400" rtl="0" eaLnBrk="1" fontAlgn="b" latinLnBrk="0" hangingPunct="1">
                        <a:buNone/>
                      </a:pPr>
                      <a:r>
                        <a:rPr lang="en-GB" sz="1200" b="1" kern="1200" dirty="0">
                          <a:solidFill>
                            <a:schemeClr val="lt1"/>
                          </a:solidFill>
                          <a:latin typeface="+mn-lt"/>
                          <a:ea typeface="+mn-ea"/>
                          <a:cs typeface="+mn-cs"/>
                        </a:rPr>
                        <a:t>Denmark</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200" b="1" i="0" u="none" strike="noStrike" dirty="0">
                          <a:solidFill>
                            <a:schemeClr val="accent1"/>
                          </a:solidFill>
                          <a:effectLst/>
                          <a:latin typeface="+mn-lt"/>
                        </a:rPr>
                        <a:t>5.2</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buNone/>
                      </a:pPr>
                      <a:r>
                        <a:rPr lang="en-GB" sz="1200" b="1" i="0" u="none" strike="noStrike" dirty="0">
                          <a:solidFill>
                            <a:schemeClr val="accent1"/>
                          </a:solidFill>
                          <a:effectLst/>
                          <a:latin typeface="+mn-lt"/>
                        </a:rPr>
                        <a:t>-2%</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91461329"/>
                  </a:ext>
                </a:extLst>
              </a:tr>
              <a:tr h="167457">
                <a:tc>
                  <a:txBody>
                    <a:bodyPr/>
                    <a:lstStyle/>
                    <a:p>
                      <a:pPr marL="0" algn="ctr" defTabSz="914400" rtl="0" eaLnBrk="1" fontAlgn="b" latinLnBrk="0" hangingPunct="1"/>
                      <a:r>
                        <a:rPr lang="en-GB" sz="1200" b="1" kern="1200" dirty="0">
                          <a:solidFill>
                            <a:schemeClr val="lt1"/>
                          </a:solidFill>
                          <a:latin typeface="+mn-lt"/>
                          <a:ea typeface="+mn-ea"/>
                          <a:cs typeface="+mn-cs"/>
                        </a:rPr>
                        <a:t>All market average</a:t>
                      </a:r>
                    </a:p>
                  </a:txBody>
                  <a:tcPr marL="6350" marR="6350" marT="635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200" b="1" i="0" u="none" strike="noStrike" dirty="0">
                          <a:solidFill>
                            <a:schemeClr val="accent1"/>
                          </a:solidFill>
                          <a:effectLst/>
                          <a:latin typeface="+mn-lt"/>
                        </a:rPr>
                        <a:t>8.3</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b"/>
                      <a:r>
                        <a:rPr lang="en-GB" sz="1200" b="1" i="0" u="none" strike="noStrike" dirty="0">
                          <a:solidFill>
                            <a:schemeClr val="accent1"/>
                          </a:solidFill>
                          <a:effectLst/>
                          <a:latin typeface="+mn-lt"/>
                        </a:rPr>
                        <a:t>-3%</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16443391"/>
                  </a:ext>
                </a:extLst>
              </a:tr>
            </a:tbl>
          </a:graphicData>
        </a:graphic>
      </p:graphicFrame>
      <p:sp>
        <p:nvSpPr>
          <p:cNvPr id="3" name="Text Placeholder 3">
            <a:extLst>
              <a:ext uri="{FF2B5EF4-FFF2-40B4-BE49-F238E27FC236}">
                <a16:creationId xmlns:a16="http://schemas.microsoft.com/office/drawing/2014/main" id="{E5702DF2-6D74-C0A3-CB27-0C6508D9A4B2}"/>
              </a:ext>
            </a:extLst>
          </p:cNvPr>
          <p:cNvSpPr txBox="1">
            <a:spLocks/>
          </p:cNvSpPr>
          <p:nvPr/>
        </p:nvSpPr>
        <p:spPr>
          <a:xfrm>
            <a:off x="334964" y="6432480"/>
            <a:ext cx="5394384" cy="269150"/>
          </a:xfrm>
          <a:prstGeom prst="rect">
            <a:avLst/>
          </a:prstGeom>
        </p:spPr>
        <p:txBody>
          <a:bodyPr anchor="b"/>
          <a:lstStyle>
            <a:lvl1pPr marL="228600" indent="-228600" algn="l" defTabSz="914400" rtl="0" eaLnBrk="1" latinLnBrk="0" hangingPunct="1">
              <a:lnSpc>
                <a:spcPct val="90000"/>
              </a:lnSpc>
              <a:spcBef>
                <a:spcPts val="1000"/>
              </a:spcBef>
              <a:buFont typeface="Arial" panose="020B0604020202020204" pitchFamily="34" charset="0"/>
              <a:buChar char="•"/>
              <a:defRPr lang="en-US" sz="1600" kern="1200" baseline="0" dirty="0" smtClean="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100" dirty="0"/>
              <a:t>Please note: ranking is within 25 selected inbound markets.</a:t>
            </a:r>
          </a:p>
          <a:p>
            <a:pPr marL="0" indent="0">
              <a:spcBef>
                <a:spcPts val="0"/>
              </a:spcBef>
              <a:buNone/>
            </a:pPr>
            <a:r>
              <a:rPr lang="en-US" sz="1100" dirty="0"/>
              <a:t>Please note that this data covers in person spend and cash withdrawals by Visa cards only; online spend is not included.</a:t>
            </a:r>
            <a:r>
              <a:rPr lang="en-US" sz="1100" dirty="0">
                <a:latin typeface="Arial" panose="020B0604020202020204" pitchFamily="34" charset="0"/>
                <a:cs typeface="Arial" panose="020B0604020202020204" pitchFamily="34" charset="0"/>
              </a:rPr>
              <a:t> Russia is not included as Visa suspended its Russian operations in March 2022.</a:t>
            </a:r>
            <a:endParaRPr lang="en-US" sz="1100" dirty="0"/>
          </a:p>
        </p:txBody>
      </p:sp>
    </p:spTree>
    <p:extLst>
      <p:ext uri="{BB962C8B-B14F-4D97-AF65-F5344CB8AC3E}">
        <p14:creationId xmlns:p14="http://schemas.microsoft.com/office/powerpoint/2010/main" val="1695626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14919-2FBB-3763-4257-6F098E3C1476}"/>
              </a:ext>
            </a:extLst>
          </p:cNvPr>
          <p:cNvSpPr>
            <a:spLocks noGrp="1"/>
          </p:cNvSpPr>
          <p:nvPr>
            <p:ph type="title"/>
          </p:nvPr>
        </p:nvSpPr>
        <p:spPr/>
        <p:txBody>
          <a:bodyPr>
            <a:normAutofit fontScale="90000"/>
          </a:bodyPr>
          <a:lstStyle/>
          <a:p>
            <a:r>
              <a:rPr lang="en-GB" dirty="0"/>
              <a:t>Contents </a:t>
            </a:r>
          </a:p>
        </p:txBody>
      </p:sp>
      <p:sp>
        <p:nvSpPr>
          <p:cNvPr id="3" name="Text Placeholder 2">
            <a:extLst>
              <a:ext uri="{FF2B5EF4-FFF2-40B4-BE49-F238E27FC236}">
                <a16:creationId xmlns:a16="http://schemas.microsoft.com/office/drawing/2014/main" id="{E3AA2290-C313-9DC4-02BC-BD7C081E9C9E}"/>
              </a:ext>
            </a:extLst>
          </p:cNvPr>
          <p:cNvSpPr>
            <a:spLocks noGrp="1"/>
          </p:cNvSpPr>
          <p:nvPr>
            <p:ph type="body" sz="quarter" idx="15"/>
          </p:nvPr>
        </p:nvSpPr>
        <p:spPr>
          <a:xfrm>
            <a:off x="894381" y="1463503"/>
            <a:ext cx="10862190" cy="4734621"/>
          </a:xfrm>
        </p:spPr>
        <p:txBody>
          <a:bodyPr/>
          <a:lstStyle/>
          <a:p>
            <a:pPr marL="457200" indent="-457200">
              <a:buFont typeface="+mj-lt"/>
              <a:buAutoNum type="arabicPeriod"/>
            </a:pPr>
            <a:r>
              <a:rPr lang="en-GB" sz="2000" dirty="0">
                <a:hlinkClick r:id="rId2" action="ppaction://hlinksldjump"/>
              </a:rPr>
              <a:t>Key insights and about this data</a:t>
            </a:r>
            <a:endParaRPr lang="en-GB" sz="2000" dirty="0"/>
          </a:p>
          <a:p>
            <a:pPr marL="457200" indent="-457200">
              <a:buFont typeface="+mj-lt"/>
              <a:buAutoNum type="arabicPeriod"/>
            </a:pPr>
            <a:r>
              <a:rPr lang="en-GB" sz="2000" dirty="0">
                <a:hlinkClick r:id="rId3" action="ppaction://hlinksldjump"/>
              </a:rPr>
              <a:t>Inbound trends </a:t>
            </a:r>
            <a:endParaRPr lang="en-GB" sz="2000" dirty="0"/>
          </a:p>
          <a:p>
            <a:pPr marL="457200" indent="-457200">
              <a:buFont typeface="+mj-lt"/>
              <a:buAutoNum type="arabicPeriod"/>
            </a:pPr>
            <a:r>
              <a:rPr lang="en-GB" sz="2000" dirty="0">
                <a:hlinkClick r:id="rId4" action="ppaction://hlinksldjump"/>
              </a:rPr>
              <a:t>Spending behaviour </a:t>
            </a:r>
            <a:endParaRPr lang="en-GB" sz="2000" dirty="0"/>
          </a:p>
          <a:p>
            <a:pPr marL="457200" indent="-457200">
              <a:buFont typeface="+mj-lt"/>
              <a:buAutoNum type="arabicPeriod"/>
            </a:pPr>
            <a:r>
              <a:rPr lang="en-GB" sz="2000" dirty="0">
                <a:hlinkClick r:id="rId5" action="ppaction://hlinksldjump"/>
              </a:rPr>
              <a:t>Origin market analysis</a:t>
            </a:r>
            <a:endParaRPr lang="en-GB" sz="2000" dirty="0"/>
          </a:p>
          <a:p>
            <a:pPr marL="457200" indent="-457200">
              <a:buFont typeface="+mj-lt"/>
              <a:buAutoNum type="arabicPeriod"/>
            </a:pPr>
            <a:r>
              <a:rPr lang="en-GB" sz="2000" dirty="0">
                <a:hlinkClick r:id="rId6" action="ppaction://hlinksldjump"/>
              </a:rPr>
              <a:t>British destination trends</a:t>
            </a:r>
            <a:endParaRPr lang="en-GB" sz="2000" dirty="0"/>
          </a:p>
          <a:p>
            <a:pPr marL="457200" indent="-457200">
              <a:buFont typeface="+mj-lt"/>
              <a:buAutoNum type="arabicPeriod"/>
            </a:pPr>
            <a:r>
              <a:rPr lang="en-GB" sz="2000" dirty="0">
                <a:hlinkClick r:id="rId7" action="ppaction://hlinksldjump"/>
              </a:rPr>
              <a:t>Appendix</a:t>
            </a:r>
            <a:r>
              <a:rPr lang="en-GB" sz="2000" dirty="0"/>
              <a:t> </a:t>
            </a:r>
          </a:p>
          <a:p>
            <a:pPr marL="457200" indent="-457200">
              <a:buFont typeface="+mj-lt"/>
              <a:buAutoNum type="arabicPeriod"/>
            </a:pPr>
            <a:endParaRPr lang="en-GB" sz="2000" dirty="0"/>
          </a:p>
        </p:txBody>
      </p:sp>
    </p:spTree>
    <p:extLst>
      <p:ext uri="{BB962C8B-B14F-4D97-AF65-F5344CB8AC3E}">
        <p14:creationId xmlns:p14="http://schemas.microsoft.com/office/powerpoint/2010/main" val="770919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12F16-9ED5-2735-4C8B-50D479166503}"/>
              </a:ext>
            </a:extLst>
          </p:cNvPr>
          <p:cNvSpPr>
            <a:spLocks noGrp="1"/>
          </p:cNvSpPr>
          <p:nvPr>
            <p:ph type="title"/>
          </p:nvPr>
        </p:nvSpPr>
        <p:spPr>
          <a:xfrm>
            <a:off x="905253" y="365125"/>
            <a:ext cx="11043592" cy="549275"/>
          </a:xfrm>
        </p:spPr>
        <p:txBody>
          <a:bodyPr>
            <a:noAutofit/>
          </a:bodyPr>
          <a:lstStyle/>
          <a:p>
            <a:r>
              <a:rPr lang="en-GB" sz="2400" dirty="0"/>
              <a:t>Spending behaviour </a:t>
            </a:r>
            <a:r>
              <a:rPr lang="en-GB" sz="2400" dirty="0">
                <a:latin typeface="+mj-lt"/>
              </a:rPr>
              <a:t>| Gulf markets, China and Hong Kong SAR spent the highest share on retail. Indian travellers over-index on cash withdrawals</a:t>
            </a:r>
          </a:p>
        </p:txBody>
      </p:sp>
      <p:sp>
        <p:nvSpPr>
          <p:cNvPr id="3" name="TextBox 2">
            <a:extLst>
              <a:ext uri="{FF2B5EF4-FFF2-40B4-BE49-F238E27FC236}">
                <a16:creationId xmlns:a16="http://schemas.microsoft.com/office/drawing/2014/main" id="{9490B982-D055-A2A0-29DF-E24382FC8612}"/>
              </a:ext>
            </a:extLst>
          </p:cNvPr>
          <p:cNvSpPr txBox="1"/>
          <p:nvPr/>
        </p:nvSpPr>
        <p:spPr>
          <a:xfrm>
            <a:off x="0" y="966934"/>
            <a:ext cx="577215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srgbClr val="1E1541"/>
                </a:solidFill>
                <a:effectLst/>
                <a:uLnTx/>
                <a:uFillTx/>
                <a:latin typeface="Arial" panose="020B0604020202020204"/>
                <a:ea typeface="+mn-ea"/>
                <a:cs typeface="+mn-cs"/>
              </a:rPr>
              <a:t>Spend share among market segments (2025)</a:t>
            </a:r>
          </a:p>
        </p:txBody>
      </p:sp>
      <p:graphicFrame>
        <p:nvGraphicFramePr>
          <p:cNvPr id="7" name="Table 6">
            <a:extLst>
              <a:ext uri="{FF2B5EF4-FFF2-40B4-BE49-F238E27FC236}">
                <a16:creationId xmlns:a16="http://schemas.microsoft.com/office/drawing/2014/main" id="{C92E864A-2647-8A0E-8189-342BDC632C25}"/>
              </a:ext>
            </a:extLst>
          </p:cNvPr>
          <p:cNvGraphicFramePr>
            <a:graphicFrameLocks noGrp="1"/>
          </p:cNvGraphicFramePr>
          <p:nvPr>
            <p:extLst>
              <p:ext uri="{D42A27DB-BD31-4B8C-83A1-F6EECF244321}">
                <p14:modId xmlns:p14="http://schemas.microsoft.com/office/powerpoint/2010/main" val="1304120858"/>
              </p:ext>
            </p:extLst>
          </p:nvPr>
        </p:nvGraphicFramePr>
        <p:xfrm>
          <a:off x="400471" y="1263163"/>
          <a:ext cx="11391059" cy="5188535"/>
        </p:xfrm>
        <a:graphic>
          <a:graphicData uri="http://schemas.openxmlformats.org/drawingml/2006/table">
            <a:tbl>
              <a:tblPr firstRow="1"/>
              <a:tblGrid>
                <a:gridCol w="1455059">
                  <a:extLst>
                    <a:ext uri="{9D8B030D-6E8A-4147-A177-3AD203B41FA5}">
                      <a16:colId xmlns:a16="http://schemas.microsoft.com/office/drawing/2014/main" val="502543935"/>
                    </a:ext>
                  </a:extLst>
                </a:gridCol>
                <a:gridCol w="828000">
                  <a:extLst>
                    <a:ext uri="{9D8B030D-6E8A-4147-A177-3AD203B41FA5}">
                      <a16:colId xmlns:a16="http://schemas.microsoft.com/office/drawing/2014/main" val="3118512334"/>
                    </a:ext>
                  </a:extLst>
                </a:gridCol>
                <a:gridCol w="828000">
                  <a:extLst>
                    <a:ext uri="{9D8B030D-6E8A-4147-A177-3AD203B41FA5}">
                      <a16:colId xmlns:a16="http://schemas.microsoft.com/office/drawing/2014/main" val="2903371088"/>
                    </a:ext>
                  </a:extLst>
                </a:gridCol>
                <a:gridCol w="828000">
                  <a:extLst>
                    <a:ext uri="{9D8B030D-6E8A-4147-A177-3AD203B41FA5}">
                      <a16:colId xmlns:a16="http://schemas.microsoft.com/office/drawing/2014/main" val="2209224067"/>
                    </a:ext>
                  </a:extLst>
                </a:gridCol>
                <a:gridCol w="828000">
                  <a:extLst>
                    <a:ext uri="{9D8B030D-6E8A-4147-A177-3AD203B41FA5}">
                      <a16:colId xmlns:a16="http://schemas.microsoft.com/office/drawing/2014/main" val="3105729154"/>
                    </a:ext>
                  </a:extLst>
                </a:gridCol>
                <a:gridCol w="828000">
                  <a:extLst>
                    <a:ext uri="{9D8B030D-6E8A-4147-A177-3AD203B41FA5}">
                      <a16:colId xmlns:a16="http://schemas.microsoft.com/office/drawing/2014/main" val="2327795784"/>
                    </a:ext>
                  </a:extLst>
                </a:gridCol>
                <a:gridCol w="828000">
                  <a:extLst>
                    <a:ext uri="{9D8B030D-6E8A-4147-A177-3AD203B41FA5}">
                      <a16:colId xmlns:a16="http://schemas.microsoft.com/office/drawing/2014/main" val="2373251161"/>
                    </a:ext>
                  </a:extLst>
                </a:gridCol>
                <a:gridCol w="828000">
                  <a:extLst>
                    <a:ext uri="{9D8B030D-6E8A-4147-A177-3AD203B41FA5}">
                      <a16:colId xmlns:a16="http://schemas.microsoft.com/office/drawing/2014/main" val="2371864138"/>
                    </a:ext>
                  </a:extLst>
                </a:gridCol>
                <a:gridCol w="828000">
                  <a:extLst>
                    <a:ext uri="{9D8B030D-6E8A-4147-A177-3AD203B41FA5}">
                      <a16:colId xmlns:a16="http://schemas.microsoft.com/office/drawing/2014/main" val="4279042994"/>
                    </a:ext>
                  </a:extLst>
                </a:gridCol>
                <a:gridCol w="828000">
                  <a:extLst>
                    <a:ext uri="{9D8B030D-6E8A-4147-A177-3AD203B41FA5}">
                      <a16:colId xmlns:a16="http://schemas.microsoft.com/office/drawing/2014/main" val="1477124307"/>
                    </a:ext>
                  </a:extLst>
                </a:gridCol>
                <a:gridCol w="828000">
                  <a:extLst>
                    <a:ext uri="{9D8B030D-6E8A-4147-A177-3AD203B41FA5}">
                      <a16:colId xmlns:a16="http://schemas.microsoft.com/office/drawing/2014/main" val="3134147020"/>
                    </a:ext>
                  </a:extLst>
                </a:gridCol>
                <a:gridCol w="828000">
                  <a:extLst>
                    <a:ext uri="{9D8B030D-6E8A-4147-A177-3AD203B41FA5}">
                      <a16:colId xmlns:a16="http://schemas.microsoft.com/office/drawing/2014/main" val="2959132091"/>
                    </a:ext>
                  </a:extLst>
                </a:gridCol>
                <a:gridCol w="828000">
                  <a:extLst>
                    <a:ext uri="{9D8B030D-6E8A-4147-A177-3AD203B41FA5}">
                      <a16:colId xmlns:a16="http://schemas.microsoft.com/office/drawing/2014/main" val="2960667419"/>
                    </a:ext>
                  </a:extLst>
                </a:gridCol>
              </a:tblGrid>
              <a:tr h="468000">
                <a:tc>
                  <a:txBody>
                    <a:bodyPr/>
                    <a:lstStyle/>
                    <a:p>
                      <a:pPr algn="ctr" rtl="0" fontAlgn="ctr">
                        <a:buNone/>
                      </a:pPr>
                      <a:r>
                        <a:rPr lang="en-GB" sz="1100" b="1" i="0" u="none" strike="noStrike" dirty="0">
                          <a:solidFill>
                            <a:srgbClr val="FFFFFF"/>
                          </a:solidFill>
                          <a:effectLst/>
                          <a:latin typeface="+mn-lt"/>
                        </a:rPr>
                        <a:t>Row Labels</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rtl="0" fontAlgn="ctr">
                        <a:buNone/>
                      </a:pPr>
                      <a:r>
                        <a:rPr lang="en-GB" sz="1100" b="1" i="0" u="none" strike="noStrike" dirty="0">
                          <a:solidFill>
                            <a:srgbClr val="FFFFFF"/>
                          </a:solidFill>
                          <a:effectLst/>
                          <a:latin typeface="+mn-lt"/>
                        </a:rPr>
                        <a:t>Retail</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rtl="0" fontAlgn="ctr">
                        <a:buNone/>
                      </a:pPr>
                      <a:r>
                        <a:rPr lang="en-GB" sz="1100" b="1" i="0" u="none" strike="noStrike" dirty="0">
                          <a:solidFill>
                            <a:srgbClr val="FFFFFF"/>
                          </a:solidFill>
                          <a:effectLst/>
                          <a:latin typeface="+mn-lt"/>
                        </a:rPr>
                        <a:t>Restaurants &amp; Dining</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rtl="0" fontAlgn="ctr">
                        <a:buNone/>
                      </a:pPr>
                      <a:r>
                        <a:rPr lang="en-GB" sz="1100" b="1" i="0" u="none" strike="noStrike" dirty="0">
                          <a:solidFill>
                            <a:srgbClr val="FFFFFF"/>
                          </a:solidFill>
                          <a:effectLst/>
                          <a:latin typeface="+mn-lt"/>
                        </a:rPr>
                        <a:t>Hotels &amp; Lodging</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rtl="0" fontAlgn="ctr">
                        <a:buNone/>
                      </a:pPr>
                      <a:r>
                        <a:rPr lang="en-GB" sz="1100" b="1" i="0" u="none" strike="noStrike" dirty="0">
                          <a:solidFill>
                            <a:srgbClr val="FFFFFF"/>
                          </a:solidFill>
                          <a:effectLst/>
                          <a:latin typeface="+mn-lt"/>
                        </a:rPr>
                        <a:t>Food &amp; Grocery</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rtl="0" fontAlgn="ctr">
                        <a:buNone/>
                      </a:pPr>
                      <a:r>
                        <a:rPr lang="en-GB" sz="1100" b="1" i="0" u="none" strike="noStrike" dirty="0">
                          <a:solidFill>
                            <a:srgbClr val="FFFFFF"/>
                          </a:solidFill>
                          <a:effectLst/>
                          <a:latin typeface="+mn-lt"/>
                        </a:rPr>
                        <a:t>Transport</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rtl="0" fontAlgn="ctr">
                        <a:buNone/>
                      </a:pPr>
                      <a:r>
                        <a:rPr lang="en-GB" sz="1100" b="1" i="0" u="none" strike="noStrike" dirty="0">
                          <a:solidFill>
                            <a:srgbClr val="FFFFFF"/>
                          </a:solidFill>
                          <a:effectLst/>
                          <a:latin typeface="+mn-lt"/>
                        </a:rPr>
                        <a:t>Cash Withdrawal</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rtl="0" fontAlgn="ctr">
                        <a:buNone/>
                      </a:pPr>
                      <a:r>
                        <a:rPr lang="en-GB" sz="1100" b="1" i="0" u="none" strike="noStrike" dirty="0">
                          <a:solidFill>
                            <a:srgbClr val="FFFFFF"/>
                          </a:solidFill>
                          <a:effectLst/>
                          <a:latin typeface="+mn-lt"/>
                        </a:rPr>
                        <a:t>Entertain-ment</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rtl="0" fontAlgn="ctr">
                        <a:buNone/>
                      </a:pPr>
                      <a:r>
                        <a:rPr lang="en-GB" sz="1100" b="1" i="0" u="none" strike="noStrike" dirty="0">
                          <a:solidFill>
                            <a:srgbClr val="FFFFFF"/>
                          </a:solidFill>
                          <a:effectLst/>
                          <a:latin typeface="+mn-lt"/>
                        </a:rPr>
                        <a:t>Drug Stores &amp; Pharmacies</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rtl="0" fontAlgn="ctr">
                        <a:buNone/>
                      </a:pPr>
                      <a:r>
                        <a:rPr lang="en-GB" sz="1100" b="1" i="0" u="none" strike="noStrike" dirty="0">
                          <a:solidFill>
                            <a:srgbClr val="FFFFFF"/>
                          </a:solidFill>
                          <a:effectLst/>
                          <a:latin typeface="+mn-lt"/>
                        </a:rPr>
                        <a:t>Fuel</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rtl="0" fontAlgn="ctr">
                        <a:buNone/>
                      </a:pPr>
                      <a:r>
                        <a:rPr lang="en-GB" sz="1100" b="1" i="0" u="none" strike="noStrike" dirty="0">
                          <a:solidFill>
                            <a:srgbClr val="FFFFFF"/>
                          </a:solidFill>
                          <a:effectLst/>
                          <a:latin typeface="+mn-lt"/>
                        </a:rPr>
                        <a:t>Home Imp. &amp; Supply</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rtl="0" fontAlgn="ctr">
                        <a:buNone/>
                      </a:pPr>
                      <a:r>
                        <a:rPr lang="en-GB" sz="1100" b="1" i="0" u="none" strike="noStrike" dirty="0">
                          <a:solidFill>
                            <a:srgbClr val="FFFFFF"/>
                          </a:solidFill>
                          <a:effectLst/>
                          <a:latin typeface="+mn-lt"/>
                        </a:rPr>
                        <a:t>Travel Services</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rtl="0" fontAlgn="ctr">
                        <a:buNone/>
                      </a:pPr>
                      <a:r>
                        <a:rPr lang="en-GB" sz="1100" b="1" i="0" u="none" strike="noStrike" dirty="0">
                          <a:solidFill>
                            <a:srgbClr val="FFFFFF"/>
                          </a:solidFill>
                          <a:effectLst/>
                          <a:latin typeface="+mn-lt"/>
                        </a:rPr>
                        <a:t>Automotive</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extLst>
                  <a:ext uri="{0D108BD9-81ED-4DB2-BD59-A6C34878D82A}">
                    <a16:rowId xmlns:a16="http://schemas.microsoft.com/office/drawing/2014/main" val="2103190466"/>
                  </a:ext>
                </a:extLst>
              </a:tr>
              <a:tr h="180000">
                <a:tc>
                  <a:txBody>
                    <a:bodyPr/>
                    <a:lstStyle/>
                    <a:p>
                      <a:pPr algn="ctr" rtl="0" fontAlgn="ctr">
                        <a:buNone/>
                      </a:pPr>
                      <a:r>
                        <a:rPr lang="en-GB" sz="1100" b="1" i="0" u="none" strike="noStrike" dirty="0">
                          <a:solidFill>
                            <a:srgbClr val="FFFFFF"/>
                          </a:solidFill>
                          <a:effectLst/>
                          <a:latin typeface="+mn-lt"/>
                        </a:rPr>
                        <a:t>Australia</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20%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7DB81"/>
                    </a:solidFill>
                  </a:tcPr>
                </a:tc>
                <a:tc>
                  <a:txBody>
                    <a:bodyPr/>
                    <a:lstStyle/>
                    <a:p>
                      <a:pPr algn="ctr" fontAlgn="ctr">
                        <a:buNone/>
                      </a:pPr>
                      <a:r>
                        <a:rPr lang="en-GB" sz="1100" b="1" i="0" u="none" strike="noStrike" dirty="0">
                          <a:effectLst/>
                          <a:latin typeface="+mn-lt"/>
                        </a:rPr>
                        <a:t>32%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A2D07F"/>
                    </a:solidFill>
                  </a:tcPr>
                </a:tc>
                <a:tc>
                  <a:txBody>
                    <a:bodyPr/>
                    <a:lstStyle/>
                    <a:p>
                      <a:pPr algn="ctr" fontAlgn="ctr">
                        <a:buNone/>
                      </a:pPr>
                      <a:r>
                        <a:rPr lang="en-GB" sz="1100" b="1" i="0" u="none" strike="noStrike" dirty="0">
                          <a:effectLst/>
                          <a:latin typeface="+mn-lt"/>
                        </a:rPr>
                        <a:t>12%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1E383"/>
                    </a:solidFill>
                  </a:tcPr>
                </a:tc>
                <a:tc>
                  <a:txBody>
                    <a:bodyPr/>
                    <a:lstStyle/>
                    <a:p>
                      <a:pPr algn="ctr" fontAlgn="ctr">
                        <a:buNone/>
                      </a:pPr>
                      <a:r>
                        <a:rPr lang="en-GB" sz="1100" b="1" i="0" u="none" strike="noStrike" dirty="0">
                          <a:effectLst/>
                          <a:latin typeface="+mn-lt"/>
                        </a:rPr>
                        <a:t>12%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3E383"/>
                    </a:solidFill>
                  </a:tcPr>
                </a:tc>
                <a:tc>
                  <a:txBody>
                    <a:bodyPr/>
                    <a:lstStyle/>
                    <a:p>
                      <a:pPr algn="ctr" fontAlgn="ctr">
                        <a:buNone/>
                      </a:pPr>
                      <a:r>
                        <a:rPr lang="en-GB" sz="1100" b="1" i="0" u="none" strike="noStrike" dirty="0">
                          <a:effectLst/>
                          <a:latin typeface="+mn-lt"/>
                        </a:rPr>
                        <a:t>10%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9E583"/>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582"/>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B8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F75"/>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CA7D"/>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C71"/>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081"/>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7B6E"/>
                    </a:solidFill>
                  </a:tcPr>
                </a:tc>
                <a:extLst>
                  <a:ext uri="{0D108BD9-81ED-4DB2-BD59-A6C34878D82A}">
                    <a16:rowId xmlns:a16="http://schemas.microsoft.com/office/drawing/2014/main" val="3490852553"/>
                  </a:ext>
                </a:extLst>
              </a:tr>
              <a:tr h="180000">
                <a:tc>
                  <a:txBody>
                    <a:bodyPr/>
                    <a:lstStyle/>
                    <a:p>
                      <a:pPr algn="ctr" rtl="0" fontAlgn="ctr">
                        <a:buNone/>
                      </a:pPr>
                      <a:r>
                        <a:rPr lang="en-GB" sz="1100" b="1" i="0" u="none" strike="noStrike" dirty="0">
                          <a:solidFill>
                            <a:srgbClr val="FFFFFF"/>
                          </a:solidFill>
                          <a:effectLst/>
                          <a:latin typeface="+mn-lt"/>
                        </a:rPr>
                        <a:t>Austria</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23%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BED981"/>
                    </a:solidFill>
                  </a:tcPr>
                </a:tc>
                <a:tc>
                  <a:txBody>
                    <a:bodyPr/>
                    <a:lstStyle/>
                    <a:p>
                      <a:pPr algn="ctr" fontAlgn="ctr">
                        <a:buNone/>
                      </a:pPr>
                      <a:r>
                        <a:rPr lang="en-GB" sz="1100" b="1" i="0" u="none" strike="noStrike" dirty="0">
                          <a:effectLst/>
                          <a:latin typeface="+mn-lt"/>
                        </a:rPr>
                        <a:t>30%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A6D27F"/>
                    </a:solidFill>
                  </a:tcPr>
                </a:tc>
                <a:tc>
                  <a:txBody>
                    <a:bodyPr/>
                    <a:lstStyle/>
                    <a:p>
                      <a:pPr algn="ctr" fontAlgn="ctr">
                        <a:buNone/>
                      </a:pPr>
                      <a:r>
                        <a:rPr lang="en-GB" sz="1100" b="1" i="0" u="none" strike="noStrike" dirty="0">
                          <a:effectLst/>
                          <a:latin typeface="+mn-lt"/>
                        </a:rPr>
                        <a:t>21%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6DB81"/>
                    </a:solidFill>
                  </a:tcPr>
                </a:tc>
                <a:tc>
                  <a:txBody>
                    <a:bodyPr/>
                    <a:lstStyle/>
                    <a:p>
                      <a:pPr algn="ctr" fontAlgn="ctr">
                        <a:buNone/>
                      </a:pPr>
                      <a:r>
                        <a:rPr lang="en-GB" sz="1100" b="1" i="0" u="none" strike="noStrike" dirty="0">
                          <a:effectLst/>
                          <a:latin typeface="+mn-lt"/>
                        </a:rPr>
                        <a:t>7%</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2E884"/>
                    </a:solidFill>
                  </a:tcPr>
                </a:tc>
                <a:tc>
                  <a:txBody>
                    <a:bodyPr/>
                    <a:lstStyle/>
                    <a:p>
                      <a:pPr algn="ctr" fontAlgn="ctr">
                        <a:buNone/>
                      </a:pPr>
                      <a:r>
                        <a:rPr lang="en-GB" sz="1100" b="1" i="0" u="none" strike="noStrike" dirty="0">
                          <a:effectLst/>
                          <a:latin typeface="+mn-lt"/>
                        </a:rPr>
                        <a:t>11%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4E483"/>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072"/>
                    </a:solidFill>
                  </a:tcPr>
                </a:tc>
                <a:tc>
                  <a:txBody>
                    <a:bodyPr/>
                    <a:lstStyle/>
                    <a:p>
                      <a:pPr algn="ctr" fontAlgn="ctr">
                        <a:buNone/>
                      </a:pPr>
                      <a:r>
                        <a:rPr lang="en-GB" sz="1100" b="1" i="0" u="none" strike="noStrike" dirty="0">
                          <a:effectLst/>
                          <a:latin typeface="+mn-lt"/>
                        </a:rPr>
                        <a:t>4%</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B8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670"/>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BA877"/>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7B6E"/>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86D"/>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6F6C"/>
                    </a:solidFill>
                  </a:tcPr>
                </a:tc>
                <a:extLst>
                  <a:ext uri="{0D108BD9-81ED-4DB2-BD59-A6C34878D82A}">
                    <a16:rowId xmlns:a16="http://schemas.microsoft.com/office/drawing/2014/main" val="421806458"/>
                  </a:ext>
                </a:extLst>
              </a:tr>
              <a:tr h="180000">
                <a:tc>
                  <a:txBody>
                    <a:bodyPr/>
                    <a:lstStyle/>
                    <a:p>
                      <a:pPr algn="ctr" rtl="0" fontAlgn="ctr">
                        <a:buNone/>
                      </a:pPr>
                      <a:r>
                        <a:rPr lang="en-GB" sz="1100" b="1" i="0" u="none" strike="noStrike" dirty="0">
                          <a:solidFill>
                            <a:srgbClr val="FFFFFF"/>
                          </a:solidFill>
                          <a:effectLst/>
                          <a:latin typeface="+mn-lt"/>
                        </a:rPr>
                        <a:t>Belgium</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24%</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BCD881"/>
                    </a:solidFill>
                  </a:tcPr>
                </a:tc>
                <a:tc>
                  <a:txBody>
                    <a:bodyPr/>
                    <a:lstStyle/>
                    <a:p>
                      <a:pPr algn="ctr" fontAlgn="ctr">
                        <a:buNone/>
                      </a:pPr>
                      <a:r>
                        <a:rPr lang="en-GB" sz="1100" b="1" i="0" u="none" strike="noStrike" dirty="0">
                          <a:effectLst/>
                          <a:latin typeface="+mn-lt"/>
                        </a:rPr>
                        <a:t>34%</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98CE7F"/>
                    </a:solidFill>
                  </a:tcPr>
                </a:tc>
                <a:tc>
                  <a:txBody>
                    <a:bodyPr/>
                    <a:lstStyle/>
                    <a:p>
                      <a:pPr algn="ctr" fontAlgn="ctr">
                        <a:buNone/>
                      </a:pPr>
                      <a:r>
                        <a:rPr lang="en-GB" sz="1100" b="1" i="0" u="none" strike="noStrike" dirty="0">
                          <a:effectLst/>
                          <a:latin typeface="+mn-lt"/>
                        </a:rPr>
                        <a:t>14%</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DAE182"/>
                    </a:solidFill>
                  </a:tcPr>
                </a:tc>
                <a:tc>
                  <a:txBody>
                    <a:bodyPr/>
                    <a:lstStyle/>
                    <a:p>
                      <a:pPr algn="ctr" fontAlgn="ctr">
                        <a:buNone/>
                      </a:pPr>
                      <a:r>
                        <a:rPr lang="en-GB" sz="1100" b="1" i="0" u="none" strike="noStrike" dirty="0">
                          <a:effectLst/>
                          <a:latin typeface="+mn-lt"/>
                        </a:rPr>
                        <a:t>10%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AE583"/>
                    </a:solidFill>
                  </a:tcPr>
                </a:tc>
                <a:tc>
                  <a:txBody>
                    <a:bodyPr/>
                    <a:lstStyle/>
                    <a:p>
                      <a:pPr algn="ctr" fontAlgn="ctr">
                        <a:buNone/>
                      </a:pPr>
                      <a:r>
                        <a:rPr lang="en-GB" sz="1100" b="1" i="0" u="none" strike="noStrike" dirty="0">
                          <a:effectLst/>
                          <a:latin typeface="+mn-lt"/>
                        </a:rPr>
                        <a:t>8%</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0E784"/>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CF7E"/>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172"/>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CA7D"/>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370"/>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26C"/>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26C"/>
                    </a:solidFill>
                  </a:tcPr>
                </a:tc>
                <a:extLst>
                  <a:ext uri="{0D108BD9-81ED-4DB2-BD59-A6C34878D82A}">
                    <a16:rowId xmlns:a16="http://schemas.microsoft.com/office/drawing/2014/main" val="716205460"/>
                  </a:ext>
                </a:extLst>
              </a:tr>
              <a:tr h="180000">
                <a:tc>
                  <a:txBody>
                    <a:bodyPr/>
                    <a:lstStyle/>
                    <a:p>
                      <a:pPr algn="ctr" rtl="0" fontAlgn="ctr">
                        <a:buNone/>
                      </a:pPr>
                      <a:r>
                        <a:rPr lang="en-GB" sz="1100" b="1" i="0" u="none" strike="noStrike" dirty="0">
                          <a:solidFill>
                            <a:srgbClr val="FFFFFF"/>
                          </a:solidFill>
                          <a:effectLst/>
                          <a:latin typeface="+mn-lt"/>
                        </a:rPr>
                        <a:t>Brazil</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34%</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9BCE7F"/>
                    </a:solidFill>
                  </a:tcPr>
                </a:tc>
                <a:tc>
                  <a:txBody>
                    <a:bodyPr/>
                    <a:lstStyle/>
                    <a:p>
                      <a:pPr algn="ctr" fontAlgn="ctr">
                        <a:buNone/>
                      </a:pPr>
                      <a:r>
                        <a:rPr lang="en-GB" sz="1100" b="1" i="0" u="none" strike="noStrike" dirty="0">
                          <a:effectLst/>
                          <a:latin typeface="+mn-lt"/>
                        </a:rPr>
                        <a:t>27%</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AFD480"/>
                    </a:solidFill>
                  </a:tcPr>
                </a:tc>
                <a:tc>
                  <a:txBody>
                    <a:bodyPr/>
                    <a:lstStyle/>
                    <a:p>
                      <a:pPr algn="ctr" fontAlgn="ctr">
                        <a:buNone/>
                      </a:pPr>
                      <a:r>
                        <a:rPr lang="en-GB" sz="1100" b="1" i="0" u="none" strike="noStrike" dirty="0">
                          <a:effectLst/>
                          <a:latin typeface="+mn-lt"/>
                        </a:rPr>
                        <a:t>8%</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EE683"/>
                    </a:solidFill>
                  </a:tcPr>
                </a:tc>
                <a:tc>
                  <a:txBody>
                    <a:bodyPr/>
                    <a:lstStyle/>
                    <a:p>
                      <a:pPr algn="ctr" fontAlgn="ctr">
                        <a:buNone/>
                      </a:pPr>
                      <a:r>
                        <a:rPr lang="en-GB" sz="1100" b="1" i="0" u="none" strike="noStrike" dirty="0">
                          <a:effectLst/>
                          <a:latin typeface="+mn-lt"/>
                        </a:rPr>
                        <a:t>12%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1E383"/>
                    </a:solidFill>
                  </a:tcPr>
                </a:tc>
                <a:tc>
                  <a:txBody>
                    <a:bodyPr/>
                    <a:lstStyle/>
                    <a:p>
                      <a:pPr algn="ctr" fontAlgn="ctr">
                        <a:buNone/>
                      </a:pPr>
                      <a:r>
                        <a:rPr lang="en-GB" sz="1100" b="1" i="0" u="none" strike="noStrike" dirty="0">
                          <a:effectLst/>
                          <a:latin typeface="+mn-lt"/>
                        </a:rPr>
                        <a:t>10%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AE583"/>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773"/>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A83"/>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CC7E"/>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473"/>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16F"/>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36C"/>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36D"/>
                    </a:solidFill>
                  </a:tcPr>
                </a:tc>
                <a:extLst>
                  <a:ext uri="{0D108BD9-81ED-4DB2-BD59-A6C34878D82A}">
                    <a16:rowId xmlns:a16="http://schemas.microsoft.com/office/drawing/2014/main" val="2494986143"/>
                  </a:ext>
                </a:extLst>
              </a:tr>
              <a:tr h="180000">
                <a:tc>
                  <a:txBody>
                    <a:bodyPr/>
                    <a:lstStyle/>
                    <a:p>
                      <a:pPr algn="ctr" rtl="0" fontAlgn="ctr">
                        <a:buNone/>
                      </a:pPr>
                      <a:r>
                        <a:rPr lang="en-GB" sz="1100" b="1" i="0" u="none" strike="noStrike" dirty="0">
                          <a:solidFill>
                            <a:srgbClr val="FFFFFF"/>
                          </a:solidFill>
                          <a:effectLst/>
                          <a:latin typeface="+mn-lt"/>
                        </a:rPr>
                        <a:t>Canada</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22%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1DA81"/>
                    </a:solidFill>
                  </a:tcPr>
                </a:tc>
                <a:tc>
                  <a:txBody>
                    <a:bodyPr/>
                    <a:lstStyle/>
                    <a:p>
                      <a:pPr algn="ctr" fontAlgn="ctr">
                        <a:buNone/>
                      </a:pPr>
                      <a:r>
                        <a:rPr lang="en-GB" sz="1100" b="1" i="0" u="none" strike="noStrike" dirty="0">
                          <a:effectLst/>
                          <a:latin typeface="+mn-lt"/>
                        </a:rPr>
                        <a:t>30%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A7D27F"/>
                    </a:solidFill>
                  </a:tcPr>
                </a:tc>
                <a:tc>
                  <a:txBody>
                    <a:bodyPr/>
                    <a:lstStyle/>
                    <a:p>
                      <a:pPr algn="ctr" fontAlgn="ctr">
                        <a:buNone/>
                      </a:pPr>
                      <a:r>
                        <a:rPr lang="en-GB" sz="1100" b="1" i="0" u="none" strike="noStrike" dirty="0">
                          <a:effectLst/>
                          <a:latin typeface="+mn-lt"/>
                        </a:rPr>
                        <a:t>19%</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BDC81"/>
                    </a:solidFill>
                  </a:tcPr>
                </a:tc>
                <a:tc>
                  <a:txBody>
                    <a:bodyPr/>
                    <a:lstStyle/>
                    <a:p>
                      <a:pPr algn="ctr" fontAlgn="ctr">
                        <a:buNone/>
                      </a:pPr>
                      <a:r>
                        <a:rPr lang="en-GB" sz="1100" b="1" i="0" u="none" strike="noStrike" dirty="0">
                          <a:effectLst/>
                          <a:latin typeface="+mn-lt"/>
                        </a:rPr>
                        <a:t>10%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AE583"/>
                    </a:solidFill>
                  </a:tcPr>
                </a:tc>
                <a:tc>
                  <a:txBody>
                    <a:bodyPr/>
                    <a:lstStyle/>
                    <a:p>
                      <a:pPr algn="ctr" fontAlgn="ctr">
                        <a:buNone/>
                      </a:pPr>
                      <a:r>
                        <a:rPr lang="en-GB" sz="1100" b="1" i="0" u="none" strike="noStrike" dirty="0">
                          <a:effectLst/>
                          <a:latin typeface="+mn-lt"/>
                        </a:rPr>
                        <a:t>10%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AE583"/>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C67C"/>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A83"/>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172"/>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D75"/>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A71"/>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BA676"/>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26C"/>
                    </a:solidFill>
                  </a:tcPr>
                </a:tc>
                <a:extLst>
                  <a:ext uri="{0D108BD9-81ED-4DB2-BD59-A6C34878D82A}">
                    <a16:rowId xmlns:a16="http://schemas.microsoft.com/office/drawing/2014/main" val="3987166891"/>
                  </a:ext>
                </a:extLst>
              </a:tr>
              <a:tr h="180000">
                <a:tc>
                  <a:txBody>
                    <a:bodyPr/>
                    <a:lstStyle/>
                    <a:p>
                      <a:pPr algn="ctr" rtl="0" fontAlgn="ctr">
                        <a:buNone/>
                      </a:pPr>
                      <a:r>
                        <a:rPr lang="en-GB" sz="1100" b="1" i="0" u="none" strike="noStrike" dirty="0">
                          <a:solidFill>
                            <a:srgbClr val="FFFFFF"/>
                          </a:solidFill>
                          <a:effectLst/>
                          <a:latin typeface="+mn-lt"/>
                        </a:rPr>
                        <a:t>China Mainland</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43%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7BC57D"/>
                    </a:solidFill>
                  </a:tcPr>
                </a:tc>
                <a:tc>
                  <a:txBody>
                    <a:bodyPr/>
                    <a:lstStyle/>
                    <a:p>
                      <a:pPr algn="ctr" fontAlgn="ctr">
                        <a:buNone/>
                      </a:pPr>
                      <a:r>
                        <a:rPr lang="en-GB" sz="1100" b="1" i="0" u="none" strike="noStrike" dirty="0">
                          <a:effectLst/>
                          <a:latin typeface="+mn-lt"/>
                        </a:rPr>
                        <a:t>21%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4DA81"/>
                    </a:solidFill>
                  </a:tcPr>
                </a:tc>
                <a:tc>
                  <a:txBody>
                    <a:bodyPr/>
                    <a:lstStyle/>
                    <a:p>
                      <a:pPr algn="ctr" fontAlgn="ctr">
                        <a:buNone/>
                      </a:pPr>
                      <a:r>
                        <a:rPr lang="en-GB" sz="1100" b="1" i="0" u="none" strike="noStrike" dirty="0">
                          <a:effectLst/>
                          <a:latin typeface="+mn-lt"/>
                        </a:rPr>
                        <a:t>7%</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4E884"/>
                    </a:solidFill>
                  </a:tcPr>
                </a:tc>
                <a:tc>
                  <a:txBody>
                    <a:bodyPr/>
                    <a:lstStyle/>
                    <a:p>
                      <a:pPr algn="ctr" fontAlgn="ctr">
                        <a:buNone/>
                      </a:pPr>
                      <a:r>
                        <a:rPr lang="en-GB" sz="1100" b="1" i="0" u="none" strike="noStrike" dirty="0">
                          <a:effectLst/>
                          <a:latin typeface="+mn-lt"/>
                        </a:rPr>
                        <a:t>14%</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DDE182"/>
                    </a:solidFill>
                  </a:tcPr>
                </a:tc>
                <a:tc>
                  <a:txBody>
                    <a:bodyPr/>
                    <a:lstStyle/>
                    <a:p>
                      <a:pPr algn="ctr" fontAlgn="ctr">
                        <a:buNone/>
                      </a:pPr>
                      <a:r>
                        <a:rPr lang="en-GB" sz="1100" b="1" i="0" u="none" strike="noStrike" dirty="0">
                          <a:effectLst/>
                          <a:latin typeface="+mn-lt"/>
                        </a:rPr>
                        <a:t>6%</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7E984"/>
                    </a:solidFill>
                  </a:tcPr>
                </a:tc>
                <a:tc>
                  <a:txBody>
                    <a:bodyPr/>
                    <a:lstStyle/>
                    <a:p>
                      <a:pPr algn="ctr" fontAlgn="ctr">
                        <a:buNone/>
                      </a:pPr>
                      <a:r>
                        <a:rPr lang="en-GB" sz="1100" b="1" i="0" u="none" strike="noStrike" dirty="0">
                          <a:effectLst/>
                          <a:latin typeface="+mn-lt"/>
                        </a:rPr>
                        <a:t>4%</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B84"/>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BD7B"/>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BB178"/>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370"/>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773"/>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16C"/>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36C"/>
                    </a:solidFill>
                  </a:tcPr>
                </a:tc>
                <a:extLst>
                  <a:ext uri="{0D108BD9-81ED-4DB2-BD59-A6C34878D82A}">
                    <a16:rowId xmlns:a16="http://schemas.microsoft.com/office/drawing/2014/main" val="4133657071"/>
                  </a:ext>
                </a:extLst>
              </a:tr>
              <a:tr h="180000">
                <a:tc>
                  <a:txBody>
                    <a:bodyPr/>
                    <a:lstStyle/>
                    <a:p>
                      <a:pPr algn="ctr" rtl="0" fontAlgn="ctr">
                        <a:buNone/>
                      </a:pPr>
                      <a:r>
                        <a:rPr lang="en-GB" sz="1100" b="1" i="0" u="none" strike="noStrike" dirty="0">
                          <a:solidFill>
                            <a:srgbClr val="FFFFFF"/>
                          </a:solidFill>
                          <a:effectLst/>
                          <a:latin typeface="+mn-lt"/>
                        </a:rPr>
                        <a:t>Denmark</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27%</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B1D580"/>
                    </a:solidFill>
                  </a:tcPr>
                </a:tc>
                <a:tc>
                  <a:txBody>
                    <a:bodyPr/>
                    <a:lstStyle/>
                    <a:p>
                      <a:pPr algn="ctr" fontAlgn="ctr">
                        <a:buNone/>
                      </a:pPr>
                      <a:r>
                        <a:rPr lang="en-GB" sz="1100" b="1" i="0" u="none" strike="noStrike" dirty="0">
                          <a:effectLst/>
                          <a:latin typeface="+mn-lt"/>
                        </a:rPr>
                        <a:t>35%</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96CD7E"/>
                    </a:solidFill>
                  </a:tcPr>
                </a:tc>
                <a:tc>
                  <a:txBody>
                    <a:bodyPr/>
                    <a:lstStyle/>
                    <a:p>
                      <a:pPr algn="ctr" fontAlgn="ctr">
                        <a:buNone/>
                      </a:pPr>
                      <a:r>
                        <a:rPr lang="en-GB" sz="1100" b="1" i="0" u="none" strike="noStrike" dirty="0">
                          <a:effectLst/>
                          <a:latin typeface="+mn-lt"/>
                        </a:rPr>
                        <a:t>10%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E583"/>
                    </a:solidFill>
                  </a:tcPr>
                </a:tc>
                <a:tc>
                  <a:txBody>
                    <a:bodyPr/>
                    <a:lstStyle/>
                    <a:p>
                      <a:pPr algn="ctr" fontAlgn="ctr">
                        <a:buNone/>
                      </a:pPr>
                      <a:r>
                        <a:rPr lang="en-GB" sz="1100" b="1" i="0" u="none" strike="noStrike" dirty="0">
                          <a:effectLst/>
                          <a:latin typeface="+mn-lt"/>
                        </a:rPr>
                        <a:t>10%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AE583"/>
                    </a:solidFill>
                  </a:tcPr>
                </a:tc>
                <a:tc>
                  <a:txBody>
                    <a:bodyPr/>
                    <a:lstStyle/>
                    <a:p>
                      <a:pPr algn="ctr" fontAlgn="ctr">
                        <a:buNone/>
                      </a:pPr>
                      <a:r>
                        <a:rPr lang="en-GB" sz="1100" b="1" i="0" u="none" strike="noStrike" dirty="0">
                          <a:effectLst/>
                          <a:latin typeface="+mn-lt"/>
                        </a:rPr>
                        <a:t>9%</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CE683"/>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B87A"/>
                    </a:solidFill>
                  </a:tcPr>
                </a:tc>
                <a:tc>
                  <a:txBody>
                    <a:bodyPr/>
                    <a:lstStyle/>
                    <a:p>
                      <a:pPr algn="ctr" fontAlgn="ctr">
                        <a:buNone/>
                      </a:pPr>
                      <a:r>
                        <a:rPr lang="en-GB" sz="1100" b="1" i="0" u="none" strike="noStrike" dirty="0">
                          <a:effectLst/>
                          <a:latin typeface="+mn-lt"/>
                        </a:rPr>
                        <a:t>4%</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EB8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F75"/>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573"/>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7C6E"/>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46D"/>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6E6C"/>
                    </a:solidFill>
                  </a:tcPr>
                </a:tc>
                <a:extLst>
                  <a:ext uri="{0D108BD9-81ED-4DB2-BD59-A6C34878D82A}">
                    <a16:rowId xmlns:a16="http://schemas.microsoft.com/office/drawing/2014/main" val="3252527929"/>
                  </a:ext>
                </a:extLst>
              </a:tr>
              <a:tr h="180000">
                <a:tc>
                  <a:txBody>
                    <a:bodyPr/>
                    <a:lstStyle/>
                    <a:p>
                      <a:pPr algn="ctr" rtl="0" fontAlgn="ctr">
                        <a:buNone/>
                      </a:pPr>
                      <a:r>
                        <a:rPr lang="en-GB" sz="1100" b="1" i="0" u="none" strike="noStrike" dirty="0">
                          <a:solidFill>
                            <a:srgbClr val="FFFFFF"/>
                          </a:solidFill>
                          <a:effectLst/>
                          <a:latin typeface="+mn-lt"/>
                        </a:rPr>
                        <a:t>France</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23%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BFD981"/>
                    </a:solidFill>
                  </a:tcPr>
                </a:tc>
                <a:tc>
                  <a:txBody>
                    <a:bodyPr/>
                    <a:lstStyle/>
                    <a:p>
                      <a:pPr algn="ctr" fontAlgn="ctr">
                        <a:buNone/>
                      </a:pPr>
                      <a:r>
                        <a:rPr lang="en-GB" sz="1100" b="1" i="0" u="none" strike="noStrike" dirty="0">
                          <a:effectLst/>
                          <a:latin typeface="+mn-lt"/>
                        </a:rPr>
                        <a:t>33%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9ECF7F"/>
                    </a:solidFill>
                  </a:tcPr>
                </a:tc>
                <a:tc>
                  <a:txBody>
                    <a:bodyPr/>
                    <a:lstStyle/>
                    <a:p>
                      <a:pPr algn="ctr" fontAlgn="ctr">
                        <a:buNone/>
                      </a:pPr>
                      <a:r>
                        <a:rPr lang="en-GB" sz="1100" b="1" i="0" u="none" strike="noStrike" dirty="0">
                          <a:effectLst/>
                          <a:latin typeface="+mn-lt"/>
                        </a:rPr>
                        <a:t>12%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1E383"/>
                    </a:solidFill>
                  </a:tcPr>
                </a:tc>
                <a:tc>
                  <a:txBody>
                    <a:bodyPr/>
                    <a:lstStyle/>
                    <a:p>
                      <a:pPr algn="ctr" fontAlgn="ctr">
                        <a:buNone/>
                      </a:pPr>
                      <a:r>
                        <a:rPr lang="en-GB" sz="1100" b="1" i="0" u="none" strike="noStrike" dirty="0">
                          <a:effectLst/>
                          <a:latin typeface="+mn-lt"/>
                        </a:rPr>
                        <a:t>10%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E583"/>
                    </a:solidFill>
                  </a:tcPr>
                </a:tc>
                <a:tc>
                  <a:txBody>
                    <a:bodyPr/>
                    <a:lstStyle/>
                    <a:p>
                      <a:pPr algn="ctr" fontAlgn="ctr">
                        <a:buNone/>
                      </a:pPr>
                      <a:r>
                        <a:rPr lang="en-GB" sz="1100" b="1" i="0" u="none" strike="noStrike" dirty="0">
                          <a:effectLst/>
                          <a:latin typeface="+mn-lt"/>
                        </a:rPr>
                        <a:t>12%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2E383"/>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A83"/>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D72"/>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BB078"/>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470"/>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26C"/>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46D"/>
                    </a:solidFill>
                  </a:tcPr>
                </a:tc>
                <a:extLst>
                  <a:ext uri="{0D108BD9-81ED-4DB2-BD59-A6C34878D82A}">
                    <a16:rowId xmlns:a16="http://schemas.microsoft.com/office/drawing/2014/main" val="4095554508"/>
                  </a:ext>
                </a:extLst>
              </a:tr>
              <a:tr h="180000">
                <a:tc>
                  <a:txBody>
                    <a:bodyPr/>
                    <a:lstStyle/>
                    <a:p>
                      <a:pPr algn="ctr" rtl="0" fontAlgn="ctr">
                        <a:buNone/>
                      </a:pPr>
                      <a:r>
                        <a:rPr lang="en-GB" sz="1100" b="1" i="0" u="none" strike="noStrike" dirty="0">
                          <a:solidFill>
                            <a:srgbClr val="FFFFFF"/>
                          </a:solidFill>
                          <a:effectLst/>
                          <a:latin typeface="+mn-lt"/>
                        </a:rPr>
                        <a:t>Germany</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20%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7DB81"/>
                    </a:solidFill>
                  </a:tcPr>
                </a:tc>
                <a:tc>
                  <a:txBody>
                    <a:bodyPr/>
                    <a:lstStyle/>
                    <a:p>
                      <a:pPr algn="ctr" fontAlgn="ctr">
                        <a:buNone/>
                      </a:pPr>
                      <a:r>
                        <a:rPr lang="en-GB" sz="1100" b="1" i="0" u="none" strike="noStrike" dirty="0">
                          <a:effectLst/>
                          <a:latin typeface="+mn-lt"/>
                        </a:rPr>
                        <a:t>33%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9CCF7F"/>
                    </a:solidFill>
                  </a:tcPr>
                </a:tc>
                <a:tc>
                  <a:txBody>
                    <a:bodyPr/>
                    <a:lstStyle/>
                    <a:p>
                      <a:pPr algn="ctr" fontAlgn="ctr">
                        <a:buNone/>
                      </a:pPr>
                      <a:r>
                        <a:rPr lang="en-GB" sz="1100" b="1" i="0" u="none" strike="noStrike" dirty="0">
                          <a:effectLst/>
                          <a:latin typeface="+mn-lt"/>
                        </a:rPr>
                        <a:t>13%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DDE283"/>
                    </a:solidFill>
                  </a:tcPr>
                </a:tc>
                <a:tc>
                  <a:txBody>
                    <a:bodyPr/>
                    <a:lstStyle/>
                    <a:p>
                      <a:pPr algn="ctr" fontAlgn="ctr">
                        <a:buNone/>
                      </a:pPr>
                      <a:r>
                        <a:rPr lang="en-GB" sz="1100" b="1" i="0" u="none" strike="noStrike" dirty="0">
                          <a:effectLst/>
                          <a:latin typeface="+mn-lt"/>
                        </a:rPr>
                        <a:t>11%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4E483"/>
                    </a:solidFill>
                  </a:tcPr>
                </a:tc>
                <a:tc>
                  <a:txBody>
                    <a:bodyPr/>
                    <a:lstStyle/>
                    <a:p>
                      <a:pPr algn="ctr" fontAlgn="ctr">
                        <a:buNone/>
                      </a:pPr>
                      <a:r>
                        <a:rPr lang="en-GB" sz="1100" b="1" i="0" u="none" strike="noStrike" dirty="0">
                          <a:effectLst/>
                          <a:latin typeface="+mn-lt"/>
                        </a:rPr>
                        <a:t>10%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9E583"/>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tc>
                  <a:txBody>
                    <a:bodyPr/>
                    <a:lstStyle/>
                    <a:p>
                      <a:pPr algn="ctr" fontAlgn="ctr">
                        <a:buNone/>
                      </a:pPr>
                      <a:r>
                        <a:rPr lang="en-GB" sz="1100" b="1" i="0" u="none" strike="noStrike" dirty="0">
                          <a:effectLst/>
                          <a:latin typeface="+mn-lt"/>
                        </a:rPr>
                        <a:t>4%</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EB8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871"/>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DD81"/>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7E6F"/>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86E"/>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16C"/>
                    </a:solidFill>
                  </a:tcPr>
                </a:tc>
                <a:extLst>
                  <a:ext uri="{0D108BD9-81ED-4DB2-BD59-A6C34878D82A}">
                    <a16:rowId xmlns:a16="http://schemas.microsoft.com/office/drawing/2014/main" val="2213648815"/>
                  </a:ext>
                </a:extLst>
              </a:tr>
              <a:tr h="180000">
                <a:tc>
                  <a:txBody>
                    <a:bodyPr/>
                    <a:lstStyle/>
                    <a:p>
                      <a:pPr algn="ctr" rtl="0" fontAlgn="ctr">
                        <a:buNone/>
                      </a:pPr>
                      <a:r>
                        <a:rPr lang="en-GB" sz="1100" b="1" i="0" u="none" strike="noStrike" dirty="0">
                          <a:solidFill>
                            <a:srgbClr val="FFFFFF"/>
                          </a:solidFill>
                          <a:effectLst/>
                          <a:latin typeface="+mn-lt"/>
                        </a:rPr>
                        <a:t>Hong Kong SAR</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41%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83C77D"/>
                    </a:solidFill>
                  </a:tcPr>
                </a:tc>
                <a:tc>
                  <a:txBody>
                    <a:bodyPr/>
                    <a:lstStyle/>
                    <a:p>
                      <a:pPr algn="ctr" fontAlgn="ctr">
                        <a:buNone/>
                      </a:pPr>
                      <a:r>
                        <a:rPr lang="en-GB" sz="1100" b="1" i="0" u="none" strike="noStrike" dirty="0">
                          <a:effectLst/>
                          <a:latin typeface="+mn-lt"/>
                        </a:rPr>
                        <a:t>24%</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BCD881"/>
                    </a:solidFill>
                  </a:tcPr>
                </a:tc>
                <a:tc>
                  <a:txBody>
                    <a:bodyPr/>
                    <a:lstStyle/>
                    <a:p>
                      <a:pPr algn="ctr" fontAlgn="ctr">
                        <a:buNone/>
                      </a:pPr>
                      <a:r>
                        <a:rPr lang="en-GB" sz="1100" b="1" i="0" u="none" strike="noStrike" dirty="0">
                          <a:effectLst/>
                          <a:latin typeface="+mn-lt"/>
                        </a:rPr>
                        <a:t>10%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9E583"/>
                    </a:solidFill>
                  </a:tcPr>
                </a:tc>
                <a:tc>
                  <a:txBody>
                    <a:bodyPr/>
                    <a:lstStyle/>
                    <a:p>
                      <a:pPr algn="ctr" fontAlgn="ctr">
                        <a:buNone/>
                      </a:pPr>
                      <a:r>
                        <a:rPr lang="en-GB" sz="1100" b="1" i="0" u="none" strike="noStrike" dirty="0">
                          <a:effectLst/>
                          <a:latin typeface="+mn-lt"/>
                        </a:rPr>
                        <a:t>10%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9E583"/>
                    </a:solidFill>
                  </a:tcPr>
                </a:tc>
                <a:tc>
                  <a:txBody>
                    <a:bodyPr/>
                    <a:lstStyle/>
                    <a:p>
                      <a:pPr algn="ctr" fontAlgn="ctr">
                        <a:buNone/>
                      </a:pPr>
                      <a:r>
                        <a:rPr lang="en-GB" sz="1100" b="1" i="0" u="none" strike="noStrike" dirty="0">
                          <a:effectLst/>
                          <a:latin typeface="+mn-lt"/>
                        </a:rPr>
                        <a:t>6%</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7E984"/>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BAA77"/>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B679"/>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77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BA376"/>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C07B"/>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6E6C"/>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B87A"/>
                    </a:solidFill>
                  </a:tcPr>
                </a:tc>
                <a:extLst>
                  <a:ext uri="{0D108BD9-81ED-4DB2-BD59-A6C34878D82A}">
                    <a16:rowId xmlns:a16="http://schemas.microsoft.com/office/drawing/2014/main" val="775999649"/>
                  </a:ext>
                </a:extLst>
              </a:tr>
              <a:tr h="180000">
                <a:tc>
                  <a:txBody>
                    <a:bodyPr/>
                    <a:lstStyle/>
                    <a:p>
                      <a:pPr algn="ctr" rtl="0" fontAlgn="ctr">
                        <a:buNone/>
                      </a:pPr>
                      <a:r>
                        <a:rPr lang="en-GB" sz="1100" b="1" i="0" u="none" strike="noStrike" dirty="0">
                          <a:solidFill>
                            <a:srgbClr val="FFFFFF"/>
                          </a:solidFill>
                          <a:effectLst/>
                          <a:latin typeface="+mn-lt"/>
                        </a:rPr>
                        <a:t>India</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36%</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92CC7E"/>
                    </a:solidFill>
                  </a:tcPr>
                </a:tc>
                <a:tc>
                  <a:txBody>
                    <a:bodyPr/>
                    <a:lstStyle/>
                    <a:p>
                      <a:pPr algn="ctr" fontAlgn="ctr">
                        <a:buNone/>
                      </a:pPr>
                      <a:r>
                        <a:rPr lang="en-GB" sz="1100" b="1" i="0" u="none" strike="noStrike" dirty="0">
                          <a:effectLst/>
                          <a:latin typeface="+mn-lt"/>
                        </a:rPr>
                        <a:t>17%</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D1DE82"/>
                    </a:solidFill>
                  </a:tcPr>
                </a:tc>
                <a:tc>
                  <a:txBody>
                    <a:bodyPr/>
                    <a:lstStyle/>
                    <a:p>
                      <a:pPr algn="ctr" fontAlgn="ctr">
                        <a:buNone/>
                      </a:pPr>
                      <a:r>
                        <a:rPr lang="en-GB" sz="1100" b="1" i="0" u="none" strike="noStrike" dirty="0">
                          <a:effectLst/>
                          <a:latin typeface="+mn-lt"/>
                        </a:rPr>
                        <a:t>12%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1E383"/>
                    </a:solidFill>
                  </a:tcPr>
                </a:tc>
                <a:tc>
                  <a:txBody>
                    <a:bodyPr/>
                    <a:lstStyle/>
                    <a:p>
                      <a:pPr algn="ctr" fontAlgn="ctr">
                        <a:buNone/>
                      </a:pPr>
                      <a:r>
                        <a:rPr lang="en-GB" sz="1100" b="1" i="0" u="none" strike="noStrike" dirty="0">
                          <a:effectLst/>
                          <a:latin typeface="+mn-lt"/>
                        </a:rPr>
                        <a:t>10%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E583"/>
                    </a:solidFill>
                  </a:tcPr>
                </a:tc>
                <a:tc>
                  <a:txBody>
                    <a:bodyPr/>
                    <a:lstStyle/>
                    <a:p>
                      <a:pPr algn="ctr" fontAlgn="ctr">
                        <a:buNone/>
                      </a:pPr>
                      <a:r>
                        <a:rPr lang="en-GB" sz="1100" b="1" i="0" u="none" strike="noStrike" dirty="0">
                          <a:effectLst/>
                          <a:latin typeface="+mn-lt"/>
                        </a:rPr>
                        <a:t>7%</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3E884"/>
                    </a:solidFill>
                  </a:tcPr>
                </a:tc>
                <a:tc>
                  <a:txBody>
                    <a:bodyPr/>
                    <a:lstStyle/>
                    <a:p>
                      <a:pPr algn="ctr" fontAlgn="ctr">
                        <a:buNone/>
                      </a:pPr>
                      <a:r>
                        <a:rPr lang="en-GB" sz="1100" b="1" i="0" u="none" strike="noStrike" dirty="0">
                          <a:effectLst/>
                          <a:latin typeface="+mn-lt"/>
                        </a:rPr>
                        <a:t>13%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0E283"/>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BAF78"/>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E75"/>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570"/>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570"/>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36D"/>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26C"/>
                    </a:solidFill>
                  </a:tcPr>
                </a:tc>
                <a:extLst>
                  <a:ext uri="{0D108BD9-81ED-4DB2-BD59-A6C34878D82A}">
                    <a16:rowId xmlns:a16="http://schemas.microsoft.com/office/drawing/2014/main" val="206475884"/>
                  </a:ext>
                </a:extLst>
              </a:tr>
              <a:tr h="180000">
                <a:tc>
                  <a:txBody>
                    <a:bodyPr/>
                    <a:lstStyle/>
                    <a:p>
                      <a:pPr algn="ctr" rtl="0" fontAlgn="ctr">
                        <a:buNone/>
                      </a:pPr>
                      <a:r>
                        <a:rPr lang="en-GB" sz="1100" b="1" i="0" u="none" strike="noStrike" dirty="0">
                          <a:solidFill>
                            <a:srgbClr val="FFFFFF"/>
                          </a:solidFill>
                          <a:effectLst/>
                          <a:latin typeface="+mn-lt"/>
                        </a:rPr>
                        <a:t>Ireland</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23%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BDD881"/>
                    </a:solidFill>
                  </a:tcPr>
                </a:tc>
                <a:tc>
                  <a:txBody>
                    <a:bodyPr/>
                    <a:lstStyle/>
                    <a:p>
                      <a:pPr algn="ctr" fontAlgn="ctr">
                        <a:buNone/>
                      </a:pPr>
                      <a:r>
                        <a:rPr lang="en-GB" sz="1100" b="1" i="0" u="none" strike="noStrike" dirty="0">
                          <a:effectLst/>
                          <a:latin typeface="+mn-lt"/>
                        </a:rPr>
                        <a:t>31%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A4D17F"/>
                    </a:solidFill>
                  </a:tcPr>
                </a:tc>
                <a:tc>
                  <a:txBody>
                    <a:bodyPr/>
                    <a:lstStyle/>
                    <a:p>
                      <a:pPr algn="ctr" fontAlgn="ctr">
                        <a:buNone/>
                      </a:pPr>
                      <a:r>
                        <a:rPr lang="en-GB" sz="1100" b="1" i="0" u="none" strike="noStrike" dirty="0">
                          <a:effectLst/>
                          <a:latin typeface="+mn-lt"/>
                        </a:rPr>
                        <a:t>16%</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D5DF82"/>
                    </a:solidFill>
                  </a:tcPr>
                </a:tc>
                <a:tc>
                  <a:txBody>
                    <a:bodyPr/>
                    <a:lstStyle/>
                    <a:p>
                      <a:pPr algn="ctr" fontAlgn="ctr">
                        <a:buNone/>
                      </a:pPr>
                      <a:r>
                        <a:rPr lang="en-GB" sz="1100" b="1" i="0" u="none" strike="noStrike" dirty="0">
                          <a:effectLst/>
                          <a:latin typeface="+mn-lt"/>
                        </a:rPr>
                        <a:t>9%</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CE683"/>
                    </a:solidFill>
                  </a:tcPr>
                </a:tc>
                <a:tc>
                  <a:txBody>
                    <a:bodyPr/>
                    <a:lstStyle/>
                    <a:p>
                      <a:pPr algn="ctr" fontAlgn="ctr">
                        <a:buNone/>
                      </a:pPr>
                      <a:r>
                        <a:rPr lang="en-GB" sz="1100" b="1" i="0" u="none" strike="noStrike" dirty="0">
                          <a:effectLst/>
                          <a:latin typeface="+mn-lt"/>
                        </a:rPr>
                        <a:t>9%</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EE683"/>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tc>
                  <a:txBody>
                    <a:bodyPr/>
                    <a:lstStyle/>
                    <a:p>
                      <a:pPr algn="ctr" fontAlgn="ctr">
                        <a:buNone/>
                      </a:pPr>
                      <a:r>
                        <a:rPr lang="en-GB" sz="1100" b="1" i="0" u="none" strike="noStrike" dirty="0">
                          <a:effectLst/>
                          <a:latin typeface="+mn-lt"/>
                        </a:rPr>
                        <a:t>4%</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B84"/>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BAC78"/>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BA977"/>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D75"/>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6F6C"/>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570"/>
                    </a:solidFill>
                  </a:tcPr>
                </a:tc>
                <a:extLst>
                  <a:ext uri="{0D108BD9-81ED-4DB2-BD59-A6C34878D82A}">
                    <a16:rowId xmlns:a16="http://schemas.microsoft.com/office/drawing/2014/main" val="4016837607"/>
                  </a:ext>
                </a:extLst>
              </a:tr>
              <a:tr h="180000">
                <a:tc>
                  <a:txBody>
                    <a:bodyPr/>
                    <a:lstStyle/>
                    <a:p>
                      <a:pPr algn="ctr" rtl="0" fontAlgn="ctr">
                        <a:buNone/>
                      </a:pPr>
                      <a:r>
                        <a:rPr lang="en-GB" sz="1100" b="1" i="0" u="none" strike="noStrike" dirty="0">
                          <a:solidFill>
                            <a:srgbClr val="FFFFFF"/>
                          </a:solidFill>
                          <a:effectLst/>
                          <a:latin typeface="+mn-lt"/>
                        </a:rPr>
                        <a:t>Italy</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21%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5DB81"/>
                    </a:solidFill>
                  </a:tcPr>
                </a:tc>
                <a:tc>
                  <a:txBody>
                    <a:bodyPr/>
                    <a:lstStyle/>
                    <a:p>
                      <a:pPr algn="ctr" fontAlgn="ctr">
                        <a:buNone/>
                      </a:pPr>
                      <a:r>
                        <a:rPr lang="en-GB" sz="1100" b="1" i="0" u="none" strike="noStrike" dirty="0">
                          <a:effectLst/>
                          <a:latin typeface="+mn-lt"/>
                        </a:rPr>
                        <a:t>37%</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90CB7E"/>
                    </a:solidFill>
                  </a:tcPr>
                </a:tc>
                <a:tc>
                  <a:txBody>
                    <a:bodyPr/>
                    <a:lstStyle/>
                    <a:p>
                      <a:pPr algn="ctr" fontAlgn="ctr">
                        <a:buNone/>
                      </a:pPr>
                      <a:r>
                        <a:rPr lang="en-GB" sz="1100" b="1" i="0" u="none" strike="noStrike" dirty="0">
                          <a:effectLst/>
                          <a:latin typeface="+mn-lt"/>
                        </a:rPr>
                        <a:t>13%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0E283"/>
                    </a:solidFill>
                  </a:tcPr>
                </a:tc>
                <a:tc>
                  <a:txBody>
                    <a:bodyPr/>
                    <a:lstStyle/>
                    <a:p>
                      <a:pPr algn="ctr" fontAlgn="ctr">
                        <a:buNone/>
                      </a:pPr>
                      <a:r>
                        <a:rPr lang="en-GB" sz="1100" b="1" i="0" u="none" strike="noStrike" dirty="0">
                          <a:effectLst/>
                          <a:latin typeface="+mn-lt"/>
                        </a:rPr>
                        <a:t>10%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AE583"/>
                    </a:solidFill>
                  </a:tcPr>
                </a:tc>
                <a:tc>
                  <a:txBody>
                    <a:bodyPr/>
                    <a:lstStyle/>
                    <a:p>
                      <a:pPr algn="ctr" fontAlgn="ctr">
                        <a:buNone/>
                      </a:pPr>
                      <a:r>
                        <a:rPr lang="en-GB" sz="1100" b="1" i="0" u="none" strike="noStrike" dirty="0">
                          <a:effectLst/>
                          <a:latin typeface="+mn-lt"/>
                        </a:rPr>
                        <a:t>12%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1E383"/>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BA576"/>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8F72"/>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87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370"/>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16C"/>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6F6C"/>
                    </a:solidFill>
                  </a:tcPr>
                </a:tc>
                <a:extLst>
                  <a:ext uri="{0D108BD9-81ED-4DB2-BD59-A6C34878D82A}">
                    <a16:rowId xmlns:a16="http://schemas.microsoft.com/office/drawing/2014/main" val="2585115468"/>
                  </a:ext>
                </a:extLst>
              </a:tr>
              <a:tr h="180000">
                <a:tc>
                  <a:txBody>
                    <a:bodyPr/>
                    <a:lstStyle/>
                    <a:p>
                      <a:pPr algn="ctr" rtl="0" fontAlgn="ctr">
                        <a:buNone/>
                      </a:pPr>
                      <a:r>
                        <a:rPr lang="en-GB" sz="1100" b="1" i="0" u="none" strike="noStrike" dirty="0">
                          <a:solidFill>
                            <a:srgbClr val="FFFFFF"/>
                          </a:solidFill>
                          <a:effectLst/>
                          <a:latin typeface="+mn-lt"/>
                        </a:rPr>
                        <a:t>Japan</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26%</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B4D680"/>
                    </a:solidFill>
                  </a:tcPr>
                </a:tc>
                <a:tc>
                  <a:txBody>
                    <a:bodyPr/>
                    <a:lstStyle/>
                    <a:p>
                      <a:pPr algn="ctr" fontAlgn="ctr">
                        <a:buNone/>
                      </a:pPr>
                      <a:r>
                        <a:rPr lang="en-GB" sz="1100" b="1" i="0" u="none" strike="noStrike" dirty="0">
                          <a:effectLst/>
                          <a:latin typeface="+mn-lt"/>
                        </a:rPr>
                        <a:t>23%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BDD881"/>
                    </a:solidFill>
                  </a:tcPr>
                </a:tc>
                <a:tc>
                  <a:txBody>
                    <a:bodyPr/>
                    <a:lstStyle/>
                    <a:p>
                      <a:pPr algn="ctr" fontAlgn="ctr">
                        <a:buNone/>
                      </a:pPr>
                      <a:r>
                        <a:rPr lang="en-GB" sz="1100" b="1" i="0" u="none" strike="noStrike" dirty="0">
                          <a:effectLst/>
                          <a:latin typeface="+mn-lt"/>
                        </a:rPr>
                        <a:t>20%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8DC81"/>
                    </a:solidFill>
                  </a:tcPr>
                </a:tc>
                <a:tc>
                  <a:txBody>
                    <a:bodyPr/>
                    <a:lstStyle/>
                    <a:p>
                      <a:pPr algn="ctr" fontAlgn="ctr">
                        <a:buNone/>
                      </a:pPr>
                      <a:r>
                        <a:rPr lang="en-GB" sz="1100" b="1" i="0" u="none" strike="noStrike" dirty="0">
                          <a:effectLst/>
                          <a:latin typeface="+mn-lt"/>
                        </a:rPr>
                        <a:t>12%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2E383"/>
                    </a:solidFill>
                  </a:tcPr>
                </a:tc>
                <a:tc>
                  <a:txBody>
                    <a:bodyPr/>
                    <a:lstStyle/>
                    <a:p>
                      <a:pPr algn="ctr" fontAlgn="ctr">
                        <a:buNone/>
                      </a:pPr>
                      <a:r>
                        <a:rPr lang="en-GB" sz="1100" b="1" i="0" u="none" strike="noStrike" dirty="0">
                          <a:effectLst/>
                          <a:latin typeface="+mn-lt"/>
                        </a:rPr>
                        <a:t>11%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7E483"/>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B579"/>
                    </a:solidFill>
                  </a:tcPr>
                </a:tc>
                <a:tc>
                  <a:txBody>
                    <a:bodyPr/>
                    <a:lstStyle/>
                    <a:p>
                      <a:pPr algn="ctr" fontAlgn="ctr">
                        <a:buNone/>
                      </a:pPr>
                      <a:r>
                        <a:rPr lang="en-GB" sz="1100" b="1" i="0" u="none" strike="noStrike" dirty="0">
                          <a:effectLst/>
                          <a:latin typeface="+mn-lt"/>
                        </a:rPr>
                        <a:t>5%</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BEA8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470"/>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A6E"/>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06F"/>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6E6C"/>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6F6C"/>
                    </a:solidFill>
                  </a:tcPr>
                </a:tc>
                <a:extLst>
                  <a:ext uri="{0D108BD9-81ED-4DB2-BD59-A6C34878D82A}">
                    <a16:rowId xmlns:a16="http://schemas.microsoft.com/office/drawing/2014/main" val="1640966041"/>
                  </a:ext>
                </a:extLst>
              </a:tr>
              <a:tr h="180000">
                <a:tc>
                  <a:txBody>
                    <a:bodyPr/>
                    <a:lstStyle/>
                    <a:p>
                      <a:pPr algn="ctr" rtl="0" fontAlgn="ctr">
                        <a:buNone/>
                      </a:pPr>
                      <a:r>
                        <a:rPr lang="en-GB" sz="1100" b="1" i="0" u="none" strike="noStrike" dirty="0">
                          <a:solidFill>
                            <a:srgbClr val="FFFFFF"/>
                          </a:solidFill>
                          <a:effectLst/>
                          <a:latin typeface="+mn-lt"/>
                        </a:rPr>
                        <a:t>Netherlands</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18%</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EDD82"/>
                    </a:solidFill>
                  </a:tcPr>
                </a:tc>
                <a:tc>
                  <a:txBody>
                    <a:bodyPr/>
                    <a:lstStyle/>
                    <a:p>
                      <a:pPr algn="ctr" fontAlgn="ctr">
                        <a:buNone/>
                      </a:pPr>
                      <a:r>
                        <a:rPr lang="en-GB" sz="1100" b="1" i="0" u="none" strike="noStrike" dirty="0">
                          <a:effectLst/>
                          <a:latin typeface="+mn-lt"/>
                        </a:rPr>
                        <a:t>33%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9CCF7F"/>
                    </a:solidFill>
                  </a:tcPr>
                </a:tc>
                <a:tc>
                  <a:txBody>
                    <a:bodyPr/>
                    <a:lstStyle/>
                    <a:p>
                      <a:pPr algn="ctr" fontAlgn="ctr">
                        <a:buNone/>
                      </a:pPr>
                      <a:r>
                        <a:rPr lang="en-GB" sz="1100" b="1" i="0" u="none" strike="noStrike" dirty="0">
                          <a:effectLst/>
                          <a:latin typeface="+mn-lt"/>
                        </a:rPr>
                        <a:t>15%</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DAE182"/>
                    </a:solidFill>
                  </a:tcPr>
                </a:tc>
                <a:tc>
                  <a:txBody>
                    <a:bodyPr/>
                    <a:lstStyle/>
                    <a:p>
                      <a:pPr algn="ctr" fontAlgn="ctr">
                        <a:buNone/>
                      </a:pPr>
                      <a:r>
                        <a:rPr lang="en-GB" sz="1100" b="1" i="0" u="none" strike="noStrike" dirty="0">
                          <a:effectLst/>
                          <a:latin typeface="+mn-lt"/>
                        </a:rPr>
                        <a:t>11%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6E483"/>
                    </a:solidFill>
                  </a:tcPr>
                </a:tc>
                <a:tc>
                  <a:txBody>
                    <a:bodyPr/>
                    <a:lstStyle/>
                    <a:p>
                      <a:pPr algn="ctr" fontAlgn="ctr">
                        <a:buNone/>
                      </a:pPr>
                      <a:r>
                        <a:rPr lang="en-GB" sz="1100" b="1" i="0" u="none" strike="noStrike" dirty="0">
                          <a:effectLst/>
                          <a:latin typeface="+mn-lt"/>
                        </a:rPr>
                        <a:t>9%</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EE683"/>
                    </a:solidFill>
                  </a:tcPr>
                </a:tc>
                <a:tc>
                  <a:txBody>
                    <a:bodyPr/>
                    <a:lstStyle/>
                    <a:p>
                      <a:pPr algn="ctr" fontAlgn="ctr">
                        <a:buNone/>
                      </a:pPr>
                      <a:r>
                        <a:rPr lang="en-GB" sz="1100" b="1" i="0" u="none" strike="noStrike" dirty="0">
                          <a:effectLst/>
                          <a:latin typeface="+mn-lt"/>
                        </a:rPr>
                        <a:t>5%</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EA84"/>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B8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871"/>
                    </a:solidFill>
                  </a:tcPr>
                </a:tc>
                <a:tc>
                  <a:txBody>
                    <a:bodyPr/>
                    <a:lstStyle/>
                    <a:p>
                      <a:pPr algn="ctr" fontAlgn="ctr">
                        <a:buNone/>
                      </a:pPr>
                      <a:r>
                        <a:rPr lang="en-GB" sz="1100" b="1" i="0" u="none" strike="noStrike" dirty="0">
                          <a:effectLst/>
                          <a:latin typeface="+mn-lt"/>
                        </a:rPr>
                        <a:t>4%</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EB8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670"/>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46D"/>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96E"/>
                    </a:solidFill>
                  </a:tcPr>
                </a:tc>
                <a:extLst>
                  <a:ext uri="{0D108BD9-81ED-4DB2-BD59-A6C34878D82A}">
                    <a16:rowId xmlns:a16="http://schemas.microsoft.com/office/drawing/2014/main" val="3192883371"/>
                  </a:ext>
                </a:extLst>
              </a:tr>
              <a:tr h="180000">
                <a:tc>
                  <a:txBody>
                    <a:bodyPr/>
                    <a:lstStyle/>
                    <a:p>
                      <a:pPr algn="ctr" rtl="0" fontAlgn="ctr">
                        <a:buNone/>
                      </a:pPr>
                      <a:r>
                        <a:rPr lang="en-GB" sz="1100" b="1" i="0" u="none" strike="noStrike" dirty="0">
                          <a:solidFill>
                            <a:srgbClr val="FFFFFF"/>
                          </a:solidFill>
                          <a:effectLst/>
                          <a:latin typeface="+mn-lt"/>
                        </a:rPr>
                        <a:t>New Zealand</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22%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0D981"/>
                    </a:solidFill>
                  </a:tcPr>
                </a:tc>
                <a:tc>
                  <a:txBody>
                    <a:bodyPr/>
                    <a:lstStyle/>
                    <a:p>
                      <a:pPr algn="ctr" fontAlgn="ctr">
                        <a:buNone/>
                      </a:pPr>
                      <a:r>
                        <a:rPr lang="en-GB" sz="1100" b="1" i="0" u="none" strike="noStrike" dirty="0">
                          <a:effectLst/>
                          <a:latin typeface="+mn-lt"/>
                        </a:rPr>
                        <a:t>30%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A7D27F"/>
                    </a:solidFill>
                  </a:tcPr>
                </a:tc>
                <a:tc>
                  <a:txBody>
                    <a:bodyPr/>
                    <a:lstStyle/>
                    <a:p>
                      <a:pPr algn="ctr" fontAlgn="ctr">
                        <a:buNone/>
                      </a:pPr>
                      <a:r>
                        <a:rPr lang="en-GB" sz="1100" b="1" i="0" u="none" strike="noStrike" dirty="0">
                          <a:effectLst/>
                          <a:latin typeface="+mn-lt"/>
                        </a:rPr>
                        <a:t>9%</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BE683"/>
                    </a:solidFill>
                  </a:tcPr>
                </a:tc>
                <a:tc>
                  <a:txBody>
                    <a:bodyPr/>
                    <a:lstStyle/>
                    <a:p>
                      <a:pPr algn="ctr" fontAlgn="ctr">
                        <a:buNone/>
                      </a:pPr>
                      <a:r>
                        <a:rPr lang="en-GB" sz="1100" b="1" i="0" u="none" strike="noStrike" dirty="0">
                          <a:effectLst/>
                          <a:latin typeface="+mn-lt"/>
                        </a:rPr>
                        <a:t>14%</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DCE182"/>
                    </a:solidFill>
                  </a:tcPr>
                </a:tc>
                <a:tc>
                  <a:txBody>
                    <a:bodyPr/>
                    <a:lstStyle/>
                    <a:p>
                      <a:pPr algn="ctr" fontAlgn="ctr">
                        <a:buNone/>
                      </a:pPr>
                      <a:r>
                        <a:rPr lang="en-GB" sz="1100" b="1" i="0" u="none" strike="noStrike" dirty="0">
                          <a:effectLst/>
                          <a:latin typeface="+mn-lt"/>
                        </a:rPr>
                        <a:t>10%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9E583"/>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783"/>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783"/>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BA977"/>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D880"/>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974"/>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C97D"/>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470"/>
                    </a:solidFill>
                  </a:tcPr>
                </a:tc>
                <a:extLst>
                  <a:ext uri="{0D108BD9-81ED-4DB2-BD59-A6C34878D82A}">
                    <a16:rowId xmlns:a16="http://schemas.microsoft.com/office/drawing/2014/main" val="1383281302"/>
                  </a:ext>
                </a:extLst>
              </a:tr>
              <a:tr h="180000">
                <a:tc>
                  <a:txBody>
                    <a:bodyPr/>
                    <a:lstStyle/>
                    <a:p>
                      <a:pPr algn="ctr" rtl="0" fontAlgn="ctr">
                        <a:buNone/>
                      </a:pPr>
                      <a:r>
                        <a:rPr lang="en-GB" sz="1100" b="1" i="0" u="none" strike="noStrike" dirty="0">
                          <a:solidFill>
                            <a:srgbClr val="FFFFFF"/>
                          </a:solidFill>
                          <a:effectLst/>
                          <a:latin typeface="+mn-lt"/>
                        </a:rPr>
                        <a:t>Norway</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33%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9CCF7F"/>
                    </a:solidFill>
                  </a:tcPr>
                </a:tc>
                <a:tc>
                  <a:txBody>
                    <a:bodyPr/>
                    <a:lstStyle/>
                    <a:p>
                      <a:pPr algn="ctr" fontAlgn="ctr">
                        <a:buNone/>
                      </a:pPr>
                      <a:r>
                        <a:rPr lang="en-GB" sz="1100" b="1" i="0" u="none" strike="noStrike" dirty="0">
                          <a:effectLst/>
                          <a:latin typeface="+mn-lt"/>
                        </a:rPr>
                        <a:t>30%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A6D27F"/>
                    </a:solidFill>
                  </a:tcPr>
                </a:tc>
                <a:tc>
                  <a:txBody>
                    <a:bodyPr/>
                    <a:lstStyle/>
                    <a:p>
                      <a:pPr algn="ctr" fontAlgn="ctr">
                        <a:buNone/>
                      </a:pPr>
                      <a:r>
                        <a:rPr lang="en-GB" sz="1100" b="1" i="0" u="none" strike="noStrike" dirty="0">
                          <a:effectLst/>
                          <a:latin typeface="+mn-lt"/>
                        </a:rPr>
                        <a:t>9%</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BE583"/>
                    </a:solidFill>
                  </a:tcPr>
                </a:tc>
                <a:tc>
                  <a:txBody>
                    <a:bodyPr/>
                    <a:lstStyle/>
                    <a:p>
                      <a:pPr algn="ctr" fontAlgn="ctr">
                        <a:buNone/>
                      </a:pPr>
                      <a:r>
                        <a:rPr lang="en-GB" sz="1100" b="1" i="0" u="none" strike="noStrike" dirty="0">
                          <a:effectLst/>
                          <a:latin typeface="+mn-lt"/>
                        </a:rPr>
                        <a:t>10%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AE583"/>
                    </a:solidFill>
                  </a:tcPr>
                </a:tc>
                <a:tc>
                  <a:txBody>
                    <a:bodyPr/>
                    <a:lstStyle/>
                    <a:p>
                      <a:pPr algn="ctr" fontAlgn="ctr">
                        <a:buNone/>
                      </a:pPr>
                      <a:r>
                        <a:rPr lang="en-GB" sz="1100" b="1" i="0" u="none" strike="noStrike" dirty="0">
                          <a:effectLst/>
                          <a:latin typeface="+mn-lt"/>
                        </a:rPr>
                        <a:t>8%</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E784"/>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A83"/>
                    </a:solidFill>
                  </a:tcPr>
                </a:tc>
                <a:tc>
                  <a:txBody>
                    <a:bodyPr/>
                    <a:lstStyle/>
                    <a:p>
                      <a:pPr algn="ctr" fontAlgn="ctr">
                        <a:buNone/>
                      </a:pPr>
                      <a:r>
                        <a:rPr lang="en-GB" sz="1100" b="1" i="0" u="none" strike="noStrike" dirty="0">
                          <a:effectLst/>
                          <a:latin typeface="+mn-lt"/>
                        </a:rPr>
                        <a:t>4%</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EB8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BA676"/>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370"/>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06F"/>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06C"/>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6E6C"/>
                    </a:solidFill>
                  </a:tcPr>
                </a:tc>
                <a:extLst>
                  <a:ext uri="{0D108BD9-81ED-4DB2-BD59-A6C34878D82A}">
                    <a16:rowId xmlns:a16="http://schemas.microsoft.com/office/drawing/2014/main" val="459028501"/>
                  </a:ext>
                </a:extLst>
              </a:tr>
              <a:tr h="180000">
                <a:tc>
                  <a:txBody>
                    <a:bodyPr/>
                    <a:lstStyle/>
                    <a:p>
                      <a:pPr algn="ctr" rtl="0" fontAlgn="ctr">
                        <a:buNone/>
                      </a:pPr>
                      <a:r>
                        <a:rPr lang="en-GB" sz="1100" b="1" i="0" u="none" strike="noStrike" dirty="0">
                          <a:solidFill>
                            <a:srgbClr val="FFFFFF"/>
                          </a:solidFill>
                          <a:effectLst/>
                          <a:latin typeface="+mn-lt"/>
                        </a:rPr>
                        <a:t>Qatar</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50%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63BE7B"/>
                    </a:solidFill>
                  </a:tcPr>
                </a:tc>
                <a:tc>
                  <a:txBody>
                    <a:bodyPr/>
                    <a:lstStyle/>
                    <a:p>
                      <a:pPr algn="ctr" fontAlgn="ctr">
                        <a:buNone/>
                      </a:pPr>
                      <a:r>
                        <a:rPr lang="en-GB" sz="1100" b="1" i="0" u="none" strike="noStrike" dirty="0">
                          <a:effectLst/>
                          <a:latin typeface="+mn-lt"/>
                        </a:rPr>
                        <a:t>13%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DEE283"/>
                    </a:solidFill>
                  </a:tcPr>
                </a:tc>
                <a:tc>
                  <a:txBody>
                    <a:bodyPr/>
                    <a:lstStyle/>
                    <a:p>
                      <a:pPr algn="ctr" fontAlgn="ctr">
                        <a:buNone/>
                      </a:pPr>
                      <a:r>
                        <a:rPr lang="en-GB" sz="1100" b="1" i="0" u="none" strike="noStrike" dirty="0">
                          <a:effectLst/>
                          <a:latin typeface="+mn-lt"/>
                        </a:rPr>
                        <a:t>18%</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DD82"/>
                    </a:solidFill>
                  </a:tcPr>
                </a:tc>
                <a:tc>
                  <a:txBody>
                    <a:bodyPr/>
                    <a:lstStyle/>
                    <a:p>
                      <a:pPr algn="ctr" fontAlgn="ctr">
                        <a:buNone/>
                      </a:pPr>
                      <a:r>
                        <a:rPr lang="en-GB" sz="1100" b="1" i="0" u="none" strike="noStrike" dirty="0">
                          <a:effectLst/>
                          <a:latin typeface="+mn-lt"/>
                        </a:rPr>
                        <a:t>5%</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EA84"/>
                    </a:solidFill>
                  </a:tcPr>
                </a:tc>
                <a:tc>
                  <a:txBody>
                    <a:bodyPr/>
                    <a:lstStyle/>
                    <a:p>
                      <a:pPr algn="ctr" fontAlgn="ctr">
                        <a:buNone/>
                      </a:pPr>
                      <a:r>
                        <a:rPr lang="en-GB" sz="1100" b="1" i="0" u="none" strike="noStrike" dirty="0">
                          <a:effectLst/>
                          <a:latin typeface="+mn-lt"/>
                        </a:rPr>
                        <a:t>4%</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B84"/>
                    </a:solidFill>
                  </a:tcPr>
                </a:tc>
                <a:tc>
                  <a:txBody>
                    <a:bodyPr/>
                    <a:lstStyle/>
                    <a:p>
                      <a:pPr algn="ctr" fontAlgn="ctr">
                        <a:buNone/>
                      </a:pPr>
                      <a:r>
                        <a:rPr lang="en-GB" sz="1100" b="1" i="0" u="none" strike="noStrike" dirty="0">
                          <a:effectLst/>
                          <a:latin typeface="+mn-lt"/>
                        </a:rPr>
                        <a:t>5%</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E98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770"/>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BC7B"/>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36C"/>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8E72"/>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6B6B"/>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16C"/>
                    </a:solidFill>
                  </a:tcPr>
                </a:tc>
                <a:extLst>
                  <a:ext uri="{0D108BD9-81ED-4DB2-BD59-A6C34878D82A}">
                    <a16:rowId xmlns:a16="http://schemas.microsoft.com/office/drawing/2014/main" val="1697913520"/>
                  </a:ext>
                </a:extLst>
              </a:tr>
              <a:tr h="180000">
                <a:tc>
                  <a:txBody>
                    <a:bodyPr/>
                    <a:lstStyle/>
                    <a:p>
                      <a:pPr algn="ctr" rtl="0" fontAlgn="ctr">
                        <a:buNone/>
                      </a:pPr>
                      <a:r>
                        <a:rPr lang="en-GB" sz="1100" b="1" i="0" u="none" strike="noStrike" dirty="0">
                          <a:solidFill>
                            <a:srgbClr val="FFFFFF"/>
                          </a:solidFill>
                          <a:effectLst/>
                          <a:latin typeface="+mn-lt"/>
                        </a:rPr>
                        <a:t>Saudi Arabia</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48%</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6CC17C"/>
                    </a:solidFill>
                  </a:tcPr>
                </a:tc>
                <a:tc>
                  <a:txBody>
                    <a:bodyPr/>
                    <a:lstStyle/>
                    <a:p>
                      <a:pPr algn="ctr" fontAlgn="ctr">
                        <a:buNone/>
                      </a:pPr>
                      <a:r>
                        <a:rPr lang="en-GB" sz="1100" b="1" i="0" u="none" strike="noStrike" dirty="0">
                          <a:effectLst/>
                          <a:latin typeface="+mn-lt"/>
                        </a:rPr>
                        <a:t>22%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0D981"/>
                    </a:solidFill>
                  </a:tcPr>
                </a:tc>
                <a:tc>
                  <a:txBody>
                    <a:bodyPr/>
                    <a:lstStyle/>
                    <a:p>
                      <a:pPr algn="ctr" fontAlgn="ctr">
                        <a:buNone/>
                      </a:pPr>
                      <a:r>
                        <a:rPr lang="en-GB" sz="1100" b="1" i="0" u="none" strike="noStrike" dirty="0">
                          <a:effectLst/>
                          <a:latin typeface="+mn-lt"/>
                        </a:rPr>
                        <a:t>12%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1E383"/>
                    </a:solidFill>
                  </a:tcPr>
                </a:tc>
                <a:tc>
                  <a:txBody>
                    <a:bodyPr/>
                    <a:lstStyle/>
                    <a:p>
                      <a:pPr algn="ctr" fontAlgn="ctr">
                        <a:buNone/>
                      </a:pPr>
                      <a:r>
                        <a:rPr lang="en-GB" sz="1100" b="1" i="0" u="none" strike="noStrike" dirty="0">
                          <a:effectLst/>
                          <a:latin typeface="+mn-lt"/>
                        </a:rPr>
                        <a:t>6%</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5E984"/>
                    </a:solidFill>
                  </a:tcPr>
                </a:tc>
                <a:tc>
                  <a:txBody>
                    <a:bodyPr/>
                    <a:lstStyle/>
                    <a:p>
                      <a:pPr algn="ctr" fontAlgn="ctr">
                        <a:buNone/>
                      </a:pPr>
                      <a:r>
                        <a:rPr lang="en-GB" sz="1100" b="1" i="0" u="none" strike="noStrike" dirty="0">
                          <a:effectLst/>
                          <a:latin typeface="+mn-lt"/>
                        </a:rPr>
                        <a:t>4%</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EB84"/>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C74"/>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B679"/>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46D"/>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7C6E"/>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6C6B"/>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6D6B"/>
                    </a:solidFill>
                  </a:tcPr>
                </a:tc>
                <a:extLst>
                  <a:ext uri="{0D108BD9-81ED-4DB2-BD59-A6C34878D82A}">
                    <a16:rowId xmlns:a16="http://schemas.microsoft.com/office/drawing/2014/main" val="3923627320"/>
                  </a:ext>
                </a:extLst>
              </a:tr>
              <a:tr h="180000">
                <a:tc>
                  <a:txBody>
                    <a:bodyPr/>
                    <a:lstStyle/>
                    <a:p>
                      <a:pPr algn="ctr" rtl="0" fontAlgn="ctr">
                        <a:buNone/>
                      </a:pPr>
                      <a:r>
                        <a:rPr lang="en-GB" sz="1100" b="1" i="0" u="none" strike="noStrike" dirty="0">
                          <a:solidFill>
                            <a:srgbClr val="FFFFFF"/>
                          </a:solidFill>
                          <a:effectLst/>
                          <a:latin typeface="+mn-lt"/>
                        </a:rPr>
                        <a:t>South Korea</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30%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A7D27F"/>
                    </a:solidFill>
                  </a:tcPr>
                </a:tc>
                <a:tc>
                  <a:txBody>
                    <a:bodyPr/>
                    <a:lstStyle/>
                    <a:p>
                      <a:pPr algn="ctr" fontAlgn="ctr">
                        <a:buNone/>
                      </a:pPr>
                      <a:r>
                        <a:rPr lang="en-GB" sz="1100" b="1" i="0" u="none" strike="noStrike" dirty="0">
                          <a:effectLst/>
                          <a:latin typeface="+mn-lt"/>
                        </a:rPr>
                        <a:t>30%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A8D27F"/>
                    </a:solidFill>
                  </a:tcPr>
                </a:tc>
                <a:tc>
                  <a:txBody>
                    <a:bodyPr/>
                    <a:lstStyle/>
                    <a:p>
                      <a:pPr algn="ctr" fontAlgn="ctr">
                        <a:buNone/>
                      </a:pPr>
                      <a:r>
                        <a:rPr lang="en-GB" sz="1100" b="1" i="0" u="none" strike="noStrike" dirty="0">
                          <a:effectLst/>
                          <a:latin typeface="+mn-lt"/>
                        </a:rPr>
                        <a:t>11%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7E483"/>
                    </a:solidFill>
                  </a:tcPr>
                </a:tc>
                <a:tc>
                  <a:txBody>
                    <a:bodyPr/>
                    <a:lstStyle/>
                    <a:p>
                      <a:pPr algn="ctr" fontAlgn="ctr">
                        <a:buNone/>
                      </a:pPr>
                      <a:r>
                        <a:rPr lang="en-GB" sz="1100" b="1" i="0" u="none" strike="noStrike" dirty="0">
                          <a:effectLst/>
                          <a:latin typeface="+mn-lt"/>
                        </a:rPr>
                        <a:t>13%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0E383"/>
                    </a:solidFill>
                  </a:tcPr>
                </a:tc>
                <a:tc>
                  <a:txBody>
                    <a:bodyPr/>
                    <a:lstStyle/>
                    <a:p>
                      <a:pPr algn="ctr" fontAlgn="ctr">
                        <a:buNone/>
                      </a:pPr>
                      <a:r>
                        <a:rPr lang="en-GB" sz="1100" b="1" i="0" u="none" strike="noStrike" dirty="0">
                          <a:effectLst/>
                          <a:latin typeface="+mn-lt"/>
                        </a:rPr>
                        <a:t>9%</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DE683"/>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BA376"/>
                    </a:solidFill>
                  </a:tcPr>
                </a:tc>
                <a:tc>
                  <a:txBody>
                    <a:bodyPr/>
                    <a:lstStyle/>
                    <a:p>
                      <a:pPr algn="ctr" fontAlgn="ctr">
                        <a:buNone/>
                      </a:pPr>
                      <a:r>
                        <a:rPr lang="en-GB" sz="1100" b="1" i="0" u="none" strike="noStrike" dirty="0">
                          <a:effectLst/>
                          <a:latin typeface="+mn-lt"/>
                        </a:rPr>
                        <a:t>5%</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E98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B71"/>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A6E"/>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7E6F"/>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6D6B"/>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06C"/>
                    </a:solidFill>
                  </a:tcPr>
                </a:tc>
                <a:extLst>
                  <a:ext uri="{0D108BD9-81ED-4DB2-BD59-A6C34878D82A}">
                    <a16:rowId xmlns:a16="http://schemas.microsoft.com/office/drawing/2014/main" val="1006718581"/>
                  </a:ext>
                </a:extLst>
              </a:tr>
              <a:tr h="180000">
                <a:tc>
                  <a:txBody>
                    <a:bodyPr/>
                    <a:lstStyle/>
                    <a:p>
                      <a:pPr algn="ctr" rtl="0" fontAlgn="ctr">
                        <a:buNone/>
                      </a:pPr>
                      <a:r>
                        <a:rPr lang="en-GB" sz="1100" b="1" i="0" u="none" strike="noStrike" dirty="0">
                          <a:solidFill>
                            <a:srgbClr val="FFFFFF"/>
                          </a:solidFill>
                          <a:effectLst/>
                          <a:latin typeface="+mn-lt"/>
                        </a:rPr>
                        <a:t>Spain</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21%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5DB81"/>
                    </a:solidFill>
                  </a:tcPr>
                </a:tc>
                <a:tc>
                  <a:txBody>
                    <a:bodyPr/>
                    <a:lstStyle/>
                    <a:p>
                      <a:pPr algn="ctr" fontAlgn="ctr">
                        <a:buNone/>
                      </a:pPr>
                      <a:r>
                        <a:rPr lang="en-GB" sz="1100" b="1" i="0" u="none" strike="noStrike" dirty="0">
                          <a:effectLst/>
                          <a:latin typeface="+mn-lt"/>
                        </a:rPr>
                        <a:t>35%</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96CD7E"/>
                    </a:solidFill>
                  </a:tcPr>
                </a:tc>
                <a:tc>
                  <a:txBody>
                    <a:bodyPr/>
                    <a:lstStyle/>
                    <a:p>
                      <a:pPr algn="ctr" fontAlgn="ctr">
                        <a:buNone/>
                      </a:pPr>
                      <a:r>
                        <a:rPr lang="en-GB" sz="1100" b="1" i="0" u="none" strike="noStrike" dirty="0">
                          <a:effectLst/>
                          <a:latin typeface="+mn-lt"/>
                        </a:rPr>
                        <a:t>12%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2E383"/>
                    </a:solidFill>
                  </a:tcPr>
                </a:tc>
                <a:tc>
                  <a:txBody>
                    <a:bodyPr/>
                    <a:lstStyle/>
                    <a:p>
                      <a:pPr algn="ctr" fontAlgn="ctr">
                        <a:buNone/>
                      </a:pPr>
                      <a:r>
                        <a:rPr lang="en-GB" sz="1100" b="1" i="0" u="none" strike="noStrike" dirty="0">
                          <a:effectLst/>
                          <a:latin typeface="+mn-lt"/>
                        </a:rPr>
                        <a:t>11%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5E483"/>
                    </a:solidFill>
                  </a:tcPr>
                </a:tc>
                <a:tc>
                  <a:txBody>
                    <a:bodyPr/>
                    <a:lstStyle/>
                    <a:p>
                      <a:pPr algn="ctr" fontAlgn="ctr">
                        <a:buNone/>
                      </a:pPr>
                      <a:r>
                        <a:rPr lang="en-GB" sz="1100" b="1" i="0" u="none" strike="noStrike" dirty="0">
                          <a:effectLst/>
                          <a:latin typeface="+mn-lt"/>
                        </a:rPr>
                        <a:t>13%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0E283"/>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BB178"/>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072"/>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BA376"/>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871"/>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36C"/>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26C"/>
                    </a:solidFill>
                  </a:tcPr>
                </a:tc>
                <a:extLst>
                  <a:ext uri="{0D108BD9-81ED-4DB2-BD59-A6C34878D82A}">
                    <a16:rowId xmlns:a16="http://schemas.microsoft.com/office/drawing/2014/main" val="1494497135"/>
                  </a:ext>
                </a:extLst>
              </a:tr>
              <a:tr h="180000">
                <a:tc>
                  <a:txBody>
                    <a:bodyPr/>
                    <a:lstStyle/>
                    <a:p>
                      <a:pPr algn="ctr" rtl="0" fontAlgn="ctr">
                        <a:buNone/>
                      </a:pPr>
                      <a:r>
                        <a:rPr lang="en-GB" sz="1100" b="1" i="0" u="none" strike="noStrike" dirty="0">
                          <a:solidFill>
                            <a:srgbClr val="FFFFFF"/>
                          </a:solidFill>
                          <a:effectLst/>
                          <a:latin typeface="+mn-lt"/>
                        </a:rPr>
                        <a:t>Sweden</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26%</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B5D680"/>
                    </a:solidFill>
                  </a:tcPr>
                </a:tc>
                <a:tc>
                  <a:txBody>
                    <a:bodyPr/>
                    <a:lstStyle/>
                    <a:p>
                      <a:pPr algn="ctr" fontAlgn="ctr">
                        <a:buNone/>
                      </a:pPr>
                      <a:r>
                        <a:rPr lang="en-GB" sz="1100" b="1" i="0" u="none" strike="noStrike" dirty="0">
                          <a:effectLst/>
                          <a:latin typeface="+mn-lt"/>
                        </a:rPr>
                        <a:t>35%</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96CD7E"/>
                    </a:solidFill>
                  </a:tcPr>
                </a:tc>
                <a:tc>
                  <a:txBody>
                    <a:bodyPr/>
                    <a:lstStyle/>
                    <a:p>
                      <a:pPr algn="ctr" fontAlgn="ctr">
                        <a:buNone/>
                      </a:pPr>
                      <a:r>
                        <a:rPr lang="en-GB" sz="1100" b="1" i="0" u="none" strike="noStrike" dirty="0">
                          <a:effectLst/>
                          <a:latin typeface="+mn-lt"/>
                        </a:rPr>
                        <a:t>11%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4E483"/>
                    </a:solidFill>
                  </a:tcPr>
                </a:tc>
                <a:tc>
                  <a:txBody>
                    <a:bodyPr/>
                    <a:lstStyle/>
                    <a:p>
                      <a:pPr algn="ctr" fontAlgn="ctr">
                        <a:buNone/>
                      </a:pPr>
                      <a:r>
                        <a:rPr lang="en-GB" sz="1100" b="1" i="0" u="none" strike="noStrike" dirty="0">
                          <a:effectLst/>
                          <a:latin typeface="+mn-lt"/>
                        </a:rPr>
                        <a:t>10%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E583"/>
                    </a:solidFill>
                  </a:tcPr>
                </a:tc>
                <a:tc>
                  <a:txBody>
                    <a:bodyPr/>
                    <a:lstStyle/>
                    <a:p>
                      <a:pPr algn="ctr" fontAlgn="ctr">
                        <a:buNone/>
                      </a:pPr>
                      <a:r>
                        <a:rPr lang="en-GB" sz="1100" b="1" i="0" u="none" strike="noStrike" dirty="0">
                          <a:effectLst/>
                          <a:latin typeface="+mn-lt"/>
                        </a:rPr>
                        <a:t>9%</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DE683"/>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C87D"/>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C7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072"/>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16F"/>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26C"/>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6F6C"/>
                    </a:solidFill>
                  </a:tcPr>
                </a:tc>
                <a:extLst>
                  <a:ext uri="{0D108BD9-81ED-4DB2-BD59-A6C34878D82A}">
                    <a16:rowId xmlns:a16="http://schemas.microsoft.com/office/drawing/2014/main" val="3938343152"/>
                  </a:ext>
                </a:extLst>
              </a:tr>
              <a:tr h="180000">
                <a:tc>
                  <a:txBody>
                    <a:bodyPr/>
                    <a:lstStyle/>
                    <a:p>
                      <a:pPr algn="ctr" rtl="0" fontAlgn="ctr">
                        <a:buNone/>
                      </a:pPr>
                      <a:r>
                        <a:rPr lang="en-GB" sz="1100" b="1" i="0" u="none" strike="noStrike" dirty="0">
                          <a:solidFill>
                            <a:srgbClr val="FFFFFF"/>
                          </a:solidFill>
                          <a:effectLst/>
                          <a:latin typeface="+mn-lt"/>
                        </a:rPr>
                        <a:t>Switzerland</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33%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9CCF7F"/>
                    </a:solidFill>
                  </a:tcPr>
                </a:tc>
                <a:tc>
                  <a:txBody>
                    <a:bodyPr/>
                    <a:lstStyle/>
                    <a:p>
                      <a:pPr algn="ctr" fontAlgn="ctr">
                        <a:buNone/>
                      </a:pPr>
                      <a:r>
                        <a:rPr lang="en-GB" sz="1100" b="1" i="0" u="none" strike="noStrike" dirty="0">
                          <a:effectLst/>
                          <a:latin typeface="+mn-lt"/>
                        </a:rPr>
                        <a:t>27%</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B2D580"/>
                    </a:solidFill>
                  </a:tcPr>
                </a:tc>
                <a:tc>
                  <a:txBody>
                    <a:bodyPr/>
                    <a:lstStyle/>
                    <a:p>
                      <a:pPr algn="ctr" fontAlgn="ctr">
                        <a:buNone/>
                      </a:pPr>
                      <a:r>
                        <a:rPr lang="en-GB" sz="1100" b="1" i="0" u="none" strike="noStrike" dirty="0">
                          <a:effectLst/>
                          <a:latin typeface="+mn-lt"/>
                        </a:rPr>
                        <a:t>16%</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D3DF82"/>
                    </a:solidFill>
                  </a:tcPr>
                </a:tc>
                <a:tc>
                  <a:txBody>
                    <a:bodyPr/>
                    <a:lstStyle/>
                    <a:p>
                      <a:pPr algn="ctr" fontAlgn="ctr">
                        <a:buNone/>
                      </a:pPr>
                      <a:r>
                        <a:rPr lang="en-GB" sz="1100" b="1" i="0" u="none" strike="noStrike" dirty="0">
                          <a:effectLst/>
                          <a:latin typeface="+mn-lt"/>
                        </a:rPr>
                        <a:t>7%</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4E884"/>
                    </a:solidFill>
                  </a:tcPr>
                </a:tc>
                <a:tc>
                  <a:txBody>
                    <a:bodyPr/>
                    <a:lstStyle/>
                    <a:p>
                      <a:pPr algn="ctr" fontAlgn="ctr">
                        <a:buNone/>
                      </a:pPr>
                      <a:r>
                        <a:rPr lang="en-GB" sz="1100" b="1" i="0" u="none" strike="noStrike" dirty="0">
                          <a:effectLst/>
                          <a:latin typeface="+mn-lt"/>
                        </a:rPr>
                        <a:t>9%</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AE583"/>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B579"/>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C77D"/>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A7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573"/>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770"/>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06C"/>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26C"/>
                    </a:solidFill>
                  </a:tcPr>
                </a:tc>
                <a:extLst>
                  <a:ext uri="{0D108BD9-81ED-4DB2-BD59-A6C34878D82A}">
                    <a16:rowId xmlns:a16="http://schemas.microsoft.com/office/drawing/2014/main" val="2284061396"/>
                  </a:ext>
                </a:extLst>
              </a:tr>
              <a:tr h="180000">
                <a:tc>
                  <a:txBody>
                    <a:bodyPr/>
                    <a:lstStyle/>
                    <a:p>
                      <a:pPr algn="ctr" rtl="0" fontAlgn="ctr">
                        <a:buNone/>
                      </a:pPr>
                      <a:r>
                        <a:rPr lang="en-GB" sz="1100" b="1" i="0" u="none" strike="noStrike" dirty="0">
                          <a:solidFill>
                            <a:srgbClr val="FFFFFF"/>
                          </a:solidFill>
                          <a:effectLst/>
                          <a:latin typeface="+mn-lt"/>
                        </a:rPr>
                        <a:t>UAE</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49%</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68C07C"/>
                    </a:solidFill>
                  </a:tcPr>
                </a:tc>
                <a:tc>
                  <a:txBody>
                    <a:bodyPr/>
                    <a:lstStyle/>
                    <a:p>
                      <a:pPr algn="ctr" fontAlgn="ctr">
                        <a:buNone/>
                      </a:pPr>
                      <a:r>
                        <a:rPr lang="en-GB" sz="1100" b="1" i="0" u="none" strike="noStrike" dirty="0">
                          <a:effectLst/>
                          <a:latin typeface="+mn-lt"/>
                        </a:rPr>
                        <a:t>17%</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D2DE82"/>
                    </a:solidFill>
                  </a:tcPr>
                </a:tc>
                <a:tc>
                  <a:txBody>
                    <a:bodyPr/>
                    <a:lstStyle/>
                    <a:p>
                      <a:pPr algn="ctr" fontAlgn="ctr">
                        <a:buNone/>
                      </a:pPr>
                      <a:r>
                        <a:rPr lang="en-GB" sz="1100" b="1" i="0" u="none" strike="noStrike" dirty="0">
                          <a:effectLst/>
                          <a:latin typeface="+mn-lt"/>
                        </a:rPr>
                        <a:t>14%</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DBE182"/>
                    </a:solidFill>
                  </a:tcPr>
                </a:tc>
                <a:tc>
                  <a:txBody>
                    <a:bodyPr/>
                    <a:lstStyle/>
                    <a:p>
                      <a:pPr algn="ctr" fontAlgn="ctr">
                        <a:buNone/>
                      </a:pPr>
                      <a:r>
                        <a:rPr lang="en-GB" sz="1100" b="1" i="0" u="none" strike="noStrike" dirty="0">
                          <a:effectLst/>
                          <a:latin typeface="+mn-lt"/>
                        </a:rPr>
                        <a:t>6%</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7E984"/>
                    </a:solidFill>
                  </a:tcPr>
                </a:tc>
                <a:tc>
                  <a:txBody>
                    <a:bodyPr/>
                    <a:lstStyle/>
                    <a:p>
                      <a:pPr algn="ctr" fontAlgn="ctr">
                        <a:buNone/>
                      </a:pPr>
                      <a:r>
                        <a:rPr lang="en-GB" sz="1100" b="1" i="0" u="none" strike="noStrike" dirty="0">
                          <a:effectLst/>
                          <a:latin typeface="+mn-lt"/>
                        </a:rPr>
                        <a:t>4%</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EA84"/>
                    </a:solidFill>
                  </a:tcPr>
                </a:tc>
                <a:tc>
                  <a:txBody>
                    <a:bodyPr/>
                    <a:lstStyle/>
                    <a:p>
                      <a:pPr algn="ctr" fontAlgn="ctr">
                        <a:buNone/>
                      </a:pPr>
                      <a:r>
                        <a:rPr lang="en-GB" sz="1100" b="1" i="0" u="none" strike="noStrike" dirty="0">
                          <a:effectLst/>
                          <a:latin typeface="+mn-lt"/>
                        </a:rPr>
                        <a:t>5%</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BEA8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974"/>
                    </a:solidFill>
                  </a:tcPr>
                </a:tc>
                <a:tc>
                  <a:txBody>
                    <a:bodyPr/>
                    <a:lstStyle/>
                    <a:p>
                      <a:pPr algn="ctr" fontAlgn="ctr">
                        <a:buNone/>
                      </a:pPr>
                      <a:r>
                        <a:rPr lang="en-GB" sz="1100" b="1" i="0" u="none" strike="noStrike" dirty="0">
                          <a:effectLst/>
                          <a:latin typeface="+mn-lt"/>
                        </a:rPr>
                        <a:t>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B479"/>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370"/>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C74"/>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6C6B"/>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86D"/>
                    </a:solidFill>
                  </a:tcPr>
                </a:tc>
                <a:extLst>
                  <a:ext uri="{0D108BD9-81ED-4DB2-BD59-A6C34878D82A}">
                    <a16:rowId xmlns:a16="http://schemas.microsoft.com/office/drawing/2014/main" val="3498710524"/>
                  </a:ext>
                </a:extLst>
              </a:tr>
              <a:tr h="180000">
                <a:tc>
                  <a:txBody>
                    <a:bodyPr/>
                    <a:lstStyle/>
                    <a:p>
                      <a:pPr algn="ctr" rtl="0" fontAlgn="ctr">
                        <a:buNone/>
                      </a:pPr>
                      <a:r>
                        <a:rPr lang="en-GB" sz="1100" b="1" i="0" u="none" strike="noStrike" dirty="0">
                          <a:solidFill>
                            <a:srgbClr val="FFFFFF"/>
                          </a:solidFill>
                          <a:effectLst/>
                          <a:latin typeface="+mn-lt"/>
                        </a:rPr>
                        <a:t>USA</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effectLst/>
                          <a:latin typeface="+mn-lt"/>
                        </a:rPr>
                        <a:t>24%</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BAD780"/>
                    </a:solidFill>
                  </a:tcPr>
                </a:tc>
                <a:tc>
                  <a:txBody>
                    <a:bodyPr/>
                    <a:lstStyle/>
                    <a:p>
                      <a:pPr algn="ctr" fontAlgn="ctr">
                        <a:buNone/>
                      </a:pPr>
                      <a:r>
                        <a:rPr lang="en-GB" sz="1100" b="1" i="0" u="none" strike="noStrike" dirty="0">
                          <a:effectLst/>
                          <a:latin typeface="+mn-lt"/>
                        </a:rPr>
                        <a:t>29%</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A9D380"/>
                    </a:solidFill>
                  </a:tcPr>
                </a:tc>
                <a:tc>
                  <a:txBody>
                    <a:bodyPr/>
                    <a:lstStyle/>
                    <a:p>
                      <a:pPr algn="ctr" fontAlgn="ctr">
                        <a:buNone/>
                      </a:pPr>
                      <a:r>
                        <a:rPr lang="en-GB" sz="1100" b="1" i="0" u="none" strike="noStrike" dirty="0">
                          <a:effectLst/>
                          <a:latin typeface="+mn-lt"/>
                        </a:rPr>
                        <a:t>21%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4DA81"/>
                    </a:solidFill>
                  </a:tcPr>
                </a:tc>
                <a:tc>
                  <a:txBody>
                    <a:bodyPr/>
                    <a:lstStyle/>
                    <a:p>
                      <a:pPr algn="ctr" fontAlgn="ctr">
                        <a:buNone/>
                      </a:pPr>
                      <a:r>
                        <a:rPr lang="en-GB" sz="1100" b="1" i="0" u="none" strike="noStrike" dirty="0">
                          <a:effectLst/>
                          <a:latin typeface="+mn-lt"/>
                        </a:rPr>
                        <a:t>7%</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2E884"/>
                    </a:solidFill>
                  </a:tcPr>
                </a:tc>
                <a:tc>
                  <a:txBody>
                    <a:bodyPr/>
                    <a:lstStyle/>
                    <a:p>
                      <a:pPr algn="ctr" fontAlgn="ctr">
                        <a:buNone/>
                      </a:pPr>
                      <a:r>
                        <a:rPr lang="en-GB" sz="1100" b="1" i="0" u="none" strike="noStrike" dirty="0">
                          <a:effectLst/>
                          <a:latin typeface="+mn-lt"/>
                        </a:rPr>
                        <a:t>8%</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0E784"/>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B84"/>
                    </a:solidFill>
                  </a:tcPr>
                </a:tc>
                <a:tc>
                  <a:txBody>
                    <a:bodyPr/>
                    <a:lstStyle/>
                    <a:p>
                      <a:pPr algn="ctr" fontAlgn="ctr">
                        <a:buNone/>
                      </a:pPr>
                      <a:r>
                        <a:rPr lang="en-GB" sz="1100" b="1" i="0" u="none" strike="noStrike" dirty="0">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C71"/>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D71"/>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871"/>
                    </a:solidFill>
                  </a:tcPr>
                </a:tc>
                <a:tc>
                  <a:txBody>
                    <a:bodyPr/>
                    <a:lstStyle/>
                    <a:p>
                      <a:pPr algn="ctr" fontAlgn="ctr">
                        <a:buNone/>
                      </a:pPr>
                      <a:r>
                        <a:rPr lang="en-GB" sz="1100" b="1" i="0" u="none" strike="noStrike" dirty="0">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473"/>
                    </a:solidFill>
                  </a:tcPr>
                </a:tc>
                <a:tc>
                  <a:txBody>
                    <a:bodyPr/>
                    <a:lstStyle/>
                    <a:p>
                      <a:pPr algn="ctr" fontAlgn="ctr">
                        <a:buNone/>
                      </a:pPr>
                      <a:r>
                        <a:rPr lang="en-GB" sz="1100" b="1" i="0" u="none" strike="noStrike" dirty="0">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776D"/>
                    </a:solidFill>
                  </a:tcPr>
                </a:tc>
                <a:extLst>
                  <a:ext uri="{0D108BD9-81ED-4DB2-BD59-A6C34878D82A}">
                    <a16:rowId xmlns:a16="http://schemas.microsoft.com/office/drawing/2014/main" val="521705115"/>
                  </a:ext>
                </a:extLst>
              </a:tr>
              <a:tr h="180000">
                <a:tc>
                  <a:txBody>
                    <a:bodyPr/>
                    <a:lstStyle/>
                    <a:p>
                      <a:pPr algn="ctr" rtl="0" fontAlgn="ctr">
                        <a:buNone/>
                      </a:pPr>
                      <a:r>
                        <a:rPr lang="en-GB" sz="1100" b="1" i="0" u="none" strike="noStrike" dirty="0">
                          <a:solidFill>
                            <a:srgbClr val="FFFFFF"/>
                          </a:solidFill>
                          <a:effectLst/>
                          <a:latin typeface="+mn-lt"/>
                        </a:rPr>
                        <a:t>Total</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rtl="0" fontAlgn="ctr">
                        <a:buNone/>
                      </a:pPr>
                      <a:r>
                        <a:rPr lang="en-GB" sz="1100" b="1" i="0" u="none" strike="noStrike" dirty="0">
                          <a:solidFill>
                            <a:srgbClr val="000000"/>
                          </a:solidFill>
                          <a:effectLst/>
                          <a:latin typeface="+mn-lt"/>
                        </a:rPr>
                        <a:t>32%</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A0D07F"/>
                    </a:solidFill>
                  </a:tcPr>
                </a:tc>
                <a:tc>
                  <a:txBody>
                    <a:bodyPr/>
                    <a:lstStyle/>
                    <a:p>
                      <a:pPr algn="ctr" rtl="0" fontAlgn="ctr">
                        <a:buNone/>
                      </a:pPr>
                      <a:r>
                        <a:rPr lang="en-GB" sz="1100" b="1" i="0" u="none" strike="noStrike" dirty="0">
                          <a:solidFill>
                            <a:srgbClr val="000000"/>
                          </a:solidFill>
                          <a:effectLst/>
                          <a:latin typeface="+mn-lt"/>
                        </a:rPr>
                        <a:t>27%</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B1D580"/>
                    </a:solidFill>
                  </a:tcPr>
                </a:tc>
                <a:tc>
                  <a:txBody>
                    <a:bodyPr/>
                    <a:lstStyle/>
                    <a:p>
                      <a:pPr algn="ctr" rtl="0" fontAlgn="ctr">
                        <a:buNone/>
                      </a:pPr>
                      <a:r>
                        <a:rPr lang="en-GB" sz="1100" b="1" i="0" u="none" strike="noStrike" dirty="0">
                          <a:solidFill>
                            <a:srgbClr val="000000"/>
                          </a:solidFill>
                          <a:effectLst/>
                          <a:latin typeface="+mn-lt"/>
                        </a:rPr>
                        <a:t>14%</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DCE182"/>
                    </a:solidFill>
                  </a:tcPr>
                </a:tc>
                <a:tc>
                  <a:txBody>
                    <a:bodyPr/>
                    <a:lstStyle/>
                    <a:p>
                      <a:pPr algn="ctr" rtl="0" fontAlgn="ctr">
                        <a:buNone/>
                      </a:pPr>
                      <a:r>
                        <a:rPr lang="en-GB" sz="1100" b="1" i="0" u="none" strike="noStrike" dirty="0">
                          <a:solidFill>
                            <a:srgbClr val="000000"/>
                          </a:solidFill>
                          <a:effectLst/>
                          <a:latin typeface="+mn-lt"/>
                        </a:rPr>
                        <a:t>9%</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CE683"/>
                    </a:solidFill>
                  </a:tcPr>
                </a:tc>
                <a:tc>
                  <a:txBody>
                    <a:bodyPr/>
                    <a:lstStyle/>
                    <a:p>
                      <a:pPr algn="ctr" rtl="0" fontAlgn="ctr">
                        <a:buNone/>
                      </a:pPr>
                      <a:r>
                        <a:rPr lang="en-GB" sz="1100" b="1" i="0" u="none" strike="noStrike" dirty="0">
                          <a:solidFill>
                            <a:srgbClr val="000000"/>
                          </a:solidFill>
                          <a:effectLst/>
                          <a:latin typeface="+mn-lt"/>
                        </a:rPr>
                        <a:t>8%</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FE784"/>
                    </a:solidFill>
                  </a:tcPr>
                </a:tc>
                <a:tc>
                  <a:txBody>
                    <a:bodyPr/>
                    <a:lstStyle/>
                    <a:p>
                      <a:pPr algn="ctr" rtl="0" fontAlgn="ctr">
                        <a:buNone/>
                      </a:pPr>
                      <a:r>
                        <a:rPr lang="en-GB" sz="1100" b="1" i="0" u="none" strike="noStrike" dirty="0">
                          <a:solidFill>
                            <a:srgbClr val="000000"/>
                          </a:solidFill>
                          <a:effectLst/>
                          <a:latin typeface="+mn-lt"/>
                        </a:rPr>
                        <a:t>4%</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EB84"/>
                    </a:solidFill>
                  </a:tcPr>
                </a:tc>
                <a:tc>
                  <a:txBody>
                    <a:bodyPr/>
                    <a:lstStyle/>
                    <a:p>
                      <a:pPr algn="ctr" rtl="0" fontAlgn="ctr">
                        <a:buNone/>
                      </a:pPr>
                      <a:r>
                        <a:rPr lang="en-GB" sz="1100" b="1" i="0" u="none" strike="noStrike" dirty="0">
                          <a:solidFill>
                            <a:srgbClr val="000000"/>
                          </a:solidFill>
                          <a:effectLst/>
                          <a:latin typeface="+mn-lt"/>
                        </a:rPr>
                        <a:t>3%</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683"/>
                    </a:solidFill>
                  </a:tcPr>
                </a:tc>
                <a:tc>
                  <a:txBody>
                    <a:bodyPr/>
                    <a:lstStyle/>
                    <a:p>
                      <a:pPr algn="ctr" rtl="0" fontAlgn="ctr">
                        <a:buNone/>
                      </a:pPr>
                      <a:r>
                        <a:rPr lang="en-GB" sz="1100" b="1" i="0" u="none" strike="noStrike" dirty="0">
                          <a:solidFill>
                            <a:srgbClr val="000000"/>
                          </a:solidFill>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273"/>
                    </a:solidFill>
                  </a:tcPr>
                </a:tc>
                <a:tc>
                  <a:txBody>
                    <a:bodyPr/>
                    <a:lstStyle/>
                    <a:p>
                      <a:pPr algn="ctr" rtl="0" fontAlgn="ctr">
                        <a:buNone/>
                      </a:pPr>
                      <a:r>
                        <a:rPr lang="en-GB" sz="1100" b="1" i="0" u="none" strike="noStrike" dirty="0">
                          <a:solidFill>
                            <a:srgbClr val="000000"/>
                          </a:solidFill>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273"/>
                    </a:solidFill>
                  </a:tcPr>
                </a:tc>
                <a:tc>
                  <a:txBody>
                    <a:bodyPr/>
                    <a:lstStyle/>
                    <a:p>
                      <a:pPr algn="ctr" rtl="0" fontAlgn="ctr">
                        <a:buNone/>
                      </a:pPr>
                      <a:r>
                        <a:rPr lang="en-GB" sz="1100" b="1" i="0" u="none" strike="noStrike" dirty="0">
                          <a:solidFill>
                            <a:srgbClr val="000000"/>
                          </a:solidFill>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273"/>
                    </a:solidFill>
                  </a:tcPr>
                </a:tc>
                <a:tc>
                  <a:txBody>
                    <a:bodyPr/>
                    <a:lstStyle/>
                    <a:p>
                      <a:pPr algn="ctr" rtl="0" fontAlgn="ctr">
                        <a:buNone/>
                      </a:pPr>
                      <a:r>
                        <a:rPr lang="en-GB" sz="1100" b="1" i="0" u="none" strike="noStrike" dirty="0">
                          <a:solidFill>
                            <a:srgbClr val="000000"/>
                          </a:solidFill>
                          <a:effectLst/>
                          <a:latin typeface="+mn-lt"/>
                        </a:rPr>
                        <a:t>1%</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273"/>
                    </a:solidFill>
                  </a:tcPr>
                </a:tc>
                <a:tc>
                  <a:txBody>
                    <a:bodyPr/>
                    <a:lstStyle/>
                    <a:p>
                      <a:pPr algn="ctr" rtl="0" fontAlgn="ctr">
                        <a:buNone/>
                      </a:pPr>
                      <a:r>
                        <a:rPr lang="en-GB" sz="1100" b="1" i="0" u="none" strike="noStrike" dirty="0">
                          <a:solidFill>
                            <a:srgbClr val="000000"/>
                          </a:solidFill>
                          <a:effectLst/>
                          <a:latin typeface="+mn-lt"/>
                        </a:rPr>
                        <a:t>0%</a:t>
                      </a:r>
                    </a:p>
                  </a:txBody>
                  <a:tcPr marL="5615" marR="5615" marT="5615"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696B"/>
                    </a:solidFill>
                  </a:tcPr>
                </a:tc>
                <a:extLst>
                  <a:ext uri="{0D108BD9-81ED-4DB2-BD59-A6C34878D82A}">
                    <a16:rowId xmlns:a16="http://schemas.microsoft.com/office/drawing/2014/main" val="1494270620"/>
                  </a:ext>
                </a:extLst>
              </a:tr>
            </a:tbl>
          </a:graphicData>
        </a:graphic>
      </p:graphicFrame>
      <p:sp>
        <p:nvSpPr>
          <p:cNvPr id="9" name="Text Placeholder 3">
            <a:extLst>
              <a:ext uri="{FF2B5EF4-FFF2-40B4-BE49-F238E27FC236}">
                <a16:creationId xmlns:a16="http://schemas.microsoft.com/office/drawing/2014/main" id="{6BC75883-08B7-A619-1863-ECE664404059}"/>
              </a:ext>
            </a:extLst>
          </p:cNvPr>
          <p:cNvSpPr txBox="1">
            <a:spLocks/>
          </p:cNvSpPr>
          <p:nvPr/>
        </p:nvSpPr>
        <p:spPr>
          <a:xfrm>
            <a:off x="5234" y="6503888"/>
            <a:ext cx="12099166" cy="434794"/>
          </a:xfrm>
          <a:prstGeom prst="rect">
            <a:avLst/>
          </a:prstGeom>
        </p:spPr>
        <p:txBody>
          <a:bodyPr tIns="0" bIns="0"/>
          <a:lstStyle>
            <a:lvl1pPr marL="228600" indent="-228600" algn="l" defTabSz="914400" rtl="0" eaLnBrk="1" latinLnBrk="0" hangingPunct="1">
              <a:lnSpc>
                <a:spcPct val="90000"/>
              </a:lnSpc>
              <a:spcBef>
                <a:spcPts val="1000"/>
              </a:spcBef>
              <a:buFont typeface="Arial" panose="020B0604020202020204" pitchFamily="34" charset="0"/>
              <a:buChar char="•"/>
              <a:defRPr lang="en-US" sz="1600" kern="1200" baseline="0" dirty="0" smtClean="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100" dirty="0">
                <a:latin typeface="Arial" panose="020B0604020202020204" pitchFamily="34" charset="0"/>
                <a:cs typeface="Arial" panose="020B0604020202020204" pitchFamily="34" charset="0"/>
              </a:rPr>
              <a:t>All values and percentage changes in spend are in nominal terms unless otherwise specified. </a:t>
            </a:r>
            <a:r>
              <a:rPr lang="en-US" sz="1100" dirty="0"/>
              <a:t>Please note that this data covers in person spend and cash withdrawals by Visa cards only; online spend is not included. </a:t>
            </a:r>
            <a:r>
              <a:rPr lang="en-US" sz="1100" dirty="0">
                <a:latin typeface="Arial" panose="020B0604020202020204" pitchFamily="34" charset="0"/>
                <a:cs typeface="Arial" panose="020B0604020202020204" pitchFamily="34" charset="0"/>
              </a:rPr>
              <a:t>Russia is not included as Visa suspended its Russian operations in March 2022.</a:t>
            </a:r>
            <a:endParaRPr lang="en-US" sz="1100" dirty="0"/>
          </a:p>
        </p:txBody>
      </p:sp>
    </p:spTree>
    <p:extLst>
      <p:ext uri="{BB962C8B-B14F-4D97-AF65-F5344CB8AC3E}">
        <p14:creationId xmlns:p14="http://schemas.microsoft.com/office/powerpoint/2010/main" val="28727116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C3678-FE86-4B25-ADBE-5047847A35B2}"/>
              </a:ext>
            </a:extLst>
          </p:cNvPr>
          <p:cNvSpPr>
            <a:spLocks noGrp="1"/>
          </p:cNvSpPr>
          <p:nvPr>
            <p:ph type="title"/>
          </p:nvPr>
        </p:nvSpPr>
        <p:spPr>
          <a:xfrm>
            <a:off x="892974" y="2668604"/>
            <a:ext cx="10189028" cy="1078798"/>
          </a:xfrm>
        </p:spPr>
        <p:txBody>
          <a:bodyPr/>
          <a:lstStyle/>
          <a:p>
            <a:pPr algn="l"/>
            <a:r>
              <a:rPr lang="en-GB" dirty="0"/>
              <a:t>British destination trends</a:t>
            </a:r>
          </a:p>
        </p:txBody>
      </p:sp>
    </p:spTree>
    <p:extLst>
      <p:ext uri="{BB962C8B-B14F-4D97-AF65-F5344CB8AC3E}">
        <p14:creationId xmlns:p14="http://schemas.microsoft.com/office/powerpoint/2010/main" val="36504309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E78BD-CFC1-DD2D-B8E6-9165734D5CA1}"/>
              </a:ext>
            </a:extLst>
          </p:cNvPr>
          <p:cNvSpPr>
            <a:spLocks noGrp="1"/>
          </p:cNvSpPr>
          <p:nvPr>
            <p:ph type="title"/>
          </p:nvPr>
        </p:nvSpPr>
        <p:spPr/>
        <p:txBody>
          <a:bodyPr>
            <a:normAutofit/>
          </a:bodyPr>
          <a:lstStyle/>
          <a:p>
            <a:r>
              <a:rPr lang="en-GB" sz="2800" dirty="0"/>
              <a:t>British destination trends </a:t>
            </a:r>
            <a:r>
              <a:rPr lang="en-GB" sz="2800" dirty="0">
                <a:latin typeface="+mj-lt"/>
              </a:rPr>
              <a:t>| Key Insights</a:t>
            </a:r>
          </a:p>
        </p:txBody>
      </p:sp>
      <p:sp>
        <p:nvSpPr>
          <p:cNvPr id="7" name="Content Placeholder 3">
            <a:extLst>
              <a:ext uri="{FF2B5EF4-FFF2-40B4-BE49-F238E27FC236}">
                <a16:creationId xmlns:a16="http://schemas.microsoft.com/office/drawing/2014/main" id="{AABEF999-B337-E899-A690-BEBE8C6D31D3}"/>
              </a:ext>
            </a:extLst>
          </p:cNvPr>
          <p:cNvSpPr txBox="1">
            <a:spLocks/>
          </p:cNvSpPr>
          <p:nvPr/>
        </p:nvSpPr>
        <p:spPr>
          <a:xfrm>
            <a:off x="362870" y="980557"/>
            <a:ext cx="11436096" cy="1183076"/>
          </a:xfrm>
          <a:prstGeom prst="rect">
            <a:avLst/>
          </a:prstGeom>
          <a:solidFill>
            <a:schemeClr val="accent1"/>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1600" kern="1200" baseline="0" dirty="0" smtClean="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rPr>
              <a:t>When exploring the insights in this section, please note that: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rPr>
              <a:t>Despite the number of card spending records exceeding the sample size for surveys when looking at smaller geographical areas, we do still see some influence of outliers when examining the trends, and where relevant these have been noted.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rPr>
              <a:t>The typical experience of destinations will not necessarily reflect the exact trends shown here – this is an aggregation of all cardholders, and some high spenders will affect the data, particularly in regions with overall lower numbers of international visitors.  </a:t>
            </a:r>
            <a:endParaRPr kumimoji="0" lang="en-GB" sz="1400" b="0" i="0" u="none" strike="noStrike" kern="1200" cap="none" spc="0" normalizeH="0" baseline="0" noProof="0" dirty="0">
              <a:ln>
                <a:noFill/>
              </a:ln>
              <a:solidFill>
                <a:srgbClr val="1E1541"/>
              </a:solidFill>
              <a:effectLst/>
              <a:uLnTx/>
              <a:uFillTx/>
              <a:latin typeface="Arial" panose="020B0604020202020204"/>
              <a:ea typeface="+mn-ea"/>
              <a:cs typeface="+mn-cs"/>
            </a:endParaRPr>
          </a:p>
        </p:txBody>
      </p:sp>
      <p:sp>
        <p:nvSpPr>
          <p:cNvPr id="11" name="Content Placeholder 10">
            <a:extLst>
              <a:ext uri="{FF2B5EF4-FFF2-40B4-BE49-F238E27FC236}">
                <a16:creationId xmlns:a16="http://schemas.microsoft.com/office/drawing/2014/main" id="{27B59CCC-42BB-2BC3-22B9-3A48D2A8DC22}"/>
              </a:ext>
            </a:extLst>
          </p:cNvPr>
          <p:cNvSpPr>
            <a:spLocks noGrp="1"/>
          </p:cNvSpPr>
          <p:nvPr>
            <p:ph sz="quarter" idx="10"/>
          </p:nvPr>
        </p:nvSpPr>
        <p:spPr>
          <a:xfrm>
            <a:off x="362870" y="2203727"/>
            <a:ext cx="11561761" cy="4200527"/>
          </a:xfrm>
        </p:spPr>
        <p:txBody>
          <a:bodyPr/>
          <a:lstStyle/>
          <a:p>
            <a:pPr lvl="0">
              <a:lnSpc>
                <a:spcPct val="107000"/>
              </a:lnSpc>
              <a:spcAft>
                <a:spcPts val="0"/>
              </a:spcAft>
              <a:buClr>
                <a:schemeClr val="accent2"/>
              </a:buClr>
              <a:defRPr/>
            </a:pPr>
            <a:r>
              <a:rPr lang="en-GB" sz="1400" b="1" kern="100" dirty="0">
                <a:solidFill>
                  <a:srgbClr val="1E1541"/>
                </a:solidFill>
                <a:cs typeface="Times New Roman" panose="02020603050405020304" pitchFamily="18" charset="0"/>
              </a:rPr>
              <a:t>Spend share:</a:t>
            </a:r>
          </a:p>
          <a:p>
            <a:pPr marL="285750" lvl="0" indent="-285750">
              <a:lnSpc>
                <a:spcPct val="107000"/>
              </a:lnSpc>
              <a:spcAft>
                <a:spcPts val="0"/>
              </a:spcAft>
              <a:buClr>
                <a:schemeClr val="accent2"/>
              </a:buClr>
              <a:buFont typeface="Arial" panose="020B0604020202020204" pitchFamily="34" charset="0"/>
              <a:buChar char="•"/>
              <a:defRPr/>
            </a:pPr>
            <a:r>
              <a:rPr lang="en-GB" sz="1400" b="1" kern="100" dirty="0">
                <a:solidFill>
                  <a:srgbClr val="1E1541"/>
                </a:solidFill>
                <a:cs typeface="Times New Roman" panose="02020603050405020304" pitchFamily="18" charset="0"/>
              </a:rPr>
              <a:t>London</a:t>
            </a:r>
            <a:r>
              <a:rPr lang="en-GB" sz="1400" kern="100" dirty="0">
                <a:solidFill>
                  <a:srgbClr val="1E1541"/>
                </a:solidFill>
                <a:cs typeface="Times New Roman" panose="02020603050405020304" pitchFamily="18" charset="0"/>
              </a:rPr>
              <a:t> accounted for </a:t>
            </a:r>
            <a:r>
              <a:rPr lang="en-GB" sz="1400" b="1" kern="100" dirty="0">
                <a:solidFill>
                  <a:srgbClr val="1E1541"/>
                </a:solidFill>
                <a:cs typeface="Times New Roman" panose="02020603050405020304" pitchFamily="18" charset="0"/>
              </a:rPr>
              <a:t>59%</a:t>
            </a:r>
            <a:r>
              <a:rPr lang="en-GB" sz="1400" kern="100" dirty="0">
                <a:solidFill>
                  <a:srgbClr val="1E1541"/>
                </a:solidFill>
                <a:cs typeface="Times New Roman" panose="02020603050405020304" pitchFamily="18" charset="0"/>
              </a:rPr>
              <a:t> of all inbound Visa card spend in Britain in 2025, followed by </a:t>
            </a:r>
            <a:r>
              <a:rPr lang="en-GB" sz="1400" b="1" kern="100" dirty="0">
                <a:solidFill>
                  <a:srgbClr val="1E1541"/>
                </a:solidFill>
                <a:cs typeface="Times New Roman" panose="02020603050405020304" pitchFamily="18" charset="0"/>
              </a:rPr>
              <a:t>Southern England </a:t>
            </a:r>
            <a:r>
              <a:rPr lang="en-GB" sz="1400" kern="100" dirty="0">
                <a:solidFill>
                  <a:srgbClr val="1E1541"/>
                </a:solidFill>
                <a:cs typeface="Times New Roman" panose="02020603050405020304" pitchFamily="18" charset="0"/>
              </a:rPr>
              <a:t>(17%) and </a:t>
            </a:r>
            <a:r>
              <a:rPr lang="en-GB" sz="1400" b="1" kern="100" dirty="0">
                <a:solidFill>
                  <a:srgbClr val="1E1541"/>
                </a:solidFill>
                <a:cs typeface="Times New Roman" panose="02020603050405020304" pitchFamily="18" charset="0"/>
              </a:rPr>
              <a:t>Scotland </a:t>
            </a:r>
            <a:r>
              <a:rPr lang="en-GB" sz="1400" kern="100" dirty="0">
                <a:solidFill>
                  <a:srgbClr val="1E1541"/>
                </a:solidFill>
                <a:cs typeface="Times New Roman" panose="02020603050405020304" pitchFamily="18" charset="0"/>
              </a:rPr>
              <a:t>(12%). </a:t>
            </a:r>
          </a:p>
          <a:p>
            <a:pPr marL="285750" indent="-285750">
              <a:lnSpc>
                <a:spcPct val="107000"/>
              </a:lnSpc>
              <a:spcAft>
                <a:spcPts val="0"/>
              </a:spcAft>
              <a:buClr>
                <a:schemeClr val="accent2"/>
              </a:buClr>
              <a:buFont typeface="Arial" panose="020B0604020202020204" pitchFamily="34" charset="0"/>
              <a:buChar char="•"/>
              <a:defRPr/>
            </a:pPr>
            <a:r>
              <a:rPr lang="en-GB" sz="1400" kern="100" dirty="0">
                <a:solidFill>
                  <a:srgbClr val="1E1541"/>
                </a:solidFill>
                <a:cs typeface="Times New Roman" panose="02020603050405020304" pitchFamily="18" charset="0"/>
              </a:rPr>
              <a:t>Among individual destinations outside London, </a:t>
            </a:r>
            <a:r>
              <a:rPr lang="en-GB" sz="1400" b="1" kern="100" dirty="0">
                <a:solidFill>
                  <a:srgbClr val="1E1541"/>
                </a:solidFill>
                <a:cs typeface="Times New Roman" panose="02020603050405020304" pitchFamily="18" charset="0"/>
              </a:rPr>
              <a:t>Edinburgh and South East Scotland City Region </a:t>
            </a:r>
            <a:r>
              <a:rPr lang="en-GB" sz="1400" kern="100" dirty="0">
                <a:solidFill>
                  <a:srgbClr val="1E1541"/>
                </a:solidFill>
                <a:cs typeface="Times New Roman" panose="02020603050405020304" pitchFamily="18" charset="0"/>
              </a:rPr>
              <a:t>(5.9%) attracted the highest share of spend, followed by </a:t>
            </a:r>
            <a:r>
              <a:rPr lang="en-GB" sz="1400" b="1" kern="100" dirty="0">
                <a:solidFill>
                  <a:srgbClr val="1E1541"/>
                </a:solidFill>
                <a:cs typeface="Times New Roman" panose="02020603050405020304" pitchFamily="18" charset="0"/>
              </a:rPr>
              <a:t>Greater Manchester </a:t>
            </a:r>
            <a:r>
              <a:rPr lang="en-GB" sz="1400" kern="100" dirty="0">
                <a:solidFill>
                  <a:srgbClr val="1E1541"/>
                </a:solidFill>
                <a:cs typeface="Times New Roman" panose="02020603050405020304" pitchFamily="18" charset="0"/>
              </a:rPr>
              <a:t>in the North West (3.4%) and </a:t>
            </a:r>
            <a:r>
              <a:rPr lang="en-GB" sz="1400" b="1" kern="100" dirty="0">
                <a:solidFill>
                  <a:srgbClr val="1E1541"/>
                </a:solidFill>
                <a:cs typeface="Times New Roman" panose="02020603050405020304" pitchFamily="18" charset="0"/>
              </a:rPr>
              <a:t>Oxfordshire</a:t>
            </a:r>
            <a:r>
              <a:rPr lang="en-GB" sz="1400" kern="100" dirty="0">
                <a:solidFill>
                  <a:srgbClr val="1E1541"/>
                </a:solidFill>
                <a:cs typeface="Times New Roman" panose="02020603050405020304" pitchFamily="18" charset="0"/>
              </a:rPr>
              <a:t> in the South East (2.6%).</a:t>
            </a:r>
          </a:p>
          <a:p>
            <a:pPr>
              <a:lnSpc>
                <a:spcPct val="107000"/>
              </a:lnSpc>
              <a:spcAft>
                <a:spcPts val="0"/>
              </a:spcAft>
              <a:buClr>
                <a:schemeClr val="accent2"/>
              </a:buClr>
              <a:defRPr/>
            </a:pPr>
            <a:r>
              <a:rPr lang="en-GB" sz="1400" b="1" kern="100" dirty="0">
                <a:solidFill>
                  <a:srgbClr val="1E1541"/>
                </a:solidFill>
                <a:cs typeface="Times New Roman" panose="02020603050405020304" pitchFamily="18" charset="0"/>
              </a:rPr>
              <a:t>Spend growth:</a:t>
            </a:r>
          </a:p>
          <a:p>
            <a:pPr marL="285750" lvl="0" indent="-285750">
              <a:lnSpc>
                <a:spcPct val="107000"/>
              </a:lnSpc>
              <a:spcAft>
                <a:spcPts val="0"/>
              </a:spcAft>
              <a:buClr>
                <a:schemeClr val="accent2"/>
              </a:buClr>
              <a:buFont typeface="Arial" panose="020B0604020202020204" pitchFamily="34" charset="0"/>
              <a:buChar char="•"/>
              <a:defRPr/>
            </a:pPr>
            <a:r>
              <a:rPr lang="en-GB" sz="1400" b="1" kern="100" dirty="0">
                <a:solidFill>
                  <a:srgbClr val="1E1541"/>
                </a:solidFill>
                <a:cs typeface="Times New Roman" panose="02020603050405020304" pitchFamily="18" charset="0"/>
              </a:rPr>
              <a:t>Scotland </a:t>
            </a:r>
            <a:r>
              <a:rPr lang="en-GB" sz="1400" kern="100" dirty="0">
                <a:solidFill>
                  <a:srgbClr val="1E1541"/>
                </a:solidFill>
                <a:cs typeface="Times New Roman" panose="02020603050405020304" pitchFamily="18" charset="0"/>
              </a:rPr>
              <a:t>(9%, 5% real), </a:t>
            </a:r>
            <a:r>
              <a:rPr lang="en-GB" sz="1400" b="1" kern="100" dirty="0">
                <a:solidFill>
                  <a:srgbClr val="1E1541"/>
                </a:solidFill>
                <a:cs typeface="Times New Roman" panose="02020603050405020304" pitchFamily="18" charset="0"/>
              </a:rPr>
              <a:t>Northern England </a:t>
            </a:r>
            <a:r>
              <a:rPr lang="en-GB" sz="1400" kern="100" dirty="0">
                <a:solidFill>
                  <a:srgbClr val="1E1541"/>
                </a:solidFill>
                <a:cs typeface="Times New Roman" panose="02020603050405020304" pitchFamily="18" charset="0"/>
              </a:rPr>
              <a:t>(7%, 3% real) and </a:t>
            </a:r>
            <a:r>
              <a:rPr lang="en-GB" sz="1400" b="1" kern="100" dirty="0">
                <a:solidFill>
                  <a:srgbClr val="1E1541"/>
                </a:solidFill>
                <a:cs typeface="Times New Roman" panose="02020603050405020304" pitchFamily="18" charset="0"/>
              </a:rPr>
              <a:t>Wales</a:t>
            </a:r>
            <a:r>
              <a:rPr lang="en-GB" sz="1400" kern="100" dirty="0">
                <a:solidFill>
                  <a:srgbClr val="1E1541"/>
                </a:solidFill>
                <a:cs typeface="Times New Roman" panose="02020603050405020304" pitchFamily="18" charset="0"/>
              </a:rPr>
              <a:t> (4%, 1% real) were the strongest performing higher level regions in 2025. The </a:t>
            </a:r>
            <a:r>
              <a:rPr lang="en-GB" sz="1400" b="1" kern="100" dirty="0">
                <a:solidFill>
                  <a:srgbClr val="1E1541"/>
                </a:solidFill>
                <a:cs typeface="Times New Roman" panose="02020603050405020304" pitchFamily="18" charset="0"/>
              </a:rPr>
              <a:t>Midlands </a:t>
            </a:r>
            <a:r>
              <a:rPr lang="en-GB" sz="1400" kern="100" dirty="0">
                <a:solidFill>
                  <a:srgbClr val="1E1541"/>
                </a:solidFill>
                <a:cs typeface="Times New Roman" panose="02020603050405020304" pitchFamily="18" charset="0"/>
              </a:rPr>
              <a:t>(-2%, -5% real) saw the weakest performance. </a:t>
            </a:r>
          </a:p>
          <a:p>
            <a:pPr marL="285750" lvl="0" indent="-285750">
              <a:lnSpc>
                <a:spcPct val="107000"/>
              </a:lnSpc>
              <a:spcAft>
                <a:spcPts val="0"/>
              </a:spcAft>
              <a:buClr>
                <a:schemeClr val="accent2"/>
              </a:buClr>
              <a:buFont typeface="Arial" panose="020B0604020202020204" pitchFamily="34" charset="0"/>
              <a:buChar char="•"/>
              <a:defRPr/>
            </a:pPr>
            <a:r>
              <a:rPr lang="en-GB" sz="1400" kern="100" dirty="0">
                <a:solidFill>
                  <a:srgbClr val="1E1541"/>
                </a:solidFill>
                <a:cs typeface="Times New Roman" panose="02020603050405020304" pitchFamily="18" charset="0"/>
              </a:rPr>
              <a:t>At a destination level, growth was led by </a:t>
            </a:r>
            <a:r>
              <a:rPr lang="en-GB" sz="1400" b="1" kern="100" dirty="0">
                <a:solidFill>
                  <a:srgbClr val="1E1541"/>
                </a:solidFill>
                <a:cs typeface="Times New Roman" panose="02020603050405020304" pitchFamily="18" charset="0"/>
              </a:rPr>
              <a:t>Bedfordshire</a:t>
            </a:r>
            <a:r>
              <a:rPr lang="en-GB" sz="1400" kern="100" dirty="0">
                <a:solidFill>
                  <a:srgbClr val="1E1541"/>
                </a:solidFill>
                <a:cs typeface="Times New Roman" panose="02020603050405020304" pitchFamily="18" charset="0"/>
              </a:rPr>
              <a:t> in the East of England (38%), </a:t>
            </a:r>
            <a:r>
              <a:rPr lang="en-GB" sz="1400" b="1" kern="100" dirty="0">
                <a:solidFill>
                  <a:srgbClr val="1E1541"/>
                </a:solidFill>
                <a:cs typeface="Times New Roman" panose="02020603050405020304" pitchFamily="18" charset="0"/>
              </a:rPr>
              <a:t>Surrey</a:t>
            </a:r>
            <a:r>
              <a:rPr lang="en-GB" sz="1400" kern="100" dirty="0">
                <a:solidFill>
                  <a:srgbClr val="1E1541"/>
                </a:solidFill>
                <a:cs typeface="Times New Roman" panose="02020603050405020304" pitchFamily="18" charset="0"/>
              </a:rPr>
              <a:t> and </a:t>
            </a:r>
            <a:r>
              <a:rPr lang="en-GB" sz="1400" b="1" kern="100" dirty="0">
                <a:solidFill>
                  <a:srgbClr val="1E1541"/>
                </a:solidFill>
                <a:cs typeface="Times New Roman" panose="02020603050405020304" pitchFamily="18" charset="0"/>
              </a:rPr>
              <a:t>Isle of Wight </a:t>
            </a:r>
            <a:r>
              <a:rPr lang="en-GB" sz="1400" kern="100" dirty="0">
                <a:solidFill>
                  <a:srgbClr val="1E1541"/>
                </a:solidFill>
                <a:cs typeface="Times New Roman" panose="02020603050405020304" pitchFamily="18" charset="0"/>
              </a:rPr>
              <a:t>in the South East (both up 19%), </a:t>
            </a:r>
            <a:r>
              <a:rPr lang="en-GB" sz="1400" b="1" kern="100" dirty="0">
                <a:solidFill>
                  <a:srgbClr val="1E1541"/>
                </a:solidFill>
                <a:cs typeface="Times New Roman" panose="02020603050405020304" pitchFamily="18" charset="0"/>
              </a:rPr>
              <a:t>Cheshire</a:t>
            </a:r>
            <a:r>
              <a:rPr lang="en-GB" sz="1400" kern="100" dirty="0">
                <a:solidFill>
                  <a:srgbClr val="1E1541"/>
                </a:solidFill>
                <a:cs typeface="Times New Roman" panose="02020603050405020304" pitchFamily="18" charset="0"/>
              </a:rPr>
              <a:t> in the North West (17%) and </a:t>
            </a:r>
            <a:r>
              <a:rPr lang="en-GB" sz="1400" b="1" kern="100" dirty="0">
                <a:solidFill>
                  <a:srgbClr val="1E1541"/>
                </a:solidFill>
                <a:cs typeface="Times New Roman" panose="02020603050405020304" pitchFamily="18" charset="0"/>
              </a:rPr>
              <a:t>Edinburgh and South East Scotland City Region </a:t>
            </a:r>
            <a:r>
              <a:rPr lang="en-GB" sz="1400" kern="100" dirty="0">
                <a:solidFill>
                  <a:srgbClr val="1E1541"/>
                </a:solidFill>
                <a:cs typeface="Times New Roman" panose="02020603050405020304" pitchFamily="18" charset="0"/>
              </a:rPr>
              <a:t>(16%).</a:t>
            </a:r>
          </a:p>
          <a:p>
            <a:pPr>
              <a:lnSpc>
                <a:spcPct val="107000"/>
              </a:lnSpc>
              <a:spcAft>
                <a:spcPts val="0"/>
              </a:spcAft>
              <a:buClr>
                <a:schemeClr val="accent2"/>
              </a:buClr>
              <a:defRPr/>
            </a:pPr>
            <a:r>
              <a:rPr lang="en-GB" sz="1400" b="1" kern="100" dirty="0">
                <a:solidFill>
                  <a:srgbClr val="1E1541"/>
                </a:solidFill>
                <a:cs typeface="Times New Roman" panose="02020603050405020304" pitchFamily="18" charset="0"/>
              </a:rPr>
              <a:t>Seasonality:</a:t>
            </a:r>
          </a:p>
          <a:p>
            <a:pPr marL="285750" indent="-285750">
              <a:lnSpc>
                <a:spcPct val="107000"/>
              </a:lnSpc>
              <a:spcAft>
                <a:spcPts val="0"/>
              </a:spcAft>
              <a:buClr>
                <a:schemeClr val="accent2"/>
              </a:buClr>
              <a:buFont typeface="Arial" panose="020B0604020202020204" pitchFamily="34" charset="0"/>
              <a:buChar char="•"/>
              <a:defRPr/>
            </a:pPr>
            <a:r>
              <a:rPr lang="en-GB" sz="1400" kern="100" dirty="0">
                <a:solidFill>
                  <a:srgbClr val="1E1541"/>
                </a:solidFill>
                <a:cs typeface="Times New Roman" panose="02020603050405020304" pitchFamily="18" charset="0"/>
              </a:rPr>
              <a:t>Most regions follow the pattern of spend peaking in July to August and being weakest in January to March. </a:t>
            </a:r>
            <a:r>
              <a:rPr lang="en-GB" sz="1400" b="1" kern="100" dirty="0">
                <a:solidFill>
                  <a:srgbClr val="1E1541"/>
                </a:solidFill>
                <a:cs typeface="Times New Roman" panose="02020603050405020304" pitchFamily="18" charset="0"/>
              </a:rPr>
              <a:t>Scotland</a:t>
            </a:r>
            <a:r>
              <a:rPr lang="en-GB" sz="1400" kern="100" dirty="0">
                <a:solidFill>
                  <a:srgbClr val="1E1541"/>
                </a:solidFill>
                <a:cs typeface="Times New Roman" panose="02020603050405020304" pitchFamily="18" charset="0"/>
              </a:rPr>
              <a:t> was the most seasonal, with 40% of annual spend in Q3, while </a:t>
            </a:r>
            <a:r>
              <a:rPr lang="en-GB" sz="1400" b="1" kern="100" dirty="0">
                <a:solidFill>
                  <a:srgbClr val="1E1541"/>
                </a:solidFill>
                <a:cs typeface="Times New Roman" panose="02020603050405020304" pitchFamily="18" charset="0"/>
              </a:rPr>
              <a:t>London</a:t>
            </a:r>
            <a:r>
              <a:rPr lang="en-GB" sz="1400" kern="100" dirty="0">
                <a:solidFill>
                  <a:srgbClr val="1E1541"/>
                </a:solidFill>
                <a:cs typeface="Times New Roman" panose="02020603050405020304" pitchFamily="18" charset="0"/>
              </a:rPr>
              <a:t> had the strongest off-season performance and largest Q4 share (28%), indicating a more year-round visitor economy.</a:t>
            </a:r>
          </a:p>
          <a:p>
            <a:pPr>
              <a:lnSpc>
                <a:spcPct val="107000"/>
              </a:lnSpc>
              <a:spcAft>
                <a:spcPts val="0"/>
              </a:spcAft>
              <a:buClr>
                <a:schemeClr val="accent2"/>
              </a:buClr>
              <a:defRPr/>
            </a:pPr>
            <a:r>
              <a:rPr lang="en-GB" sz="1400" b="1" kern="100" dirty="0">
                <a:solidFill>
                  <a:srgbClr val="1E1541"/>
                </a:solidFill>
                <a:cs typeface="Times New Roman" panose="02020603050405020304" pitchFamily="18" charset="0"/>
              </a:rPr>
              <a:t>Spending behaviour:</a:t>
            </a:r>
          </a:p>
          <a:p>
            <a:pPr marL="285750" indent="-285750">
              <a:lnSpc>
                <a:spcPct val="107000"/>
              </a:lnSpc>
              <a:spcAft>
                <a:spcPts val="0"/>
              </a:spcAft>
              <a:buClr>
                <a:schemeClr val="accent2"/>
              </a:buClr>
              <a:buFont typeface="Arial" panose="020B0604020202020204" pitchFamily="34" charset="0"/>
              <a:buChar char="•"/>
              <a:defRPr/>
            </a:pPr>
            <a:r>
              <a:rPr lang="en-GB" sz="1400" kern="100" dirty="0">
                <a:solidFill>
                  <a:srgbClr val="1E1541"/>
                </a:solidFill>
                <a:cs typeface="Times New Roman" panose="02020603050405020304" pitchFamily="18" charset="0"/>
              </a:rPr>
              <a:t>Across Britain in 2025, highest spend by inbound visitors was in the </a:t>
            </a:r>
            <a:r>
              <a:rPr lang="en-GB" sz="1400" b="1" kern="100" dirty="0">
                <a:solidFill>
                  <a:srgbClr val="1E1541"/>
                </a:solidFill>
                <a:cs typeface="Times New Roman" panose="02020603050405020304" pitchFamily="18" charset="0"/>
              </a:rPr>
              <a:t>restaurants and dining </a:t>
            </a:r>
            <a:r>
              <a:rPr lang="en-GB" sz="1400" kern="100" dirty="0">
                <a:solidFill>
                  <a:srgbClr val="1E1541"/>
                </a:solidFill>
                <a:cs typeface="Times New Roman" panose="02020603050405020304" pitchFamily="18" charset="0"/>
              </a:rPr>
              <a:t>and </a:t>
            </a:r>
            <a:r>
              <a:rPr lang="en-GB" sz="1400" b="1" kern="100" dirty="0">
                <a:solidFill>
                  <a:srgbClr val="1E1541"/>
                </a:solidFill>
                <a:cs typeface="Times New Roman" panose="02020603050405020304" pitchFamily="18" charset="0"/>
              </a:rPr>
              <a:t>retail</a:t>
            </a:r>
            <a:r>
              <a:rPr lang="en-GB" sz="1400" kern="100" dirty="0">
                <a:solidFill>
                  <a:srgbClr val="1E1541"/>
                </a:solidFill>
                <a:cs typeface="Times New Roman" panose="02020603050405020304" pitchFamily="18" charset="0"/>
              </a:rPr>
              <a:t> categories. </a:t>
            </a:r>
          </a:p>
          <a:p>
            <a:pPr marL="285750" indent="-285750">
              <a:lnSpc>
                <a:spcPct val="107000"/>
              </a:lnSpc>
              <a:spcAft>
                <a:spcPts val="0"/>
              </a:spcAft>
              <a:buClr>
                <a:schemeClr val="accent2"/>
              </a:buClr>
              <a:buFont typeface="Arial" panose="020B0604020202020204" pitchFamily="34" charset="0"/>
              <a:buChar char="•"/>
              <a:defRPr/>
            </a:pPr>
            <a:r>
              <a:rPr lang="en-GB" sz="1400" b="1" kern="100" dirty="0">
                <a:solidFill>
                  <a:srgbClr val="1E1541"/>
                </a:solidFill>
                <a:cs typeface="Times New Roman" panose="02020603050405020304" pitchFamily="18" charset="0"/>
              </a:rPr>
              <a:t>Wales </a:t>
            </a:r>
            <a:r>
              <a:rPr lang="en-GB" sz="1400" kern="100" dirty="0">
                <a:solidFill>
                  <a:srgbClr val="1E1541"/>
                </a:solidFill>
                <a:cs typeface="Times New Roman" panose="02020603050405020304" pitchFamily="18" charset="0"/>
              </a:rPr>
              <a:t>had the highest </a:t>
            </a:r>
            <a:r>
              <a:rPr lang="en-GB" sz="1400" b="1" kern="100" dirty="0">
                <a:solidFill>
                  <a:srgbClr val="1E1541"/>
                </a:solidFill>
                <a:cs typeface="Times New Roman" panose="02020603050405020304" pitchFamily="18" charset="0"/>
              </a:rPr>
              <a:t>retail</a:t>
            </a:r>
            <a:r>
              <a:rPr lang="en-GB" sz="1400" kern="100" dirty="0">
                <a:solidFill>
                  <a:srgbClr val="1E1541"/>
                </a:solidFill>
                <a:cs typeface="Times New Roman" panose="02020603050405020304" pitchFamily="18" charset="0"/>
              </a:rPr>
              <a:t> share (37%). </a:t>
            </a:r>
            <a:r>
              <a:rPr lang="en-GB" sz="1400" b="1" kern="100" dirty="0">
                <a:solidFill>
                  <a:srgbClr val="1E1541"/>
                </a:solidFill>
                <a:cs typeface="Times New Roman" panose="02020603050405020304" pitchFamily="18" charset="0"/>
              </a:rPr>
              <a:t>London</a:t>
            </a:r>
            <a:r>
              <a:rPr lang="en-GB" sz="1400" kern="100" dirty="0">
                <a:solidFill>
                  <a:srgbClr val="1E1541"/>
                </a:solidFill>
                <a:cs typeface="Times New Roman" panose="02020603050405020304" pitchFamily="18" charset="0"/>
              </a:rPr>
              <a:t> also had a high </a:t>
            </a:r>
            <a:r>
              <a:rPr lang="en-GB" sz="1400" b="1" kern="100" dirty="0">
                <a:solidFill>
                  <a:srgbClr val="1E1541"/>
                </a:solidFill>
                <a:cs typeface="Times New Roman" panose="02020603050405020304" pitchFamily="18" charset="0"/>
              </a:rPr>
              <a:t>retail</a:t>
            </a:r>
            <a:r>
              <a:rPr lang="en-GB" sz="1400" kern="100" dirty="0">
                <a:solidFill>
                  <a:srgbClr val="1E1541"/>
                </a:solidFill>
                <a:cs typeface="Times New Roman" panose="02020603050405020304" pitchFamily="18" charset="0"/>
              </a:rPr>
              <a:t> share (35%) and the highest proportion spent on </a:t>
            </a:r>
            <a:r>
              <a:rPr lang="en-GB" sz="1400" b="1" kern="100" dirty="0">
                <a:solidFill>
                  <a:srgbClr val="1E1541"/>
                </a:solidFill>
                <a:cs typeface="Times New Roman" panose="02020603050405020304" pitchFamily="18" charset="0"/>
              </a:rPr>
              <a:t>hotels and lodging </a:t>
            </a:r>
            <a:r>
              <a:rPr lang="en-GB" sz="1400" kern="100" dirty="0">
                <a:solidFill>
                  <a:srgbClr val="1E1541"/>
                </a:solidFill>
                <a:cs typeface="Times New Roman" panose="02020603050405020304" pitchFamily="18" charset="0"/>
              </a:rPr>
              <a:t>(16%). </a:t>
            </a:r>
            <a:r>
              <a:rPr lang="en-GB" sz="1400" b="1" kern="100" dirty="0">
                <a:solidFill>
                  <a:srgbClr val="1E1541"/>
                </a:solidFill>
                <a:cs typeface="Times New Roman" panose="02020603050405020304" pitchFamily="18" charset="0"/>
              </a:rPr>
              <a:t>Scotland</a:t>
            </a:r>
            <a:r>
              <a:rPr lang="en-GB" sz="1400" kern="100" dirty="0">
                <a:solidFill>
                  <a:srgbClr val="1E1541"/>
                </a:solidFill>
                <a:cs typeface="Times New Roman" panose="02020603050405020304" pitchFamily="18" charset="0"/>
              </a:rPr>
              <a:t> over-indexed on </a:t>
            </a:r>
            <a:r>
              <a:rPr lang="en-GB" sz="1400" b="1" kern="100" dirty="0">
                <a:solidFill>
                  <a:srgbClr val="1E1541"/>
                </a:solidFill>
                <a:cs typeface="Times New Roman" panose="02020603050405020304" pitchFamily="18" charset="0"/>
              </a:rPr>
              <a:t>restaurants and dining </a:t>
            </a:r>
            <a:r>
              <a:rPr lang="en-GB" sz="1400" kern="100" dirty="0">
                <a:solidFill>
                  <a:srgbClr val="1E1541"/>
                </a:solidFill>
                <a:cs typeface="Times New Roman" panose="02020603050405020304" pitchFamily="18" charset="0"/>
              </a:rPr>
              <a:t>(28%) and accommodation, while the </a:t>
            </a:r>
            <a:r>
              <a:rPr lang="en-GB" sz="1400" b="1" kern="100" dirty="0">
                <a:solidFill>
                  <a:srgbClr val="1E1541"/>
                </a:solidFill>
                <a:cs typeface="Times New Roman" panose="02020603050405020304" pitchFamily="18" charset="0"/>
              </a:rPr>
              <a:t>Midlands </a:t>
            </a:r>
            <a:r>
              <a:rPr lang="en-GB" sz="1400" kern="100" dirty="0">
                <a:solidFill>
                  <a:srgbClr val="1E1541"/>
                </a:solidFill>
                <a:cs typeface="Times New Roman" panose="02020603050405020304" pitchFamily="18" charset="0"/>
              </a:rPr>
              <a:t>had the highest reliance on </a:t>
            </a:r>
            <a:r>
              <a:rPr lang="en-GB" sz="1400" b="1" kern="100" dirty="0">
                <a:solidFill>
                  <a:srgbClr val="1E1541"/>
                </a:solidFill>
                <a:cs typeface="Times New Roman" panose="02020603050405020304" pitchFamily="18" charset="0"/>
              </a:rPr>
              <a:t>cash withdrawals </a:t>
            </a:r>
            <a:r>
              <a:rPr lang="en-GB" sz="1400" kern="100" dirty="0">
                <a:solidFill>
                  <a:srgbClr val="1E1541"/>
                </a:solidFill>
                <a:cs typeface="Times New Roman" panose="02020603050405020304" pitchFamily="18" charset="0"/>
              </a:rPr>
              <a:t>(8%).</a:t>
            </a:r>
          </a:p>
          <a:p>
            <a:endParaRPr lang="en-GB" dirty="0"/>
          </a:p>
        </p:txBody>
      </p:sp>
      <p:sp>
        <p:nvSpPr>
          <p:cNvPr id="4" name="Text Placeholder 3">
            <a:extLst>
              <a:ext uri="{FF2B5EF4-FFF2-40B4-BE49-F238E27FC236}">
                <a16:creationId xmlns:a16="http://schemas.microsoft.com/office/drawing/2014/main" id="{FD48D922-6094-77FD-B896-81E9CC0A9535}"/>
              </a:ext>
            </a:extLst>
          </p:cNvPr>
          <p:cNvSpPr>
            <a:spLocks noGrp="1"/>
          </p:cNvSpPr>
          <p:nvPr>
            <p:ph type="body" sz="quarter" idx="11"/>
          </p:nvPr>
        </p:nvSpPr>
        <p:spPr>
          <a:xfrm>
            <a:off x="334963" y="6490230"/>
            <a:ext cx="10329611" cy="269150"/>
          </a:xfrm>
        </p:spPr>
        <p:txBody>
          <a:bodyPr/>
          <a:lstStyle/>
          <a:p>
            <a:r>
              <a:rPr lang="en-GB" sz="1200" dirty="0"/>
              <a:t>Please note that this data covers in person spend and cash withdrawals by Visa cards only; online spend is not included.</a:t>
            </a:r>
            <a:r>
              <a:rPr lang="en-GB" dirty="0">
                <a:latin typeface="Arial" panose="020B0604020202020204" pitchFamily="34" charset="0"/>
                <a:cs typeface="Arial" panose="020B0604020202020204" pitchFamily="34" charset="0"/>
              </a:rPr>
              <a:t> All values and percentage changes in spend are in nominal terms unless otherwise specified.</a:t>
            </a:r>
            <a:r>
              <a:rPr lang="en-GB" sz="1200" dirty="0">
                <a:latin typeface="Arial" panose="020B0604020202020204" pitchFamily="34" charset="0"/>
                <a:cs typeface="Arial" panose="020B0604020202020204" pitchFamily="34" charset="0"/>
              </a:rPr>
              <a:t> </a:t>
            </a:r>
            <a:endParaRPr lang="en-GB" dirty="0"/>
          </a:p>
        </p:txBody>
      </p:sp>
    </p:spTree>
    <p:extLst>
      <p:ext uri="{BB962C8B-B14F-4D97-AF65-F5344CB8AC3E}">
        <p14:creationId xmlns:p14="http://schemas.microsoft.com/office/powerpoint/2010/main" val="1709515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0DDD9-1091-8E19-D3FB-23F68D3E9A67}"/>
              </a:ext>
            </a:extLst>
          </p:cNvPr>
          <p:cNvSpPr>
            <a:spLocks noGrp="1"/>
          </p:cNvSpPr>
          <p:nvPr>
            <p:ph type="title"/>
          </p:nvPr>
        </p:nvSpPr>
        <p:spPr/>
        <p:txBody>
          <a:bodyPr>
            <a:normAutofit/>
          </a:bodyPr>
          <a:lstStyle/>
          <a:p>
            <a:r>
              <a:rPr lang="en-GB" sz="2800" dirty="0"/>
              <a:t>Spend share </a:t>
            </a:r>
            <a:r>
              <a:rPr lang="en-GB" sz="2800" dirty="0">
                <a:latin typeface="+mj-lt"/>
              </a:rPr>
              <a:t>| 2025 insight summary</a:t>
            </a:r>
          </a:p>
        </p:txBody>
      </p:sp>
      <p:sp>
        <p:nvSpPr>
          <p:cNvPr id="115" name="Headline annual visits">
            <a:extLst>
              <a:ext uri="{FF2B5EF4-FFF2-40B4-BE49-F238E27FC236}">
                <a16:creationId xmlns:a16="http://schemas.microsoft.com/office/drawing/2014/main" id="{C08681BD-C514-C4B4-DCE3-F9944777325E}"/>
              </a:ext>
            </a:extLst>
          </p:cNvPr>
          <p:cNvSpPr txBox="1"/>
          <p:nvPr/>
        </p:nvSpPr>
        <p:spPr>
          <a:xfrm>
            <a:off x="1364534" y="1003156"/>
            <a:ext cx="363410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E1541"/>
                </a:solidFill>
                <a:effectLst/>
                <a:uLnTx/>
                <a:uFillTx/>
                <a:latin typeface="Arial" panose="020B0604020202020204" pitchFamily="34" charset="0"/>
                <a:ea typeface="+mn-ea"/>
                <a:cs typeface="Arial" panose="020B0604020202020204" pitchFamily="34" charset="0"/>
              </a:rPr>
              <a:t>Share of spend within Britain in 2025* </a:t>
            </a:r>
            <a:endParaRPr kumimoji="0" lang="en-GB" sz="1400" b="0" i="0" u="none" strike="noStrike" kern="1200" cap="none" spc="0" normalizeH="0" baseline="0" noProof="0" dirty="0">
              <a:ln>
                <a:noFill/>
              </a:ln>
              <a:solidFill>
                <a:srgbClr val="1E1541"/>
              </a:solidFill>
              <a:effectLst/>
              <a:uLnTx/>
              <a:uFillTx/>
              <a:latin typeface="Arial" panose="020B0604020202020204" pitchFamily="34" charset="0"/>
              <a:ea typeface="+mn-ea"/>
              <a:cs typeface="Arial" panose="020B0604020202020204" pitchFamily="34" charset="0"/>
            </a:endParaRPr>
          </a:p>
        </p:txBody>
      </p:sp>
      <p:grpSp>
        <p:nvGrpSpPr>
          <p:cNvPr id="4" name="Group 3">
            <a:extLst>
              <a:ext uri="{FF2B5EF4-FFF2-40B4-BE49-F238E27FC236}">
                <a16:creationId xmlns:a16="http://schemas.microsoft.com/office/drawing/2014/main" id="{3F2677E1-F246-81EC-3294-E455A71CFD8C}"/>
              </a:ext>
              <a:ext uri="{C183D7F6-B498-43B3-948B-1728B52AA6E4}">
                <adec:decorative xmlns:adec="http://schemas.microsoft.com/office/drawing/2017/decorative" val="1"/>
              </a:ext>
            </a:extLst>
          </p:cNvPr>
          <p:cNvGrpSpPr/>
          <p:nvPr/>
        </p:nvGrpSpPr>
        <p:grpSpPr>
          <a:xfrm>
            <a:off x="136328" y="1391190"/>
            <a:ext cx="2861712" cy="4830274"/>
            <a:chOff x="136328" y="1391190"/>
            <a:chExt cx="2861712" cy="4830274"/>
          </a:xfrm>
        </p:grpSpPr>
        <p:sp>
          <p:nvSpPr>
            <p:cNvPr id="7" name="Freeform 145">
              <a:extLst>
                <a:ext uri="{FF2B5EF4-FFF2-40B4-BE49-F238E27FC236}">
                  <a16:creationId xmlns:a16="http://schemas.microsoft.com/office/drawing/2014/main" id="{9D6A88BB-B42D-75A7-F4B5-AD932E000EB4}"/>
                </a:ext>
              </a:extLst>
            </p:cNvPr>
            <p:cNvSpPr/>
            <p:nvPr/>
          </p:nvSpPr>
          <p:spPr>
            <a:xfrm>
              <a:off x="905254" y="4602602"/>
              <a:ext cx="835753" cy="926308"/>
            </a:xfrm>
            <a:custGeom>
              <a:avLst/>
              <a:gdLst>
                <a:gd name="connsiteX0" fmla="*/ 457086 w 457085"/>
                <a:gd name="connsiteY0" fmla="*/ 495134 h 564338"/>
                <a:gd name="connsiteX1" fmla="*/ 439941 w 457085"/>
                <a:gd name="connsiteY1" fmla="*/ 514148 h 564338"/>
                <a:gd name="connsiteX2" fmla="*/ 414137 w 457085"/>
                <a:gd name="connsiteY2" fmla="*/ 526824 h 564338"/>
                <a:gd name="connsiteX3" fmla="*/ 396564 w 457085"/>
                <a:gd name="connsiteY3" fmla="*/ 521942 h 564338"/>
                <a:gd name="connsiteX4" fmla="*/ 365360 w 457085"/>
                <a:gd name="connsiteY4" fmla="*/ 547808 h 564338"/>
                <a:gd name="connsiteX5" fmla="*/ 364846 w 457085"/>
                <a:gd name="connsiteY5" fmla="*/ 560912 h 564338"/>
                <a:gd name="connsiteX6" fmla="*/ 338014 w 457085"/>
                <a:gd name="connsiteY6" fmla="*/ 564338 h 564338"/>
                <a:gd name="connsiteX7" fmla="*/ 300466 w 457085"/>
                <a:gd name="connsiteY7" fmla="*/ 561426 h 564338"/>
                <a:gd name="connsiteX8" fmla="*/ 282893 w 457085"/>
                <a:gd name="connsiteY8" fmla="*/ 541898 h 564338"/>
                <a:gd name="connsiteX9" fmla="*/ 270205 w 457085"/>
                <a:gd name="connsiteY9" fmla="*/ 540956 h 564338"/>
                <a:gd name="connsiteX10" fmla="*/ 251689 w 457085"/>
                <a:gd name="connsiteY10" fmla="*/ 497532 h 564338"/>
                <a:gd name="connsiteX11" fmla="*/ 231715 w 457085"/>
                <a:gd name="connsiteY11" fmla="*/ 500958 h 564338"/>
                <a:gd name="connsiteX12" fmla="*/ 228286 w 457085"/>
                <a:gd name="connsiteY12" fmla="*/ 504384 h 564338"/>
                <a:gd name="connsiteX13" fmla="*/ 222885 w 457085"/>
                <a:gd name="connsiteY13" fmla="*/ 516118 h 564338"/>
                <a:gd name="connsiteX14" fmla="*/ 198968 w 457085"/>
                <a:gd name="connsiteY14" fmla="*/ 515604 h 564338"/>
                <a:gd name="connsiteX15" fmla="*/ 188252 w 457085"/>
                <a:gd name="connsiteY15" fmla="*/ 521000 h 564338"/>
                <a:gd name="connsiteX16" fmla="*/ 172222 w 457085"/>
                <a:gd name="connsiteY16" fmla="*/ 511664 h 564338"/>
                <a:gd name="connsiteX17" fmla="*/ 169736 w 457085"/>
                <a:gd name="connsiteY17" fmla="*/ 500958 h 564338"/>
                <a:gd name="connsiteX18" fmla="*/ 177022 w 457085"/>
                <a:gd name="connsiteY18" fmla="*/ 494192 h 564338"/>
                <a:gd name="connsiteX19" fmla="*/ 190738 w 457085"/>
                <a:gd name="connsiteY19" fmla="*/ 496076 h 564338"/>
                <a:gd name="connsiteX20" fmla="*/ 207797 w 457085"/>
                <a:gd name="connsiteY20" fmla="*/ 487854 h 564338"/>
                <a:gd name="connsiteX21" fmla="*/ 193138 w 457085"/>
                <a:gd name="connsiteY21" fmla="*/ 486398 h 564338"/>
                <a:gd name="connsiteX22" fmla="*/ 188766 w 457085"/>
                <a:gd name="connsiteY22" fmla="*/ 480488 h 564338"/>
                <a:gd name="connsiteX23" fmla="*/ 169221 w 457085"/>
                <a:gd name="connsiteY23" fmla="*/ 483400 h 564338"/>
                <a:gd name="connsiteX24" fmla="*/ 159020 w 457085"/>
                <a:gd name="connsiteY24" fmla="*/ 467812 h 564338"/>
                <a:gd name="connsiteX25" fmla="*/ 160477 w 457085"/>
                <a:gd name="connsiteY25" fmla="*/ 454708 h 564338"/>
                <a:gd name="connsiteX26" fmla="*/ 148304 w 457085"/>
                <a:gd name="connsiteY26" fmla="*/ 462502 h 564338"/>
                <a:gd name="connsiteX27" fmla="*/ 111700 w 457085"/>
                <a:gd name="connsiteY27" fmla="*/ 461988 h 564338"/>
                <a:gd name="connsiteX28" fmla="*/ 106813 w 457085"/>
                <a:gd name="connsiteY28" fmla="*/ 466356 h 564338"/>
                <a:gd name="connsiteX29" fmla="*/ 100470 w 457085"/>
                <a:gd name="connsiteY29" fmla="*/ 482972 h 564338"/>
                <a:gd name="connsiteX30" fmla="*/ 88725 w 457085"/>
                <a:gd name="connsiteY30" fmla="*/ 487854 h 564338"/>
                <a:gd name="connsiteX31" fmla="*/ 76552 w 457085"/>
                <a:gd name="connsiteY31" fmla="*/ 484856 h 564338"/>
                <a:gd name="connsiteX32" fmla="*/ 60008 w 457085"/>
                <a:gd name="connsiteY32" fmla="*/ 500016 h 564338"/>
                <a:gd name="connsiteX33" fmla="*/ 44406 w 457085"/>
                <a:gd name="connsiteY33" fmla="*/ 489310 h 564338"/>
                <a:gd name="connsiteX34" fmla="*/ 35576 w 457085"/>
                <a:gd name="connsiteY34" fmla="*/ 477062 h 564338"/>
                <a:gd name="connsiteX35" fmla="*/ 51178 w 457085"/>
                <a:gd name="connsiteY35" fmla="*/ 468840 h 564338"/>
                <a:gd name="connsiteX36" fmla="*/ 27261 w 457085"/>
                <a:gd name="connsiteY36" fmla="*/ 464900 h 564338"/>
                <a:gd name="connsiteX37" fmla="*/ 24860 w 457085"/>
                <a:gd name="connsiteY37" fmla="*/ 473722 h 564338"/>
                <a:gd name="connsiteX38" fmla="*/ 11230 w 457085"/>
                <a:gd name="connsiteY38" fmla="*/ 459076 h 564338"/>
                <a:gd name="connsiteX39" fmla="*/ 20917 w 457085"/>
                <a:gd name="connsiteY39" fmla="*/ 451282 h 564338"/>
                <a:gd name="connsiteX40" fmla="*/ 34633 w 457085"/>
                <a:gd name="connsiteY40" fmla="*/ 449312 h 564338"/>
                <a:gd name="connsiteX41" fmla="*/ 34633 w 457085"/>
                <a:gd name="connsiteY41" fmla="*/ 435694 h 564338"/>
                <a:gd name="connsiteX42" fmla="*/ 22460 w 457085"/>
                <a:gd name="connsiteY42" fmla="*/ 423018 h 564338"/>
                <a:gd name="connsiteX43" fmla="*/ 3858 w 457085"/>
                <a:gd name="connsiteY43" fmla="*/ 425416 h 564338"/>
                <a:gd name="connsiteX44" fmla="*/ 0 w 457085"/>
                <a:gd name="connsiteY44" fmla="*/ 419592 h 564338"/>
                <a:gd name="connsiteX45" fmla="*/ 514 w 457085"/>
                <a:gd name="connsiteY45" fmla="*/ 411798 h 564338"/>
                <a:gd name="connsiteX46" fmla="*/ 37548 w 457085"/>
                <a:gd name="connsiteY46" fmla="*/ 396210 h 564338"/>
                <a:gd name="connsiteX47" fmla="*/ 39519 w 457085"/>
                <a:gd name="connsiteY47" fmla="*/ 381136 h 564338"/>
                <a:gd name="connsiteX48" fmla="*/ 52206 w 457085"/>
                <a:gd name="connsiteY48" fmla="*/ 378652 h 564338"/>
                <a:gd name="connsiteX49" fmla="*/ 58979 w 457085"/>
                <a:gd name="connsiteY49" fmla="*/ 386446 h 564338"/>
                <a:gd name="connsiteX50" fmla="*/ 70209 w 457085"/>
                <a:gd name="connsiteY50" fmla="*/ 380108 h 564338"/>
                <a:gd name="connsiteX51" fmla="*/ 83925 w 457085"/>
                <a:gd name="connsiteY51" fmla="*/ 382592 h 564338"/>
                <a:gd name="connsiteX52" fmla="*/ 93612 w 457085"/>
                <a:gd name="connsiteY52" fmla="*/ 368888 h 564338"/>
                <a:gd name="connsiteX53" fmla="*/ 99527 w 457085"/>
                <a:gd name="connsiteY53" fmla="*/ 356726 h 564338"/>
                <a:gd name="connsiteX54" fmla="*/ 109728 w 457085"/>
                <a:gd name="connsiteY54" fmla="*/ 359638 h 564338"/>
                <a:gd name="connsiteX55" fmla="*/ 112643 w 457085"/>
                <a:gd name="connsiteY55" fmla="*/ 354756 h 564338"/>
                <a:gd name="connsiteX56" fmla="*/ 136560 w 457085"/>
                <a:gd name="connsiteY56" fmla="*/ 354328 h 564338"/>
                <a:gd name="connsiteX57" fmla="*/ 166306 w 457085"/>
                <a:gd name="connsiteY57" fmla="*/ 332830 h 564338"/>
                <a:gd name="connsiteX58" fmla="*/ 189709 w 457085"/>
                <a:gd name="connsiteY58" fmla="*/ 322124 h 564338"/>
                <a:gd name="connsiteX59" fmla="*/ 204368 w 457085"/>
                <a:gd name="connsiteY59" fmla="*/ 304566 h 564338"/>
                <a:gd name="connsiteX60" fmla="*/ 220485 w 457085"/>
                <a:gd name="connsiteY60" fmla="*/ 259772 h 564338"/>
                <a:gd name="connsiteX61" fmla="*/ 219027 w 457085"/>
                <a:gd name="connsiteY61" fmla="*/ 245126 h 564338"/>
                <a:gd name="connsiteX62" fmla="*/ 205826 w 457085"/>
                <a:gd name="connsiteY62" fmla="*/ 223200 h 564338"/>
                <a:gd name="connsiteX63" fmla="*/ 220999 w 457085"/>
                <a:gd name="connsiteY63" fmla="*/ 203244 h 564338"/>
                <a:gd name="connsiteX64" fmla="*/ 223399 w 457085"/>
                <a:gd name="connsiteY64" fmla="*/ 193994 h 564338"/>
                <a:gd name="connsiteX65" fmla="*/ 208312 w 457085"/>
                <a:gd name="connsiteY65" fmla="*/ 173524 h 564338"/>
                <a:gd name="connsiteX66" fmla="*/ 210712 w 457085"/>
                <a:gd name="connsiteY66" fmla="*/ 162818 h 564338"/>
                <a:gd name="connsiteX67" fmla="*/ 208312 w 457085"/>
                <a:gd name="connsiteY67" fmla="*/ 148686 h 564338"/>
                <a:gd name="connsiteX68" fmla="*/ 220999 w 457085"/>
                <a:gd name="connsiteY68" fmla="*/ 139864 h 564338"/>
                <a:gd name="connsiteX69" fmla="*/ 169221 w 457085"/>
                <a:gd name="connsiteY69" fmla="*/ 145774 h 564338"/>
                <a:gd name="connsiteX70" fmla="*/ 149247 w 457085"/>
                <a:gd name="connsiteY70" fmla="*/ 161362 h 564338"/>
                <a:gd name="connsiteX71" fmla="*/ 149762 w 457085"/>
                <a:gd name="connsiteY71" fmla="*/ 171040 h 564338"/>
                <a:gd name="connsiteX72" fmla="*/ 142389 w 457085"/>
                <a:gd name="connsiteY72" fmla="*/ 175922 h 564338"/>
                <a:gd name="connsiteX73" fmla="*/ 130216 w 457085"/>
                <a:gd name="connsiteY73" fmla="*/ 165730 h 564338"/>
                <a:gd name="connsiteX74" fmla="*/ 105870 w 457085"/>
                <a:gd name="connsiteY74" fmla="*/ 173524 h 564338"/>
                <a:gd name="connsiteX75" fmla="*/ 101413 w 457085"/>
                <a:gd name="connsiteY75" fmla="*/ 171040 h 564338"/>
                <a:gd name="connsiteX76" fmla="*/ 136046 w 457085"/>
                <a:gd name="connsiteY76" fmla="*/ 132584 h 564338"/>
                <a:gd name="connsiteX77" fmla="*/ 143932 w 457085"/>
                <a:gd name="connsiteY77" fmla="*/ 131128 h 564338"/>
                <a:gd name="connsiteX78" fmla="*/ 177022 w 457085"/>
                <a:gd name="connsiteY78" fmla="*/ 106290 h 564338"/>
                <a:gd name="connsiteX79" fmla="*/ 177537 w 457085"/>
                <a:gd name="connsiteY79" fmla="*/ 80938 h 564338"/>
                <a:gd name="connsiteX80" fmla="*/ 161935 w 457085"/>
                <a:gd name="connsiteY80" fmla="*/ 70232 h 564338"/>
                <a:gd name="connsiteX81" fmla="*/ 145390 w 457085"/>
                <a:gd name="connsiteY81" fmla="*/ 48734 h 564338"/>
                <a:gd name="connsiteX82" fmla="*/ 135617 w 457085"/>
                <a:gd name="connsiteY82" fmla="*/ 47792 h 564338"/>
                <a:gd name="connsiteX83" fmla="*/ 120958 w 457085"/>
                <a:gd name="connsiteY83" fmla="*/ 27322 h 564338"/>
                <a:gd name="connsiteX84" fmla="*/ 139989 w 457085"/>
                <a:gd name="connsiteY84" fmla="*/ 23896 h 564338"/>
                <a:gd name="connsiteX85" fmla="*/ 142904 w 457085"/>
                <a:gd name="connsiteY85" fmla="*/ 3940 h 564338"/>
                <a:gd name="connsiteX86" fmla="*/ 186795 w 457085"/>
                <a:gd name="connsiteY86" fmla="*/ 0 h 564338"/>
                <a:gd name="connsiteX87" fmla="*/ 193138 w 457085"/>
                <a:gd name="connsiteY87" fmla="*/ 19014 h 564338"/>
                <a:gd name="connsiteX88" fmla="*/ 199996 w 457085"/>
                <a:gd name="connsiteY88" fmla="*/ 32632 h 564338"/>
                <a:gd name="connsiteX89" fmla="*/ 226314 w 457085"/>
                <a:gd name="connsiteY89" fmla="*/ 32204 h 564338"/>
                <a:gd name="connsiteX90" fmla="*/ 210712 w 457085"/>
                <a:gd name="connsiteY90" fmla="*/ 53616 h 564338"/>
                <a:gd name="connsiteX91" fmla="*/ 236601 w 457085"/>
                <a:gd name="connsiteY91" fmla="*/ 49248 h 564338"/>
                <a:gd name="connsiteX92" fmla="*/ 262404 w 457085"/>
                <a:gd name="connsiteY92" fmla="*/ 39998 h 564338"/>
                <a:gd name="connsiteX93" fmla="*/ 260947 w 457085"/>
                <a:gd name="connsiteY93" fmla="*/ 25866 h 564338"/>
                <a:gd name="connsiteX94" fmla="*/ 278521 w 457085"/>
                <a:gd name="connsiteY94" fmla="*/ 35116 h 564338"/>
                <a:gd name="connsiteX95" fmla="*/ 300466 w 457085"/>
                <a:gd name="connsiteY95" fmla="*/ 38028 h 564338"/>
                <a:gd name="connsiteX96" fmla="*/ 348301 w 457085"/>
                <a:gd name="connsiteY96" fmla="*/ 21498 h 564338"/>
                <a:gd name="connsiteX97" fmla="*/ 373675 w 457085"/>
                <a:gd name="connsiteY97" fmla="*/ 44366 h 564338"/>
                <a:gd name="connsiteX98" fmla="*/ 456400 w 457085"/>
                <a:gd name="connsiteY98" fmla="*/ 90959 h 56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457085" h="564338">
                  <a:moveTo>
                    <a:pt x="457086" y="495134"/>
                  </a:moveTo>
                  <a:lnTo>
                    <a:pt x="439941" y="514148"/>
                  </a:lnTo>
                  <a:lnTo>
                    <a:pt x="414137" y="526824"/>
                  </a:lnTo>
                  <a:lnTo>
                    <a:pt x="396564" y="521942"/>
                  </a:lnTo>
                  <a:lnTo>
                    <a:pt x="365360" y="547808"/>
                  </a:lnTo>
                  <a:lnTo>
                    <a:pt x="364846" y="560912"/>
                  </a:lnTo>
                  <a:lnTo>
                    <a:pt x="338014" y="564338"/>
                  </a:lnTo>
                  <a:lnTo>
                    <a:pt x="300466" y="561426"/>
                  </a:lnTo>
                  <a:lnTo>
                    <a:pt x="282893" y="541898"/>
                  </a:lnTo>
                  <a:lnTo>
                    <a:pt x="270205" y="540956"/>
                  </a:lnTo>
                  <a:lnTo>
                    <a:pt x="251689" y="497532"/>
                  </a:lnTo>
                  <a:lnTo>
                    <a:pt x="231715" y="500958"/>
                  </a:lnTo>
                  <a:lnTo>
                    <a:pt x="228286" y="504384"/>
                  </a:lnTo>
                  <a:lnTo>
                    <a:pt x="222885" y="516118"/>
                  </a:lnTo>
                  <a:lnTo>
                    <a:pt x="198968" y="515604"/>
                  </a:lnTo>
                  <a:lnTo>
                    <a:pt x="188252" y="521000"/>
                  </a:lnTo>
                  <a:lnTo>
                    <a:pt x="172222" y="511664"/>
                  </a:lnTo>
                  <a:lnTo>
                    <a:pt x="169736" y="500958"/>
                  </a:lnTo>
                  <a:lnTo>
                    <a:pt x="177022" y="494192"/>
                  </a:lnTo>
                  <a:lnTo>
                    <a:pt x="190738" y="496076"/>
                  </a:lnTo>
                  <a:lnTo>
                    <a:pt x="207797" y="487854"/>
                  </a:lnTo>
                  <a:lnTo>
                    <a:pt x="193138" y="486398"/>
                  </a:lnTo>
                  <a:lnTo>
                    <a:pt x="188766" y="480488"/>
                  </a:lnTo>
                  <a:lnTo>
                    <a:pt x="169221" y="483400"/>
                  </a:lnTo>
                  <a:lnTo>
                    <a:pt x="159020" y="467812"/>
                  </a:lnTo>
                  <a:lnTo>
                    <a:pt x="160477" y="454708"/>
                  </a:lnTo>
                  <a:lnTo>
                    <a:pt x="148304" y="462502"/>
                  </a:lnTo>
                  <a:lnTo>
                    <a:pt x="111700" y="461988"/>
                  </a:lnTo>
                  <a:lnTo>
                    <a:pt x="106813" y="466356"/>
                  </a:lnTo>
                  <a:lnTo>
                    <a:pt x="100470" y="482972"/>
                  </a:lnTo>
                  <a:lnTo>
                    <a:pt x="88725" y="487854"/>
                  </a:lnTo>
                  <a:lnTo>
                    <a:pt x="76552" y="484856"/>
                  </a:lnTo>
                  <a:lnTo>
                    <a:pt x="60008" y="500016"/>
                  </a:lnTo>
                  <a:lnTo>
                    <a:pt x="44406" y="489310"/>
                  </a:lnTo>
                  <a:lnTo>
                    <a:pt x="35576" y="477062"/>
                  </a:lnTo>
                  <a:lnTo>
                    <a:pt x="51178" y="468840"/>
                  </a:lnTo>
                  <a:lnTo>
                    <a:pt x="27261" y="464900"/>
                  </a:lnTo>
                  <a:lnTo>
                    <a:pt x="24860" y="473722"/>
                  </a:lnTo>
                  <a:lnTo>
                    <a:pt x="11230" y="459076"/>
                  </a:lnTo>
                  <a:lnTo>
                    <a:pt x="20917" y="451282"/>
                  </a:lnTo>
                  <a:lnTo>
                    <a:pt x="34633" y="449312"/>
                  </a:lnTo>
                  <a:lnTo>
                    <a:pt x="34633" y="435694"/>
                  </a:lnTo>
                  <a:lnTo>
                    <a:pt x="22460" y="423018"/>
                  </a:lnTo>
                  <a:lnTo>
                    <a:pt x="3858" y="425416"/>
                  </a:lnTo>
                  <a:lnTo>
                    <a:pt x="0" y="419592"/>
                  </a:lnTo>
                  <a:lnTo>
                    <a:pt x="514" y="411798"/>
                  </a:lnTo>
                  <a:lnTo>
                    <a:pt x="37548" y="396210"/>
                  </a:lnTo>
                  <a:lnTo>
                    <a:pt x="39519" y="381136"/>
                  </a:lnTo>
                  <a:lnTo>
                    <a:pt x="52206" y="378652"/>
                  </a:lnTo>
                  <a:lnTo>
                    <a:pt x="58979" y="386446"/>
                  </a:lnTo>
                  <a:lnTo>
                    <a:pt x="70209" y="380108"/>
                  </a:lnTo>
                  <a:lnTo>
                    <a:pt x="83925" y="382592"/>
                  </a:lnTo>
                  <a:lnTo>
                    <a:pt x="93612" y="368888"/>
                  </a:lnTo>
                  <a:lnTo>
                    <a:pt x="99527" y="356726"/>
                  </a:lnTo>
                  <a:lnTo>
                    <a:pt x="109728" y="359638"/>
                  </a:lnTo>
                  <a:lnTo>
                    <a:pt x="112643" y="354756"/>
                  </a:lnTo>
                  <a:lnTo>
                    <a:pt x="136560" y="354328"/>
                  </a:lnTo>
                  <a:lnTo>
                    <a:pt x="166306" y="332830"/>
                  </a:lnTo>
                  <a:lnTo>
                    <a:pt x="189709" y="322124"/>
                  </a:lnTo>
                  <a:lnTo>
                    <a:pt x="204368" y="304566"/>
                  </a:lnTo>
                  <a:lnTo>
                    <a:pt x="220485" y="259772"/>
                  </a:lnTo>
                  <a:lnTo>
                    <a:pt x="219027" y="245126"/>
                  </a:lnTo>
                  <a:lnTo>
                    <a:pt x="205826" y="223200"/>
                  </a:lnTo>
                  <a:lnTo>
                    <a:pt x="220999" y="203244"/>
                  </a:lnTo>
                  <a:lnTo>
                    <a:pt x="223399" y="193994"/>
                  </a:lnTo>
                  <a:lnTo>
                    <a:pt x="208312" y="173524"/>
                  </a:lnTo>
                  <a:lnTo>
                    <a:pt x="210712" y="162818"/>
                  </a:lnTo>
                  <a:lnTo>
                    <a:pt x="208312" y="148686"/>
                  </a:lnTo>
                  <a:lnTo>
                    <a:pt x="220999" y="139864"/>
                  </a:lnTo>
                  <a:lnTo>
                    <a:pt x="169221" y="145774"/>
                  </a:lnTo>
                  <a:lnTo>
                    <a:pt x="149247" y="161362"/>
                  </a:lnTo>
                  <a:lnTo>
                    <a:pt x="149762" y="171040"/>
                  </a:lnTo>
                  <a:lnTo>
                    <a:pt x="142389" y="175922"/>
                  </a:lnTo>
                  <a:lnTo>
                    <a:pt x="130216" y="165730"/>
                  </a:lnTo>
                  <a:lnTo>
                    <a:pt x="105870" y="173524"/>
                  </a:lnTo>
                  <a:lnTo>
                    <a:pt x="101413" y="171040"/>
                  </a:lnTo>
                  <a:lnTo>
                    <a:pt x="136046" y="132584"/>
                  </a:lnTo>
                  <a:lnTo>
                    <a:pt x="143932" y="131128"/>
                  </a:lnTo>
                  <a:lnTo>
                    <a:pt x="177022" y="106290"/>
                  </a:lnTo>
                  <a:lnTo>
                    <a:pt x="177537" y="80938"/>
                  </a:lnTo>
                  <a:lnTo>
                    <a:pt x="161935" y="70232"/>
                  </a:lnTo>
                  <a:lnTo>
                    <a:pt x="145390" y="48734"/>
                  </a:lnTo>
                  <a:lnTo>
                    <a:pt x="135617" y="47792"/>
                  </a:lnTo>
                  <a:lnTo>
                    <a:pt x="120958" y="27322"/>
                  </a:lnTo>
                  <a:lnTo>
                    <a:pt x="139989" y="23896"/>
                  </a:lnTo>
                  <a:lnTo>
                    <a:pt x="142904" y="3940"/>
                  </a:lnTo>
                  <a:lnTo>
                    <a:pt x="186795" y="0"/>
                  </a:lnTo>
                  <a:lnTo>
                    <a:pt x="193138" y="19014"/>
                  </a:lnTo>
                  <a:lnTo>
                    <a:pt x="199996" y="32632"/>
                  </a:lnTo>
                  <a:lnTo>
                    <a:pt x="226314" y="32204"/>
                  </a:lnTo>
                  <a:lnTo>
                    <a:pt x="210712" y="53616"/>
                  </a:lnTo>
                  <a:lnTo>
                    <a:pt x="236601" y="49248"/>
                  </a:lnTo>
                  <a:lnTo>
                    <a:pt x="262404" y="39998"/>
                  </a:lnTo>
                  <a:lnTo>
                    <a:pt x="260947" y="25866"/>
                  </a:lnTo>
                  <a:lnTo>
                    <a:pt x="278521" y="35116"/>
                  </a:lnTo>
                  <a:lnTo>
                    <a:pt x="300466" y="38028"/>
                  </a:lnTo>
                  <a:lnTo>
                    <a:pt x="348301" y="21498"/>
                  </a:lnTo>
                  <a:lnTo>
                    <a:pt x="373675" y="44366"/>
                  </a:lnTo>
                  <a:lnTo>
                    <a:pt x="456400" y="90959"/>
                  </a:lnTo>
                </a:path>
              </a:pathLst>
            </a:custGeom>
            <a:solidFill>
              <a:srgbClr val="FAD2D0"/>
            </a:solidFill>
            <a:ln w="8572" cap="flat">
              <a:solidFill>
                <a:schemeClr val="accent2">
                  <a:lumMod val="60000"/>
                  <a:lumOff val="40000"/>
                </a:schemeClr>
              </a:solidFill>
              <a:prstDash val="solid"/>
              <a:miter/>
            </a:ln>
          </p:spPr>
          <p:txBody>
            <a:bodyPr rtlCol="0" anchor="ctr"/>
            <a:lstStyle/>
            <a:p>
              <a:endParaRPr lang="en-US" dirty="0"/>
            </a:p>
          </p:txBody>
        </p:sp>
        <p:grpSp>
          <p:nvGrpSpPr>
            <p:cNvPr id="82" name="Group 81">
              <a:extLst>
                <a:ext uri="{FF2B5EF4-FFF2-40B4-BE49-F238E27FC236}">
                  <a16:creationId xmlns:a16="http://schemas.microsoft.com/office/drawing/2014/main" id="{E3F8EE0F-BBE2-564A-A1C9-460C20CB33D0}"/>
                </a:ext>
              </a:extLst>
            </p:cNvPr>
            <p:cNvGrpSpPr/>
            <p:nvPr/>
          </p:nvGrpSpPr>
          <p:grpSpPr>
            <a:xfrm>
              <a:off x="372056" y="1406835"/>
              <a:ext cx="1704579" cy="2658865"/>
              <a:chOff x="644005" y="1037562"/>
              <a:chExt cx="1704579" cy="2658865"/>
            </a:xfrm>
            <a:solidFill>
              <a:srgbClr val="1F7763"/>
            </a:solidFill>
          </p:grpSpPr>
          <p:sp>
            <p:nvSpPr>
              <p:cNvPr id="9" name="Freeform 147">
                <a:extLst>
                  <a:ext uri="{FF2B5EF4-FFF2-40B4-BE49-F238E27FC236}">
                    <a16:creationId xmlns:a16="http://schemas.microsoft.com/office/drawing/2014/main" id="{385775E7-B0DF-004E-ECAD-A7506FA13A80}"/>
                  </a:ext>
                </a:extLst>
              </p:cNvPr>
              <p:cNvSpPr/>
              <p:nvPr/>
            </p:nvSpPr>
            <p:spPr>
              <a:xfrm>
                <a:off x="2134004" y="1039530"/>
                <a:ext cx="188874" cy="398133"/>
              </a:xfrm>
              <a:custGeom>
                <a:avLst/>
                <a:gdLst>
                  <a:gd name="connsiteX0" fmla="*/ 9087 w 103298"/>
                  <a:gd name="connsiteY0" fmla="*/ 43338 h 242556"/>
                  <a:gd name="connsiteX1" fmla="*/ 30432 w 103298"/>
                  <a:gd name="connsiteY1" fmla="*/ 10963 h 242556"/>
                  <a:gd name="connsiteX2" fmla="*/ 59064 w 103298"/>
                  <a:gd name="connsiteY2" fmla="*/ 0 h 242556"/>
                  <a:gd name="connsiteX3" fmla="*/ 58721 w 103298"/>
                  <a:gd name="connsiteY3" fmla="*/ 44794 h 242556"/>
                  <a:gd name="connsiteX4" fmla="*/ 78953 w 103298"/>
                  <a:gd name="connsiteY4" fmla="*/ 60211 h 242556"/>
                  <a:gd name="connsiteX5" fmla="*/ 103299 w 103298"/>
                  <a:gd name="connsiteY5" fmla="*/ 57984 h 242556"/>
                  <a:gd name="connsiteX6" fmla="*/ 96355 w 103298"/>
                  <a:gd name="connsiteY6" fmla="*/ 77341 h 242556"/>
                  <a:gd name="connsiteX7" fmla="*/ 96783 w 103298"/>
                  <a:gd name="connsiteY7" fmla="*/ 90616 h 242556"/>
                  <a:gd name="connsiteX8" fmla="*/ 81181 w 103298"/>
                  <a:gd name="connsiteY8" fmla="*/ 88903 h 242556"/>
                  <a:gd name="connsiteX9" fmla="*/ 84096 w 103298"/>
                  <a:gd name="connsiteY9" fmla="*/ 106975 h 242556"/>
                  <a:gd name="connsiteX10" fmla="*/ 95069 w 103298"/>
                  <a:gd name="connsiteY10" fmla="*/ 121792 h 242556"/>
                  <a:gd name="connsiteX11" fmla="*/ 80067 w 103298"/>
                  <a:gd name="connsiteY11" fmla="*/ 138408 h 242556"/>
                  <a:gd name="connsiteX12" fmla="*/ 85468 w 103298"/>
                  <a:gd name="connsiteY12" fmla="*/ 158964 h 242556"/>
                  <a:gd name="connsiteX13" fmla="*/ 67380 w 103298"/>
                  <a:gd name="connsiteY13" fmla="*/ 242557 h 242556"/>
                  <a:gd name="connsiteX14" fmla="*/ 50149 w 103298"/>
                  <a:gd name="connsiteY14" fmla="*/ 224999 h 242556"/>
                  <a:gd name="connsiteX15" fmla="*/ 62322 w 103298"/>
                  <a:gd name="connsiteY15" fmla="*/ 172239 h 242556"/>
                  <a:gd name="connsiteX16" fmla="*/ 56150 w 103298"/>
                  <a:gd name="connsiteY16" fmla="*/ 128644 h 242556"/>
                  <a:gd name="connsiteX17" fmla="*/ 40033 w 103298"/>
                  <a:gd name="connsiteY17" fmla="*/ 137123 h 242556"/>
                  <a:gd name="connsiteX18" fmla="*/ 34633 w 103298"/>
                  <a:gd name="connsiteY18" fmla="*/ 152026 h 242556"/>
                  <a:gd name="connsiteX19" fmla="*/ 2229 w 103298"/>
                  <a:gd name="connsiteY19" fmla="*/ 139265 h 242556"/>
                  <a:gd name="connsiteX20" fmla="*/ 0 w 103298"/>
                  <a:gd name="connsiteY20" fmla="*/ 103806 h 242556"/>
                  <a:gd name="connsiteX21" fmla="*/ 20488 w 103298"/>
                  <a:gd name="connsiteY21" fmla="*/ 104234 h 242556"/>
                  <a:gd name="connsiteX22" fmla="*/ 41234 w 103298"/>
                  <a:gd name="connsiteY22" fmla="*/ 105348 h 242556"/>
                  <a:gd name="connsiteX23" fmla="*/ 57950 w 103298"/>
                  <a:gd name="connsiteY23" fmla="*/ 86162 h 242556"/>
                  <a:gd name="connsiteX24" fmla="*/ 43548 w 103298"/>
                  <a:gd name="connsiteY24" fmla="*/ 68861 h 242556"/>
                  <a:gd name="connsiteX25" fmla="*/ 35233 w 103298"/>
                  <a:gd name="connsiteY25" fmla="*/ 46935 h 242556"/>
                  <a:gd name="connsiteX26" fmla="*/ 11316 w 103298"/>
                  <a:gd name="connsiteY26" fmla="*/ 56785 h 242556"/>
                  <a:gd name="connsiteX27" fmla="*/ 9087 w 103298"/>
                  <a:gd name="connsiteY27" fmla="*/ 43338 h 242556"/>
                  <a:gd name="connsiteX28" fmla="*/ 9087 w 103298"/>
                  <a:gd name="connsiteY28" fmla="*/ 43338 h 24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3298" h="242556">
                    <a:moveTo>
                      <a:pt x="9087" y="43338"/>
                    </a:moveTo>
                    <a:lnTo>
                      <a:pt x="30432" y="10963"/>
                    </a:lnTo>
                    <a:lnTo>
                      <a:pt x="59064" y="0"/>
                    </a:lnTo>
                    <a:lnTo>
                      <a:pt x="58721" y="44794"/>
                    </a:lnTo>
                    <a:lnTo>
                      <a:pt x="78953" y="60211"/>
                    </a:lnTo>
                    <a:lnTo>
                      <a:pt x="103299" y="57984"/>
                    </a:lnTo>
                    <a:lnTo>
                      <a:pt x="96355" y="77341"/>
                    </a:lnTo>
                    <a:lnTo>
                      <a:pt x="96783" y="90616"/>
                    </a:lnTo>
                    <a:lnTo>
                      <a:pt x="81181" y="88903"/>
                    </a:lnTo>
                    <a:lnTo>
                      <a:pt x="84096" y="106975"/>
                    </a:lnTo>
                    <a:lnTo>
                      <a:pt x="95069" y="121792"/>
                    </a:lnTo>
                    <a:lnTo>
                      <a:pt x="80067" y="138408"/>
                    </a:lnTo>
                    <a:lnTo>
                      <a:pt x="85468" y="158964"/>
                    </a:lnTo>
                    <a:lnTo>
                      <a:pt x="67380" y="242557"/>
                    </a:lnTo>
                    <a:lnTo>
                      <a:pt x="50149" y="224999"/>
                    </a:lnTo>
                    <a:lnTo>
                      <a:pt x="62322" y="172239"/>
                    </a:lnTo>
                    <a:lnTo>
                      <a:pt x="56150" y="128644"/>
                    </a:lnTo>
                    <a:lnTo>
                      <a:pt x="40033" y="137123"/>
                    </a:lnTo>
                    <a:lnTo>
                      <a:pt x="34633" y="152026"/>
                    </a:lnTo>
                    <a:lnTo>
                      <a:pt x="2229" y="139265"/>
                    </a:lnTo>
                    <a:lnTo>
                      <a:pt x="0" y="103806"/>
                    </a:lnTo>
                    <a:lnTo>
                      <a:pt x="20488" y="104234"/>
                    </a:lnTo>
                    <a:lnTo>
                      <a:pt x="41234" y="105348"/>
                    </a:lnTo>
                    <a:lnTo>
                      <a:pt x="57950" y="86162"/>
                    </a:lnTo>
                    <a:lnTo>
                      <a:pt x="43548" y="68861"/>
                    </a:lnTo>
                    <a:lnTo>
                      <a:pt x="35233" y="46935"/>
                    </a:lnTo>
                    <a:lnTo>
                      <a:pt x="11316" y="56785"/>
                    </a:lnTo>
                    <a:lnTo>
                      <a:pt x="9087" y="43338"/>
                    </a:lnTo>
                    <a:lnTo>
                      <a:pt x="9087" y="43338"/>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0" name="Freeform 148">
                <a:extLst>
                  <a:ext uri="{FF2B5EF4-FFF2-40B4-BE49-F238E27FC236}">
                    <a16:creationId xmlns:a16="http://schemas.microsoft.com/office/drawing/2014/main" id="{C297CF32-E2AD-6FAE-6675-D03DAF395C31}"/>
                  </a:ext>
                </a:extLst>
              </p:cNvPr>
              <p:cNvSpPr/>
              <p:nvPr/>
            </p:nvSpPr>
            <p:spPr>
              <a:xfrm>
                <a:off x="2132280" y="1037562"/>
                <a:ext cx="192793" cy="402913"/>
              </a:xfrm>
              <a:custGeom>
                <a:avLst/>
                <a:gdLst>
                  <a:gd name="connsiteX0" fmla="*/ 10030 w 105441"/>
                  <a:gd name="connsiteY0" fmla="*/ 44537 h 245468"/>
                  <a:gd name="connsiteX1" fmla="*/ 10716 w 105441"/>
                  <a:gd name="connsiteY1" fmla="*/ 44965 h 245468"/>
                  <a:gd name="connsiteX2" fmla="*/ 31890 w 105441"/>
                  <a:gd name="connsiteY2" fmla="*/ 12847 h 245468"/>
                  <a:gd name="connsiteX3" fmla="*/ 59150 w 105441"/>
                  <a:gd name="connsiteY3" fmla="*/ 2398 h 245468"/>
                  <a:gd name="connsiteX4" fmla="*/ 58807 w 105441"/>
                  <a:gd name="connsiteY4" fmla="*/ 46421 h 245468"/>
                  <a:gd name="connsiteX5" fmla="*/ 79639 w 105441"/>
                  <a:gd name="connsiteY5" fmla="*/ 62266 h 245468"/>
                  <a:gd name="connsiteX6" fmla="*/ 102956 w 105441"/>
                  <a:gd name="connsiteY6" fmla="*/ 60211 h 245468"/>
                  <a:gd name="connsiteX7" fmla="*/ 96526 w 105441"/>
                  <a:gd name="connsiteY7" fmla="*/ 78454 h 245468"/>
                  <a:gd name="connsiteX8" fmla="*/ 96869 w 105441"/>
                  <a:gd name="connsiteY8" fmla="*/ 90873 h 245468"/>
                  <a:gd name="connsiteX9" fmla="*/ 81182 w 105441"/>
                  <a:gd name="connsiteY9" fmla="*/ 89160 h 245468"/>
                  <a:gd name="connsiteX10" fmla="*/ 84182 w 105441"/>
                  <a:gd name="connsiteY10" fmla="*/ 108517 h 245468"/>
                  <a:gd name="connsiteX11" fmla="*/ 94898 w 105441"/>
                  <a:gd name="connsiteY11" fmla="*/ 122905 h 245468"/>
                  <a:gd name="connsiteX12" fmla="*/ 80067 w 105441"/>
                  <a:gd name="connsiteY12" fmla="*/ 139436 h 245468"/>
                  <a:gd name="connsiteX13" fmla="*/ 85554 w 105441"/>
                  <a:gd name="connsiteY13" fmla="*/ 160163 h 245468"/>
                  <a:gd name="connsiteX14" fmla="*/ 67809 w 105441"/>
                  <a:gd name="connsiteY14" fmla="*/ 242043 h 245468"/>
                  <a:gd name="connsiteX15" fmla="*/ 52035 w 105441"/>
                  <a:gd name="connsiteY15" fmla="*/ 225941 h 245468"/>
                  <a:gd name="connsiteX16" fmla="*/ 64122 w 105441"/>
                  <a:gd name="connsiteY16" fmla="*/ 173438 h 245468"/>
                  <a:gd name="connsiteX17" fmla="*/ 57779 w 105441"/>
                  <a:gd name="connsiteY17" fmla="*/ 128558 h 245468"/>
                  <a:gd name="connsiteX18" fmla="*/ 40291 w 105441"/>
                  <a:gd name="connsiteY18" fmla="*/ 137723 h 245468"/>
                  <a:gd name="connsiteX19" fmla="*/ 35147 w 105441"/>
                  <a:gd name="connsiteY19" fmla="*/ 152197 h 245468"/>
                  <a:gd name="connsiteX20" fmla="*/ 3943 w 105441"/>
                  <a:gd name="connsiteY20" fmla="*/ 139864 h 245468"/>
                  <a:gd name="connsiteX21" fmla="*/ 1800 w 105441"/>
                  <a:gd name="connsiteY21" fmla="*/ 105861 h 245468"/>
                  <a:gd name="connsiteX22" fmla="*/ 21431 w 105441"/>
                  <a:gd name="connsiteY22" fmla="*/ 106290 h 245468"/>
                  <a:gd name="connsiteX23" fmla="*/ 42520 w 105441"/>
                  <a:gd name="connsiteY23" fmla="*/ 107403 h 245468"/>
                  <a:gd name="connsiteX24" fmla="*/ 59922 w 105441"/>
                  <a:gd name="connsiteY24" fmla="*/ 87361 h 245468"/>
                  <a:gd name="connsiteX25" fmla="*/ 45177 w 105441"/>
                  <a:gd name="connsiteY25" fmla="*/ 69632 h 245468"/>
                  <a:gd name="connsiteX26" fmla="*/ 36604 w 105441"/>
                  <a:gd name="connsiteY26" fmla="*/ 47021 h 245468"/>
                  <a:gd name="connsiteX27" fmla="*/ 12945 w 105441"/>
                  <a:gd name="connsiteY27" fmla="*/ 56785 h 245468"/>
                  <a:gd name="connsiteX28" fmla="*/ 10887 w 105441"/>
                  <a:gd name="connsiteY28" fmla="*/ 44366 h 245468"/>
                  <a:gd name="connsiteX29" fmla="*/ 10030 w 105441"/>
                  <a:gd name="connsiteY29" fmla="*/ 44537 h 245468"/>
                  <a:gd name="connsiteX30" fmla="*/ 10716 w 105441"/>
                  <a:gd name="connsiteY30" fmla="*/ 44965 h 245468"/>
                  <a:gd name="connsiteX31" fmla="*/ 10030 w 105441"/>
                  <a:gd name="connsiteY31" fmla="*/ 44537 h 245468"/>
                  <a:gd name="connsiteX32" fmla="*/ 9258 w 105441"/>
                  <a:gd name="connsiteY32" fmla="*/ 44623 h 245468"/>
                  <a:gd name="connsiteX33" fmla="*/ 11573 w 105441"/>
                  <a:gd name="connsiteY33" fmla="*/ 59183 h 245468"/>
                  <a:gd name="connsiteX34" fmla="*/ 35662 w 105441"/>
                  <a:gd name="connsiteY34" fmla="*/ 49248 h 245468"/>
                  <a:gd name="connsiteX35" fmla="*/ 43720 w 105441"/>
                  <a:gd name="connsiteY35" fmla="*/ 70489 h 245468"/>
                  <a:gd name="connsiteX36" fmla="*/ 57779 w 105441"/>
                  <a:gd name="connsiteY36" fmla="*/ 87361 h 245468"/>
                  <a:gd name="connsiteX37" fmla="*/ 41834 w 105441"/>
                  <a:gd name="connsiteY37" fmla="*/ 105690 h 245468"/>
                  <a:gd name="connsiteX38" fmla="*/ 21431 w 105441"/>
                  <a:gd name="connsiteY38" fmla="*/ 104663 h 245468"/>
                  <a:gd name="connsiteX39" fmla="*/ 0 w 105441"/>
                  <a:gd name="connsiteY39" fmla="*/ 104148 h 245468"/>
                  <a:gd name="connsiteX40" fmla="*/ 2314 w 105441"/>
                  <a:gd name="connsiteY40" fmla="*/ 141063 h 245468"/>
                  <a:gd name="connsiteX41" fmla="*/ 36090 w 105441"/>
                  <a:gd name="connsiteY41" fmla="*/ 154339 h 245468"/>
                  <a:gd name="connsiteX42" fmla="*/ 41577 w 105441"/>
                  <a:gd name="connsiteY42" fmla="*/ 138922 h 245468"/>
                  <a:gd name="connsiteX43" fmla="*/ 56493 w 105441"/>
                  <a:gd name="connsiteY43" fmla="*/ 131128 h 245468"/>
                  <a:gd name="connsiteX44" fmla="*/ 62494 w 105441"/>
                  <a:gd name="connsiteY44" fmla="*/ 173438 h 245468"/>
                  <a:gd name="connsiteX45" fmla="*/ 50149 w 105441"/>
                  <a:gd name="connsiteY45" fmla="*/ 226454 h 245468"/>
                  <a:gd name="connsiteX46" fmla="*/ 68837 w 105441"/>
                  <a:gd name="connsiteY46" fmla="*/ 245468 h 245468"/>
                  <a:gd name="connsiteX47" fmla="*/ 87268 w 105441"/>
                  <a:gd name="connsiteY47" fmla="*/ 160163 h 245468"/>
                  <a:gd name="connsiteX48" fmla="*/ 81953 w 105441"/>
                  <a:gd name="connsiteY48" fmla="*/ 139864 h 245468"/>
                  <a:gd name="connsiteX49" fmla="*/ 97041 w 105441"/>
                  <a:gd name="connsiteY49" fmla="*/ 123077 h 245468"/>
                  <a:gd name="connsiteX50" fmla="*/ 85811 w 105441"/>
                  <a:gd name="connsiteY50" fmla="*/ 107831 h 245468"/>
                  <a:gd name="connsiteX51" fmla="*/ 83153 w 105441"/>
                  <a:gd name="connsiteY51" fmla="*/ 91044 h 245468"/>
                  <a:gd name="connsiteX52" fmla="*/ 98584 w 105441"/>
                  <a:gd name="connsiteY52" fmla="*/ 92757 h 245468"/>
                  <a:gd name="connsiteX53" fmla="*/ 98155 w 105441"/>
                  <a:gd name="connsiteY53" fmla="*/ 78711 h 245468"/>
                  <a:gd name="connsiteX54" fmla="*/ 105442 w 105441"/>
                  <a:gd name="connsiteY54" fmla="*/ 58241 h 245468"/>
                  <a:gd name="connsiteX55" fmla="*/ 80153 w 105441"/>
                  <a:gd name="connsiteY55" fmla="*/ 60553 h 245468"/>
                  <a:gd name="connsiteX56" fmla="*/ 60522 w 105441"/>
                  <a:gd name="connsiteY56" fmla="*/ 45565 h 245468"/>
                  <a:gd name="connsiteX57" fmla="*/ 60779 w 105441"/>
                  <a:gd name="connsiteY57" fmla="*/ 0 h 245468"/>
                  <a:gd name="connsiteX58" fmla="*/ 30775 w 105441"/>
                  <a:gd name="connsiteY58" fmla="*/ 11562 h 245468"/>
                  <a:gd name="connsiteX59" fmla="*/ 9173 w 105441"/>
                  <a:gd name="connsiteY59" fmla="*/ 44366 h 245468"/>
                  <a:gd name="connsiteX60" fmla="*/ 9258 w 105441"/>
                  <a:gd name="connsiteY60" fmla="*/ 44623 h 245468"/>
                  <a:gd name="connsiteX61" fmla="*/ 10030 w 105441"/>
                  <a:gd name="connsiteY61" fmla="*/ 44537 h 245468"/>
                  <a:gd name="connsiteX62" fmla="*/ 10030 w 105441"/>
                  <a:gd name="connsiteY62" fmla="*/ 44537 h 245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05441" h="245468">
                    <a:moveTo>
                      <a:pt x="10030" y="44537"/>
                    </a:moveTo>
                    <a:lnTo>
                      <a:pt x="10716" y="44965"/>
                    </a:lnTo>
                    <a:lnTo>
                      <a:pt x="31890" y="12847"/>
                    </a:lnTo>
                    <a:lnTo>
                      <a:pt x="59150" y="2398"/>
                    </a:lnTo>
                    <a:lnTo>
                      <a:pt x="58807" y="46421"/>
                    </a:lnTo>
                    <a:lnTo>
                      <a:pt x="79639" y="62266"/>
                    </a:lnTo>
                    <a:lnTo>
                      <a:pt x="102956" y="60211"/>
                    </a:lnTo>
                    <a:lnTo>
                      <a:pt x="96526" y="78454"/>
                    </a:lnTo>
                    <a:lnTo>
                      <a:pt x="96869" y="90873"/>
                    </a:lnTo>
                    <a:lnTo>
                      <a:pt x="81182" y="89160"/>
                    </a:lnTo>
                    <a:lnTo>
                      <a:pt x="84182" y="108517"/>
                    </a:lnTo>
                    <a:lnTo>
                      <a:pt x="94898" y="122905"/>
                    </a:lnTo>
                    <a:lnTo>
                      <a:pt x="80067" y="139436"/>
                    </a:lnTo>
                    <a:lnTo>
                      <a:pt x="85554" y="160163"/>
                    </a:lnTo>
                    <a:lnTo>
                      <a:pt x="67809" y="242043"/>
                    </a:lnTo>
                    <a:lnTo>
                      <a:pt x="52035" y="225941"/>
                    </a:lnTo>
                    <a:lnTo>
                      <a:pt x="64122" y="173438"/>
                    </a:lnTo>
                    <a:lnTo>
                      <a:pt x="57779" y="128558"/>
                    </a:lnTo>
                    <a:lnTo>
                      <a:pt x="40291" y="137723"/>
                    </a:lnTo>
                    <a:lnTo>
                      <a:pt x="35147" y="152197"/>
                    </a:lnTo>
                    <a:lnTo>
                      <a:pt x="3943" y="139864"/>
                    </a:lnTo>
                    <a:lnTo>
                      <a:pt x="1800" y="105861"/>
                    </a:lnTo>
                    <a:lnTo>
                      <a:pt x="21431" y="106290"/>
                    </a:lnTo>
                    <a:lnTo>
                      <a:pt x="42520" y="107403"/>
                    </a:lnTo>
                    <a:lnTo>
                      <a:pt x="59922" y="87361"/>
                    </a:lnTo>
                    <a:lnTo>
                      <a:pt x="45177" y="69632"/>
                    </a:lnTo>
                    <a:lnTo>
                      <a:pt x="36604" y="47021"/>
                    </a:lnTo>
                    <a:lnTo>
                      <a:pt x="12945" y="56785"/>
                    </a:lnTo>
                    <a:lnTo>
                      <a:pt x="10887" y="44366"/>
                    </a:lnTo>
                    <a:lnTo>
                      <a:pt x="10030" y="44537"/>
                    </a:lnTo>
                    <a:lnTo>
                      <a:pt x="10716" y="44965"/>
                    </a:lnTo>
                    <a:lnTo>
                      <a:pt x="10030" y="44537"/>
                    </a:lnTo>
                    <a:lnTo>
                      <a:pt x="9258" y="44623"/>
                    </a:lnTo>
                    <a:lnTo>
                      <a:pt x="11573" y="59183"/>
                    </a:lnTo>
                    <a:lnTo>
                      <a:pt x="35662" y="49248"/>
                    </a:lnTo>
                    <a:lnTo>
                      <a:pt x="43720" y="70489"/>
                    </a:lnTo>
                    <a:lnTo>
                      <a:pt x="57779" y="87361"/>
                    </a:lnTo>
                    <a:lnTo>
                      <a:pt x="41834" y="105690"/>
                    </a:lnTo>
                    <a:lnTo>
                      <a:pt x="21431" y="104663"/>
                    </a:lnTo>
                    <a:lnTo>
                      <a:pt x="0" y="104148"/>
                    </a:lnTo>
                    <a:lnTo>
                      <a:pt x="2314" y="141063"/>
                    </a:lnTo>
                    <a:lnTo>
                      <a:pt x="36090" y="154339"/>
                    </a:lnTo>
                    <a:lnTo>
                      <a:pt x="41577" y="138922"/>
                    </a:lnTo>
                    <a:lnTo>
                      <a:pt x="56493" y="131128"/>
                    </a:lnTo>
                    <a:lnTo>
                      <a:pt x="62494" y="173438"/>
                    </a:lnTo>
                    <a:lnTo>
                      <a:pt x="50149" y="226454"/>
                    </a:lnTo>
                    <a:lnTo>
                      <a:pt x="68837" y="245468"/>
                    </a:lnTo>
                    <a:lnTo>
                      <a:pt x="87268" y="160163"/>
                    </a:lnTo>
                    <a:lnTo>
                      <a:pt x="81953" y="139864"/>
                    </a:lnTo>
                    <a:lnTo>
                      <a:pt x="97041" y="123077"/>
                    </a:lnTo>
                    <a:lnTo>
                      <a:pt x="85811" y="107831"/>
                    </a:lnTo>
                    <a:lnTo>
                      <a:pt x="83153" y="91044"/>
                    </a:lnTo>
                    <a:lnTo>
                      <a:pt x="98584" y="92757"/>
                    </a:lnTo>
                    <a:lnTo>
                      <a:pt x="98155" y="78711"/>
                    </a:lnTo>
                    <a:lnTo>
                      <a:pt x="105442" y="58241"/>
                    </a:lnTo>
                    <a:lnTo>
                      <a:pt x="80153" y="60553"/>
                    </a:lnTo>
                    <a:lnTo>
                      <a:pt x="60522" y="45565"/>
                    </a:lnTo>
                    <a:lnTo>
                      <a:pt x="60779" y="0"/>
                    </a:lnTo>
                    <a:lnTo>
                      <a:pt x="30775" y="11562"/>
                    </a:lnTo>
                    <a:lnTo>
                      <a:pt x="9173" y="44366"/>
                    </a:lnTo>
                    <a:lnTo>
                      <a:pt x="9258" y="44623"/>
                    </a:lnTo>
                    <a:lnTo>
                      <a:pt x="10030" y="44537"/>
                    </a:lnTo>
                    <a:lnTo>
                      <a:pt x="10030" y="44537"/>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1" name="Freeform 149">
                <a:extLst>
                  <a:ext uri="{FF2B5EF4-FFF2-40B4-BE49-F238E27FC236}">
                    <a16:creationId xmlns:a16="http://schemas.microsoft.com/office/drawing/2014/main" id="{A256F789-1213-937F-6F7C-D921DF8E41D3}"/>
                  </a:ext>
                </a:extLst>
              </p:cNvPr>
              <p:cNvSpPr/>
              <p:nvPr/>
            </p:nvSpPr>
            <p:spPr>
              <a:xfrm>
                <a:off x="2312220" y="1262778"/>
                <a:ext cx="34796" cy="66916"/>
              </a:xfrm>
              <a:custGeom>
                <a:avLst/>
                <a:gdLst>
                  <a:gd name="connsiteX0" fmla="*/ 0 w 19030"/>
                  <a:gd name="connsiteY0" fmla="*/ 4454 h 40768"/>
                  <a:gd name="connsiteX1" fmla="*/ 19031 w 19030"/>
                  <a:gd name="connsiteY1" fmla="*/ 0 h 40768"/>
                  <a:gd name="connsiteX2" fmla="*/ 19031 w 19030"/>
                  <a:gd name="connsiteY2" fmla="*/ 28949 h 40768"/>
                  <a:gd name="connsiteX3" fmla="*/ 4801 w 19030"/>
                  <a:gd name="connsiteY3" fmla="*/ 40769 h 40768"/>
                  <a:gd name="connsiteX4" fmla="*/ 0 w 19030"/>
                  <a:gd name="connsiteY4" fmla="*/ 4454 h 40768"/>
                  <a:gd name="connsiteX5" fmla="*/ 0 w 19030"/>
                  <a:gd name="connsiteY5" fmla="*/ 4454 h 40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30" h="40768">
                    <a:moveTo>
                      <a:pt x="0" y="4454"/>
                    </a:moveTo>
                    <a:lnTo>
                      <a:pt x="19031" y="0"/>
                    </a:lnTo>
                    <a:lnTo>
                      <a:pt x="19031" y="28949"/>
                    </a:lnTo>
                    <a:lnTo>
                      <a:pt x="4801" y="40769"/>
                    </a:lnTo>
                    <a:lnTo>
                      <a:pt x="0" y="4454"/>
                    </a:lnTo>
                    <a:lnTo>
                      <a:pt x="0" y="4454"/>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2" name="Freeform 150">
                <a:extLst>
                  <a:ext uri="{FF2B5EF4-FFF2-40B4-BE49-F238E27FC236}">
                    <a16:creationId xmlns:a16="http://schemas.microsoft.com/office/drawing/2014/main" id="{E1AAC044-8381-779C-60B9-97AF7362D806}"/>
                  </a:ext>
                </a:extLst>
              </p:cNvPr>
              <p:cNvSpPr/>
              <p:nvPr/>
            </p:nvSpPr>
            <p:spPr>
              <a:xfrm>
                <a:off x="2310653" y="1261091"/>
                <a:ext cx="37931" cy="71275"/>
              </a:xfrm>
              <a:custGeom>
                <a:avLst/>
                <a:gdLst>
                  <a:gd name="connsiteX0" fmla="*/ 857 w 20745"/>
                  <a:gd name="connsiteY0" fmla="*/ 5481 h 43423"/>
                  <a:gd name="connsiteX1" fmla="*/ 1114 w 20745"/>
                  <a:gd name="connsiteY1" fmla="*/ 6252 h 43423"/>
                  <a:gd name="connsiteX2" fmla="*/ 19031 w 20745"/>
                  <a:gd name="connsiteY2" fmla="*/ 2055 h 43423"/>
                  <a:gd name="connsiteX3" fmla="*/ 19031 w 20745"/>
                  <a:gd name="connsiteY3" fmla="*/ 29549 h 43423"/>
                  <a:gd name="connsiteX4" fmla="*/ 6258 w 20745"/>
                  <a:gd name="connsiteY4" fmla="*/ 40255 h 43423"/>
                  <a:gd name="connsiteX5" fmla="*/ 1714 w 20745"/>
                  <a:gd name="connsiteY5" fmla="*/ 5310 h 43423"/>
                  <a:gd name="connsiteX6" fmla="*/ 857 w 20745"/>
                  <a:gd name="connsiteY6" fmla="*/ 5481 h 43423"/>
                  <a:gd name="connsiteX7" fmla="*/ 1114 w 20745"/>
                  <a:gd name="connsiteY7" fmla="*/ 6252 h 43423"/>
                  <a:gd name="connsiteX8" fmla="*/ 857 w 20745"/>
                  <a:gd name="connsiteY8" fmla="*/ 5481 h 43423"/>
                  <a:gd name="connsiteX9" fmla="*/ 86 w 20745"/>
                  <a:gd name="connsiteY9" fmla="*/ 5567 h 43423"/>
                  <a:gd name="connsiteX10" fmla="*/ 4972 w 20745"/>
                  <a:gd name="connsiteY10" fmla="*/ 43424 h 43423"/>
                  <a:gd name="connsiteX11" fmla="*/ 20745 w 20745"/>
                  <a:gd name="connsiteY11" fmla="*/ 30319 h 43423"/>
                  <a:gd name="connsiteX12" fmla="*/ 20745 w 20745"/>
                  <a:gd name="connsiteY12" fmla="*/ 0 h 43423"/>
                  <a:gd name="connsiteX13" fmla="*/ 0 w 20745"/>
                  <a:gd name="connsiteY13" fmla="*/ 4796 h 43423"/>
                  <a:gd name="connsiteX14" fmla="*/ 86 w 20745"/>
                  <a:gd name="connsiteY14" fmla="*/ 5567 h 43423"/>
                  <a:gd name="connsiteX15" fmla="*/ 857 w 20745"/>
                  <a:gd name="connsiteY15" fmla="*/ 5481 h 43423"/>
                  <a:gd name="connsiteX16" fmla="*/ 857 w 20745"/>
                  <a:gd name="connsiteY16" fmla="*/ 5481 h 43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745" h="43423">
                    <a:moveTo>
                      <a:pt x="857" y="5481"/>
                    </a:moveTo>
                    <a:lnTo>
                      <a:pt x="1114" y="6252"/>
                    </a:lnTo>
                    <a:lnTo>
                      <a:pt x="19031" y="2055"/>
                    </a:lnTo>
                    <a:lnTo>
                      <a:pt x="19031" y="29549"/>
                    </a:lnTo>
                    <a:lnTo>
                      <a:pt x="6258" y="40255"/>
                    </a:lnTo>
                    <a:lnTo>
                      <a:pt x="1714" y="5310"/>
                    </a:lnTo>
                    <a:lnTo>
                      <a:pt x="857" y="5481"/>
                    </a:lnTo>
                    <a:lnTo>
                      <a:pt x="1114" y="6252"/>
                    </a:lnTo>
                    <a:lnTo>
                      <a:pt x="857" y="5481"/>
                    </a:lnTo>
                    <a:lnTo>
                      <a:pt x="86" y="5567"/>
                    </a:lnTo>
                    <a:lnTo>
                      <a:pt x="4972" y="43424"/>
                    </a:lnTo>
                    <a:lnTo>
                      <a:pt x="20745" y="30319"/>
                    </a:lnTo>
                    <a:lnTo>
                      <a:pt x="20745" y="0"/>
                    </a:lnTo>
                    <a:lnTo>
                      <a:pt x="0" y="4796"/>
                    </a:lnTo>
                    <a:lnTo>
                      <a:pt x="86" y="5567"/>
                    </a:lnTo>
                    <a:lnTo>
                      <a:pt x="857" y="5481"/>
                    </a:lnTo>
                    <a:lnTo>
                      <a:pt x="857" y="5481"/>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 name="Freeform 151">
                <a:extLst>
                  <a:ext uri="{FF2B5EF4-FFF2-40B4-BE49-F238E27FC236}">
                    <a16:creationId xmlns:a16="http://schemas.microsoft.com/office/drawing/2014/main" id="{E9ABAA6A-660B-AA74-591A-A9732D16048F}"/>
                  </a:ext>
                </a:extLst>
              </p:cNvPr>
              <p:cNvSpPr/>
              <p:nvPr/>
            </p:nvSpPr>
            <p:spPr>
              <a:xfrm>
                <a:off x="1898419" y="1535230"/>
                <a:ext cx="80879" cy="88004"/>
              </a:xfrm>
              <a:custGeom>
                <a:avLst/>
                <a:gdLst>
                  <a:gd name="connsiteX0" fmla="*/ 19460 w 44234"/>
                  <a:gd name="connsiteY0" fmla="*/ 4539 h 53615"/>
                  <a:gd name="connsiteX1" fmla="*/ 0 w 44234"/>
                  <a:gd name="connsiteY1" fmla="*/ 16873 h 53615"/>
                  <a:gd name="connsiteX2" fmla="*/ 9687 w 44234"/>
                  <a:gd name="connsiteY2" fmla="*/ 37771 h 53615"/>
                  <a:gd name="connsiteX3" fmla="*/ 23917 w 44234"/>
                  <a:gd name="connsiteY3" fmla="*/ 37771 h 53615"/>
                  <a:gd name="connsiteX4" fmla="*/ 38148 w 44234"/>
                  <a:gd name="connsiteY4" fmla="*/ 53616 h 53615"/>
                  <a:gd name="connsiteX5" fmla="*/ 44234 w 44234"/>
                  <a:gd name="connsiteY5" fmla="*/ 39398 h 53615"/>
                  <a:gd name="connsiteX6" fmla="*/ 30947 w 44234"/>
                  <a:gd name="connsiteY6" fmla="*/ 19528 h 53615"/>
                  <a:gd name="connsiteX7" fmla="*/ 31804 w 44234"/>
                  <a:gd name="connsiteY7" fmla="*/ 0 h 53615"/>
                  <a:gd name="connsiteX8" fmla="*/ 19460 w 44234"/>
                  <a:gd name="connsiteY8" fmla="*/ 4539 h 53615"/>
                  <a:gd name="connsiteX9" fmla="*/ 19460 w 44234"/>
                  <a:gd name="connsiteY9" fmla="*/ 4539 h 53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34" h="53615">
                    <a:moveTo>
                      <a:pt x="19460" y="4539"/>
                    </a:moveTo>
                    <a:lnTo>
                      <a:pt x="0" y="16873"/>
                    </a:lnTo>
                    <a:lnTo>
                      <a:pt x="9687" y="37771"/>
                    </a:lnTo>
                    <a:lnTo>
                      <a:pt x="23917" y="37771"/>
                    </a:lnTo>
                    <a:lnTo>
                      <a:pt x="38148" y="53616"/>
                    </a:lnTo>
                    <a:lnTo>
                      <a:pt x="44234" y="39398"/>
                    </a:lnTo>
                    <a:lnTo>
                      <a:pt x="30947" y="19528"/>
                    </a:lnTo>
                    <a:lnTo>
                      <a:pt x="31804" y="0"/>
                    </a:lnTo>
                    <a:lnTo>
                      <a:pt x="19460" y="4539"/>
                    </a:lnTo>
                    <a:lnTo>
                      <a:pt x="19460" y="4539"/>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4" name="Freeform 152">
                <a:extLst>
                  <a:ext uri="{FF2B5EF4-FFF2-40B4-BE49-F238E27FC236}">
                    <a16:creationId xmlns:a16="http://schemas.microsoft.com/office/drawing/2014/main" id="{8C0A12E8-5EDE-2099-1290-B80CE09EF1E8}"/>
                  </a:ext>
                </a:extLst>
              </p:cNvPr>
              <p:cNvSpPr/>
              <p:nvPr/>
            </p:nvSpPr>
            <p:spPr>
              <a:xfrm>
                <a:off x="1896382" y="1533120"/>
                <a:ext cx="84641" cy="92644"/>
              </a:xfrm>
              <a:custGeom>
                <a:avLst/>
                <a:gdLst>
                  <a:gd name="connsiteX0" fmla="*/ 20574 w 46291"/>
                  <a:gd name="connsiteY0" fmla="*/ 5824 h 56442"/>
                  <a:gd name="connsiteX1" fmla="*/ 20145 w 46291"/>
                  <a:gd name="connsiteY1" fmla="*/ 5139 h 56442"/>
                  <a:gd name="connsiteX2" fmla="*/ 0 w 46291"/>
                  <a:gd name="connsiteY2" fmla="*/ 17901 h 56442"/>
                  <a:gd name="connsiteX3" fmla="*/ 10287 w 46291"/>
                  <a:gd name="connsiteY3" fmla="*/ 39912 h 56442"/>
                  <a:gd name="connsiteX4" fmla="*/ 24689 w 46291"/>
                  <a:gd name="connsiteY4" fmla="*/ 39912 h 56442"/>
                  <a:gd name="connsiteX5" fmla="*/ 39519 w 46291"/>
                  <a:gd name="connsiteY5" fmla="*/ 56442 h 56442"/>
                  <a:gd name="connsiteX6" fmla="*/ 46292 w 46291"/>
                  <a:gd name="connsiteY6" fmla="*/ 40597 h 56442"/>
                  <a:gd name="connsiteX7" fmla="*/ 32919 w 46291"/>
                  <a:gd name="connsiteY7" fmla="*/ 20556 h 56442"/>
                  <a:gd name="connsiteX8" fmla="*/ 33861 w 46291"/>
                  <a:gd name="connsiteY8" fmla="*/ 0 h 56442"/>
                  <a:gd name="connsiteX9" fmla="*/ 20231 w 46291"/>
                  <a:gd name="connsiteY9" fmla="*/ 5053 h 56442"/>
                  <a:gd name="connsiteX10" fmla="*/ 20145 w 46291"/>
                  <a:gd name="connsiteY10" fmla="*/ 5139 h 56442"/>
                  <a:gd name="connsiteX11" fmla="*/ 20574 w 46291"/>
                  <a:gd name="connsiteY11" fmla="*/ 5824 h 56442"/>
                  <a:gd name="connsiteX12" fmla="*/ 20917 w 46291"/>
                  <a:gd name="connsiteY12" fmla="*/ 6595 h 56442"/>
                  <a:gd name="connsiteX13" fmla="*/ 32061 w 46291"/>
                  <a:gd name="connsiteY13" fmla="*/ 2484 h 56442"/>
                  <a:gd name="connsiteX14" fmla="*/ 31204 w 46291"/>
                  <a:gd name="connsiteY14" fmla="*/ 21069 h 56442"/>
                  <a:gd name="connsiteX15" fmla="*/ 44406 w 46291"/>
                  <a:gd name="connsiteY15" fmla="*/ 40769 h 56442"/>
                  <a:gd name="connsiteX16" fmla="*/ 39005 w 46291"/>
                  <a:gd name="connsiteY16" fmla="*/ 53359 h 56442"/>
                  <a:gd name="connsiteX17" fmla="*/ 25460 w 46291"/>
                  <a:gd name="connsiteY17" fmla="*/ 38199 h 56442"/>
                  <a:gd name="connsiteX18" fmla="*/ 11401 w 46291"/>
                  <a:gd name="connsiteY18" fmla="*/ 38199 h 56442"/>
                  <a:gd name="connsiteX19" fmla="*/ 2143 w 46291"/>
                  <a:gd name="connsiteY19" fmla="*/ 18500 h 56442"/>
                  <a:gd name="connsiteX20" fmla="*/ 21088 w 46291"/>
                  <a:gd name="connsiteY20" fmla="*/ 6509 h 56442"/>
                  <a:gd name="connsiteX21" fmla="*/ 20574 w 46291"/>
                  <a:gd name="connsiteY21" fmla="*/ 5824 h 56442"/>
                  <a:gd name="connsiteX22" fmla="*/ 20917 w 46291"/>
                  <a:gd name="connsiteY22" fmla="*/ 6595 h 56442"/>
                  <a:gd name="connsiteX23" fmla="*/ 20574 w 46291"/>
                  <a:gd name="connsiteY23" fmla="*/ 5824 h 56442"/>
                  <a:gd name="connsiteX24" fmla="*/ 20574 w 46291"/>
                  <a:gd name="connsiteY24" fmla="*/ 5824 h 56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6291" h="56442">
                    <a:moveTo>
                      <a:pt x="20574" y="5824"/>
                    </a:moveTo>
                    <a:lnTo>
                      <a:pt x="20145" y="5139"/>
                    </a:lnTo>
                    <a:lnTo>
                      <a:pt x="0" y="17901"/>
                    </a:lnTo>
                    <a:lnTo>
                      <a:pt x="10287" y="39912"/>
                    </a:lnTo>
                    <a:lnTo>
                      <a:pt x="24689" y="39912"/>
                    </a:lnTo>
                    <a:lnTo>
                      <a:pt x="39519" y="56442"/>
                    </a:lnTo>
                    <a:lnTo>
                      <a:pt x="46292" y="40597"/>
                    </a:lnTo>
                    <a:lnTo>
                      <a:pt x="32919" y="20556"/>
                    </a:lnTo>
                    <a:lnTo>
                      <a:pt x="33861" y="0"/>
                    </a:lnTo>
                    <a:lnTo>
                      <a:pt x="20231" y="5053"/>
                    </a:lnTo>
                    <a:lnTo>
                      <a:pt x="20145" y="5139"/>
                    </a:lnTo>
                    <a:lnTo>
                      <a:pt x="20574" y="5824"/>
                    </a:lnTo>
                    <a:lnTo>
                      <a:pt x="20917" y="6595"/>
                    </a:lnTo>
                    <a:lnTo>
                      <a:pt x="32061" y="2484"/>
                    </a:lnTo>
                    <a:lnTo>
                      <a:pt x="31204" y="21069"/>
                    </a:lnTo>
                    <a:lnTo>
                      <a:pt x="44406" y="40769"/>
                    </a:lnTo>
                    <a:lnTo>
                      <a:pt x="39005" y="53359"/>
                    </a:lnTo>
                    <a:lnTo>
                      <a:pt x="25460" y="38199"/>
                    </a:lnTo>
                    <a:lnTo>
                      <a:pt x="11401" y="38199"/>
                    </a:lnTo>
                    <a:lnTo>
                      <a:pt x="2143" y="18500"/>
                    </a:lnTo>
                    <a:lnTo>
                      <a:pt x="21088" y="6509"/>
                    </a:lnTo>
                    <a:lnTo>
                      <a:pt x="20574" y="5824"/>
                    </a:lnTo>
                    <a:lnTo>
                      <a:pt x="20917" y="6595"/>
                    </a:lnTo>
                    <a:lnTo>
                      <a:pt x="20574" y="5824"/>
                    </a:lnTo>
                    <a:lnTo>
                      <a:pt x="20574" y="5824"/>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 name="Freeform 153">
                <a:extLst>
                  <a:ext uri="{FF2B5EF4-FFF2-40B4-BE49-F238E27FC236}">
                    <a16:creationId xmlns:a16="http://schemas.microsoft.com/office/drawing/2014/main" id="{CB5BD9C9-B835-1755-BB29-1CD6642F83FD}"/>
                  </a:ext>
                </a:extLst>
              </p:cNvPr>
              <p:cNvSpPr/>
              <p:nvPr/>
            </p:nvSpPr>
            <p:spPr>
              <a:xfrm>
                <a:off x="1995286" y="1557300"/>
                <a:ext cx="110347" cy="88287"/>
              </a:xfrm>
              <a:custGeom>
                <a:avLst/>
                <a:gdLst>
                  <a:gd name="connsiteX0" fmla="*/ 18602 w 60350"/>
                  <a:gd name="connsiteY0" fmla="*/ 14988 h 53787"/>
                  <a:gd name="connsiteX1" fmla="*/ 16459 w 60350"/>
                  <a:gd name="connsiteY1" fmla="*/ 27836 h 53787"/>
                  <a:gd name="connsiteX2" fmla="*/ 0 w 60350"/>
                  <a:gd name="connsiteY2" fmla="*/ 44708 h 53787"/>
                  <a:gd name="connsiteX3" fmla="*/ 4972 w 60350"/>
                  <a:gd name="connsiteY3" fmla="*/ 53787 h 53787"/>
                  <a:gd name="connsiteX4" fmla="*/ 31118 w 60350"/>
                  <a:gd name="connsiteY4" fmla="*/ 34345 h 53787"/>
                  <a:gd name="connsiteX5" fmla="*/ 44234 w 60350"/>
                  <a:gd name="connsiteY5" fmla="*/ 39484 h 53787"/>
                  <a:gd name="connsiteX6" fmla="*/ 60350 w 60350"/>
                  <a:gd name="connsiteY6" fmla="*/ 14988 h 53787"/>
                  <a:gd name="connsiteX7" fmla="*/ 45863 w 60350"/>
                  <a:gd name="connsiteY7" fmla="*/ 0 h 53787"/>
                  <a:gd name="connsiteX8" fmla="*/ 18602 w 60350"/>
                  <a:gd name="connsiteY8" fmla="*/ 14988 h 53787"/>
                  <a:gd name="connsiteX9" fmla="*/ 18602 w 60350"/>
                  <a:gd name="connsiteY9" fmla="*/ 14988 h 53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50" h="53787">
                    <a:moveTo>
                      <a:pt x="18602" y="14988"/>
                    </a:moveTo>
                    <a:lnTo>
                      <a:pt x="16459" y="27836"/>
                    </a:lnTo>
                    <a:lnTo>
                      <a:pt x="0" y="44708"/>
                    </a:lnTo>
                    <a:lnTo>
                      <a:pt x="4972" y="53787"/>
                    </a:lnTo>
                    <a:lnTo>
                      <a:pt x="31118" y="34345"/>
                    </a:lnTo>
                    <a:lnTo>
                      <a:pt x="44234" y="39484"/>
                    </a:lnTo>
                    <a:lnTo>
                      <a:pt x="60350" y="14988"/>
                    </a:lnTo>
                    <a:lnTo>
                      <a:pt x="45863" y="0"/>
                    </a:lnTo>
                    <a:lnTo>
                      <a:pt x="18602" y="14988"/>
                    </a:lnTo>
                    <a:lnTo>
                      <a:pt x="18602" y="14988"/>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6" name="Freeform 154">
                <a:extLst>
                  <a:ext uri="{FF2B5EF4-FFF2-40B4-BE49-F238E27FC236}">
                    <a16:creationId xmlns:a16="http://schemas.microsoft.com/office/drawing/2014/main" id="{F7FDDC13-2AD2-ED69-6079-06064064C64A}"/>
                  </a:ext>
                </a:extLst>
              </p:cNvPr>
              <p:cNvSpPr/>
              <p:nvPr/>
            </p:nvSpPr>
            <p:spPr>
              <a:xfrm>
                <a:off x="1993406" y="1555613"/>
                <a:ext cx="114265" cy="91941"/>
              </a:xfrm>
              <a:custGeom>
                <a:avLst/>
                <a:gdLst>
                  <a:gd name="connsiteX0" fmla="*/ 19631 w 62493"/>
                  <a:gd name="connsiteY0" fmla="*/ 16016 h 56014"/>
                  <a:gd name="connsiteX1" fmla="*/ 18774 w 62493"/>
                  <a:gd name="connsiteY1" fmla="*/ 15845 h 56014"/>
                  <a:gd name="connsiteX2" fmla="*/ 16716 w 62493"/>
                  <a:gd name="connsiteY2" fmla="*/ 28435 h 56014"/>
                  <a:gd name="connsiteX3" fmla="*/ 0 w 62493"/>
                  <a:gd name="connsiteY3" fmla="*/ 45565 h 56014"/>
                  <a:gd name="connsiteX4" fmla="*/ 5744 w 62493"/>
                  <a:gd name="connsiteY4" fmla="*/ 56014 h 56014"/>
                  <a:gd name="connsiteX5" fmla="*/ 32233 w 62493"/>
                  <a:gd name="connsiteY5" fmla="*/ 36315 h 56014"/>
                  <a:gd name="connsiteX6" fmla="*/ 45606 w 62493"/>
                  <a:gd name="connsiteY6" fmla="*/ 41540 h 56014"/>
                  <a:gd name="connsiteX7" fmla="*/ 62493 w 62493"/>
                  <a:gd name="connsiteY7" fmla="*/ 15931 h 56014"/>
                  <a:gd name="connsiteX8" fmla="*/ 46977 w 62493"/>
                  <a:gd name="connsiteY8" fmla="*/ 0 h 56014"/>
                  <a:gd name="connsiteX9" fmla="*/ 18859 w 62493"/>
                  <a:gd name="connsiteY9" fmla="*/ 15502 h 56014"/>
                  <a:gd name="connsiteX10" fmla="*/ 18774 w 62493"/>
                  <a:gd name="connsiteY10" fmla="*/ 15845 h 56014"/>
                  <a:gd name="connsiteX11" fmla="*/ 19631 w 62493"/>
                  <a:gd name="connsiteY11" fmla="*/ 16016 h 56014"/>
                  <a:gd name="connsiteX12" fmla="*/ 20060 w 62493"/>
                  <a:gd name="connsiteY12" fmla="*/ 16787 h 56014"/>
                  <a:gd name="connsiteX13" fmla="*/ 46720 w 62493"/>
                  <a:gd name="connsiteY13" fmla="*/ 2056 h 56014"/>
                  <a:gd name="connsiteX14" fmla="*/ 60350 w 62493"/>
                  <a:gd name="connsiteY14" fmla="*/ 16102 h 56014"/>
                  <a:gd name="connsiteX15" fmla="*/ 44920 w 62493"/>
                  <a:gd name="connsiteY15" fmla="*/ 39484 h 56014"/>
                  <a:gd name="connsiteX16" fmla="*/ 31975 w 62493"/>
                  <a:gd name="connsiteY16" fmla="*/ 34431 h 56014"/>
                  <a:gd name="connsiteX17" fmla="*/ 6258 w 62493"/>
                  <a:gd name="connsiteY17" fmla="*/ 53530 h 56014"/>
                  <a:gd name="connsiteX18" fmla="*/ 2057 w 62493"/>
                  <a:gd name="connsiteY18" fmla="*/ 45822 h 56014"/>
                  <a:gd name="connsiteX19" fmla="*/ 18259 w 62493"/>
                  <a:gd name="connsiteY19" fmla="*/ 29206 h 56014"/>
                  <a:gd name="connsiteX20" fmla="*/ 20488 w 62493"/>
                  <a:gd name="connsiteY20" fmla="*/ 16188 h 56014"/>
                  <a:gd name="connsiteX21" fmla="*/ 19631 w 62493"/>
                  <a:gd name="connsiteY21" fmla="*/ 16016 h 56014"/>
                  <a:gd name="connsiteX22" fmla="*/ 20060 w 62493"/>
                  <a:gd name="connsiteY22" fmla="*/ 16787 h 56014"/>
                  <a:gd name="connsiteX23" fmla="*/ 19631 w 62493"/>
                  <a:gd name="connsiteY23" fmla="*/ 16016 h 56014"/>
                  <a:gd name="connsiteX24" fmla="*/ 19631 w 62493"/>
                  <a:gd name="connsiteY24" fmla="*/ 16016 h 56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493" h="56014">
                    <a:moveTo>
                      <a:pt x="19631" y="16016"/>
                    </a:moveTo>
                    <a:lnTo>
                      <a:pt x="18774" y="15845"/>
                    </a:lnTo>
                    <a:lnTo>
                      <a:pt x="16716" y="28435"/>
                    </a:lnTo>
                    <a:lnTo>
                      <a:pt x="0" y="45565"/>
                    </a:lnTo>
                    <a:lnTo>
                      <a:pt x="5744" y="56014"/>
                    </a:lnTo>
                    <a:lnTo>
                      <a:pt x="32233" y="36315"/>
                    </a:lnTo>
                    <a:lnTo>
                      <a:pt x="45606" y="41540"/>
                    </a:lnTo>
                    <a:lnTo>
                      <a:pt x="62493" y="15931"/>
                    </a:lnTo>
                    <a:lnTo>
                      <a:pt x="46977" y="0"/>
                    </a:lnTo>
                    <a:lnTo>
                      <a:pt x="18859" y="15502"/>
                    </a:lnTo>
                    <a:lnTo>
                      <a:pt x="18774" y="15845"/>
                    </a:lnTo>
                    <a:lnTo>
                      <a:pt x="19631" y="16016"/>
                    </a:lnTo>
                    <a:lnTo>
                      <a:pt x="20060" y="16787"/>
                    </a:lnTo>
                    <a:lnTo>
                      <a:pt x="46720" y="2056"/>
                    </a:lnTo>
                    <a:lnTo>
                      <a:pt x="60350" y="16102"/>
                    </a:lnTo>
                    <a:lnTo>
                      <a:pt x="44920" y="39484"/>
                    </a:lnTo>
                    <a:lnTo>
                      <a:pt x="31975" y="34431"/>
                    </a:lnTo>
                    <a:lnTo>
                      <a:pt x="6258" y="53530"/>
                    </a:lnTo>
                    <a:lnTo>
                      <a:pt x="2057" y="45822"/>
                    </a:lnTo>
                    <a:lnTo>
                      <a:pt x="18259" y="29206"/>
                    </a:lnTo>
                    <a:lnTo>
                      <a:pt x="20488" y="16188"/>
                    </a:lnTo>
                    <a:lnTo>
                      <a:pt x="19631" y="16016"/>
                    </a:lnTo>
                    <a:lnTo>
                      <a:pt x="20060" y="16787"/>
                    </a:lnTo>
                    <a:lnTo>
                      <a:pt x="19631" y="16016"/>
                    </a:lnTo>
                    <a:lnTo>
                      <a:pt x="19631" y="16016"/>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 name="Freeform 155">
                <a:extLst>
                  <a:ext uri="{FF2B5EF4-FFF2-40B4-BE49-F238E27FC236}">
                    <a16:creationId xmlns:a16="http://schemas.microsoft.com/office/drawing/2014/main" id="{4E72F5F1-2783-5549-0016-E64E8605DD67}"/>
                  </a:ext>
                </a:extLst>
              </p:cNvPr>
              <p:cNvSpPr/>
              <p:nvPr/>
            </p:nvSpPr>
            <p:spPr>
              <a:xfrm>
                <a:off x="1882118" y="1628438"/>
                <a:ext cx="66143" cy="51734"/>
              </a:xfrm>
              <a:custGeom>
                <a:avLst/>
                <a:gdLst>
                  <a:gd name="connsiteX0" fmla="*/ 8915 w 36175"/>
                  <a:gd name="connsiteY0" fmla="*/ 0 h 31518"/>
                  <a:gd name="connsiteX1" fmla="*/ 0 w 36175"/>
                  <a:gd name="connsiteY1" fmla="*/ 4882 h 31518"/>
                  <a:gd name="connsiteX2" fmla="*/ 11401 w 36175"/>
                  <a:gd name="connsiteY2" fmla="*/ 31519 h 31518"/>
                  <a:gd name="connsiteX3" fmla="*/ 36176 w 36175"/>
                  <a:gd name="connsiteY3" fmla="*/ 31519 h 31518"/>
                  <a:gd name="connsiteX4" fmla="*/ 36176 w 36175"/>
                  <a:gd name="connsiteY4" fmla="*/ 11819 h 31518"/>
                  <a:gd name="connsiteX5" fmla="*/ 8915 w 36175"/>
                  <a:gd name="connsiteY5" fmla="*/ 0 h 31518"/>
                  <a:gd name="connsiteX6" fmla="*/ 8915 w 36175"/>
                  <a:gd name="connsiteY6" fmla="*/ 0 h 31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175" h="31518">
                    <a:moveTo>
                      <a:pt x="8915" y="0"/>
                    </a:moveTo>
                    <a:lnTo>
                      <a:pt x="0" y="4882"/>
                    </a:lnTo>
                    <a:lnTo>
                      <a:pt x="11401" y="31519"/>
                    </a:lnTo>
                    <a:lnTo>
                      <a:pt x="36176" y="31519"/>
                    </a:lnTo>
                    <a:lnTo>
                      <a:pt x="36176" y="11819"/>
                    </a:lnTo>
                    <a:lnTo>
                      <a:pt x="8915" y="0"/>
                    </a:lnTo>
                    <a:lnTo>
                      <a:pt x="8915" y="0"/>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8" name="Freeform 156">
                <a:extLst>
                  <a:ext uri="{FF2B5EF4-FFF2-40B4-BE49-F238E27FC236}">
                    <a16:creationId xmlns:a16="http://schemas.microsoft.com/office/drawing/2014/main" id="{B41A9F84-D888-0FF8-FDD3-BFB74338216B}"/>
                  </a:ext>
                </a:extLst>
              </p:cNvPr>
              <p:cNvSpPr/>
              <p:nvPr/>
            </p:nvSpPr>
            <p:spPr>
              <a:xfrm>
                <a:off x="1880080" y="1626889"/>
                <a:ext cx="69593" cy="54687"/>
              </a:xfrm>
              <a:custGeom>
                <a:avLst/>
                <a:gdLst>
                  <a:gd name="connsiteX0" fmla="*/ 10030 w 38061"/>
                  <a:gd name="connsiteY0" fmla="*/ 942 h 33317"/>
                  <a:gd name="connsiteX1" fmla="*/ 9601 w 38061"/>
                  <a:gd name="connsiteY1" fmla="*/ 171 h 33317"/>
                  <a:gd name="connsiteX2" fmla="*/ 0 w 38061"/>
                  <a:gd name="connsiteY2" fmla="*/ 5482 h 33317"/>
                  <a:gd name="connsiteX3" fmla="*/ 12001 w 38061"/>
                  <a:gd name="connsiteY3" fmla="*/ 33317 h 33317"/>
                  <a:gd name="connsiteX4" fmla="*/ 38062 w 38061"/>
                  <a:gd name="connsiteY4" fmla="*/ 33317 h 33317"/>
                  <a:gd name="connsiteX5" fmla="*/ 38062 w 38061"/>
                  <a:gd name="connsiteY5" fmla="*/ 12162 h 33317"/>
                  <a:gd name="connsiteX6" fmla="*/ 9944 w 38061"/>
                  <a:gd name="connsiteY6" fmla="*/ 0 h 33317"/>
                  <a:gd name="connsiteX7" fmla="*/ 9601 w 38061"/>
                  <a:gd name="connsiteY7" fmla="*/ 171 h 33317"/>
                  <a:gd name="connsiteX8" fmla="*/ 10030 w 38061"/>
                  <a:gd name="connsiteY8" fmla="*/ 942 h 33317"/>
                  <a:gd name="connsiteX9" fmla="*/ 9687 w 38061"/>
                  <a:gd name="connsiteY9" fmla="*/ 1713 h 33317"/>
                  <a:gd name="connsiteX10" fmla="*/ 36433 w 38061"/>
                  <a:gd name="connsiteY10" fmla="*/ 13276 h 33317"/>
                  <a:gd name="connsiteX11" fmla="*/ 36433 w 38061"/>
                  <a:gd name="connsiteY11" fmla="*/ 31604 h 33317"/>
                  <a:gd name="connsiteX12" fmla="*/ 13030 w 38061"/>
                  <a:gd name="connsiteY12" fmla="*/ 31604 h 33317"/>
                  <a:gd name="connsiteX13" fmla="*/ 2143 w 38061"/>
                  <a:gd name="connsiteY13" fmla="*/ 6167 h 33317"/>
                  <a:gd name="connsiteX14" fmla="*/ 10458 w 38061"/>
                  <a:gd name="connsiteY14" fmla="*/ 1627 h 33317"/>
                  <a:gd name="connsiteX15" fmla="*/ 10030 w 38061"/>
                  <a:gd name="connsiteY15" fmla="*/ 942 h 33317"/>
                  <a:gd name="connsiteX16" fmla="*/ 9687 w 38061"/>
                  <a:gd name="connsiteY16" fmla="*/ 1713 h 33317"/>
                  <a:gd name="connsiteX17" fmla="*/ 10030 w 38061"/>
                  <a:gd name="connsiteY17" fmla="*/ 942 h 33317"/>
                  <a:gd name="connsiteX18" fmla="*/ 10030 w 38061"/>
                  <a:gd name="connsiteY18" fmla="*/ 942 h 3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8061" h="33317">
                    <a:moveTo>
                      <a:pt x="10030" y="942"/>
                    </a:moveTo>
                    <a:lnTo>
                      <a:pt x="9601" y="171"/>
                    </a:lnTo>
                    <a:lnTo>
                      <a:pt x="0" y="5482"/>
                    </a:lnTo>
                    <a:lnTo>
                      <a:pt x="12001" y="33317"/>
                    </a:lnTo>
                    <a:lnTo>
                      <a:pt x="38062" y="33317"/>
                    </a:lnTo>
                    <a:lnTo>
                      <a:pt x="38062" y="12162"/>
                    </a:lnTo>
                    <a:lnTo>
                      <a:pt x="9944" y="0"/>
                    </a:lnTo>
                    <a:lnTo>
                      <a:pt x="9601" y="171"/>
                    </a:lnTo>
                    <a:lnTo>
                      <a:pt x="10030" y="942"/>
                    </a:lnTo>
                    <a:lnTo>
                      <a:pt x="9687" y="1713"/>
                    </a:lnTo>
                    <a:lnTo>
                      <a:pt x="36433" y="13276"/>
                    </a:lnTo>
                    <a:lnTo>
                      <a:pt x="36433" y="31604"/>
                    </a:lnTo>
                    <a:lnTo>
                      <a:pt x="13030" y="31604"/>
                    </a:lnTo>
                    <a:lnTo>
                      <a:pt x="2143" y="6167"/>
                    </a:lnTo>
                    <a:lnTo>
                      <a:pt x="10458" y="1627"/>
                    </a:lnTo>
                    <a:lnTo>
                      <a:pt x="10030" y="942"/>
                    </a:lnTo>
                    <a:lnTo>
                      <a:pt x="9687" y="1713"/>
                    </a:lnTo>
                    <a:lnTo>
                      <a:pt x="10030" y="942"/>
                    </a:lnTo>
                    <a:lnTo>
                      <a:pt x="10030" y="942"/>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9" name="Freeform 157">
                <a:extLst>
                  <a:ext uri="{FF2B5EF4-FFF2-40B4-BE49-F238E27FC236}">
                    <a16:creationId xmlns:a16="http://schemas.microsoft.com/office/drawing/2014/main" id="{A90DF1B2-CB17-02B9-79D8-9A670C2041EF}"/>
                  </a:ext>
                </a:extLst>
              </p:cNvPr>
              <p:cNvSpPr/>
              <p:nvPr/>
            </p:nvSpPr>
            <p:spPr>
              <a:xfrm>
                <a:off x="1809546" y="1652054"/>
                <a:ext cx="201414" cy="208768"/>
              </a:xfrm>
              <a:custGeom>
                <a:avLst/>
                <a:gdLst>
                  <a:gd name="connsiteX0" fmla="*/ 0 w 110156"/>
                  <a:gd name="connsiteY0" fmla="*/ 50875 h 127188"/>
                  <a:gd name="connsiteX1" fmla="*/ 10115 w 110156"/>
                  <a:gd name="connsiteY1" fmla="*/ 1542 h 127188"/>
                  <a:gd name="connsiteX2" fmla="*/ 23403 w 110156"/>
                  <a:gd name="connsiteY2" fmla="*/ 0 h 127188"/>
                  <a:gd name="connsiteX3" fmla="*/ 35147 w 110156"/>
                  <a:gd name="connsiteY3" fmla="*/ 25438 h 127188"/>
                  <a:gd name="connsiteX4" fmla="*/ 66008 w 110156"/>
                  <a:gd name="connsiteY4" fmla="*/ 30491 h 127188"/>
                  <a:gd name="connsiteX5" fmla="*/ 66008 w 110156"/>
                  <a:gd name="connsiteY5" fmla="*/ 47706 h 127188"/>
                  <a:gd name="connsiteX6" fmla="*/ 83753 w 110156"/>
                  <a:gd name="connsiteY6" fmla="*/ 50704 h 127188"/>
                  <a:gd name="connsiteX7" fmla="*/ 110157 w 110156"/>
                  <a:gd name="connsiteY7" fmla="*/ 63979 h 127188"/>
                  <a:gd name="connsiteX8" fmla="*/ 103127 w 110156"/>
                  <a:gd name="connsiteY8" fmla="*/ 76398 h 127188"/>
                  <a:gd name="connsiteX9" fmla="*/ 85296 w 110156"/>
                  <a:gd name="connsiteY9" fmla="*/ 81280 h 127188"/>
                  <a:gd name="connsiteX10" fmla="*/ 73295 w 110156"/>
                  <a:gd name="connsiteY10" fmla="*/ 127188 h 127188"/>
                  <a:gd name="connsiteX11" fmla="*/ 57950 w 110156"/>
                  <a:gd name="connsiteY11" fmla="*/ 118880 h 127188"/>
                  <a:gd name="connsiteX12" fmla="*/ 68494 w 110156"/>
                  <a:gd name="connsiteY12" fmla="*/ 70403 h 127188"/>
                  <a:gd name="connsiteX13" fmla="*/ 55635 w 110156"/>
                  <a:gd name="connsiteY13" fmla="*/ 63637 h 127188"/>
                  <a:gd name="connsiteX14" fmla="*/ 33090 w 110156"/>
                  <a:gd name="connsiteY14" fmla="*/ 73401 h 127188"/>
                  <a:gd name="connsiteX15" fmla="*/ 23317 w 110156"/>
                  <a:gd name="connsiteY15" fmla="*/ 55586 h 127188"/>
                  <a:gd name="connsiteX16" fmla="*/ 0 w 110156"/>
                  <a:gd name="connsiteY16" fmla="*/ 50961 h 127188"/>
                  <a:gd name="connsiteX17" fmla="*/ 0 w 110156"/>
                  <a:gd name="connsiteY17" fmla="*/ 50961 h 127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0156" h="127188">
                    <a:moveTo>
                      <a:pt x="0" y="50875"/>
                    </a:moveTo>
                    <a:cubicBezTo>
                      <a:pt x="514" y="47706"/>
                      <a:pt x="10115" y="1542"/>
                      <a:pt x="10115" y="1542"/>
                    </a:cubicBezTo>
                    <a:lnTo>
                      <a:pt x="23403" y="0"/>
                    </a:lnTo>
                    <a:lnTo>
                      <a:pt x="35147" y="25438"/>
                    </a:lnTo>
                    <a:lnTo>
                      <a:pt x="66008" y="30491"/>
                    </a:lnTo>
                    <a:lnTo>
                      <a:pt x="66008" y="47706"/>
                    </a:lnTo>
                    <a:cubicBezTo>
                      <a:pt x="66008" y="47706"/>
                      <a:pt x="83753" y="50704"/>
                      <a:pt x="83753" y="50704"/>
                    </a:cubicBezTo>
                    <a:lnTo>
                      <a:pt x="110157" y="63979"/>
                    </a:lnTo>
                    <a:lnTo>
                      <a:pt x="103127" y="76398"/>
                    </a:lnTo>
                    <a:lnTo>
                      <a:pt x="85296" y="81280"/>
                    </a:lnTo>
                    <a:lnTo>
                      <a:pt x="73295" y="127188"/>
                    </a:lnTo>
                    <a:lnTo>
                      <a:pt x="57950" y="118880"/>
                    </a:lnTo>
                    <a:lnTo>
                      <a:pt x="68494" y="70403"/>
                    </a:lnTo>
                    <a:lnTo>
                      <a:pt x="55635" y="63637"/>
                    </a:lnTo>
                    <a:lnTo>
                      <a:pt x="33090" y="73401"/>
                    </a:lnTo>
                    <a:lnTo>
                      <a:pt x="23317" y="55586"/>
                    </a:lnTo>
                    <a:lnTo>
                      <a:pt x="0" y="50961"/>
                    </a:lnTo>
                    <a:lnTo>
                      <a:pt x="0" y="50961"/>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0" name="Freeform 158">
                <a:extLst>
                  <a:ext uri="{FF2B5EF4-FFF2-40B4-BE49-F238E27FC236}">
                    <a16:creationId xmlns:a16="http://schemas.microsoft.com/office/drawing/2014/main" id="{7EBA0780-DCA8-F7EA-E65A-1C64C471D2D7}"/>
                  </a:ext>
                </a:extLst>
              </p:cNvPr>
              <p:cNvSpPr/>
              <p:nvPr/>
            </p:nvSpPr>
            <p:spPr>
              <a:xfrm>
                <a:off x="1807509" y="1650929"/>
                <a:ext cx="205332" cy="212281"/>
              </a:xfrm>
              <a:custGeom>
                <a:avLst/>
                <a:gdLst>
                  <a:gd name="connsiteX0" fmla="*/ 1114 w 112299"/>
                  <a:gd name="connsiteY0" fmla="*/ 51561 h 129329"/>
                  <a:gd name="connsiteX1" fmla="*/ 1972 w 112299"/>
                  <a:gd name="connsiteY1" fmla="*/ 51732 h 129329"/>
                  <a:gd name="connsiteX2" fmla="*/ 7201 w 112299"/>
                  <a:gd name="connsiteY2" fmla="*/ 25951 h 129329"/>
                  <a:gd name="connsiteX3" fmla="*/ 12087 w 112299"/>
                  <a:gd name="connsiteY3" fmla="*/ 2484 h 129329"/>
                  <a:gd name="connsiteX4" fmla="*/ 11230 w 112299"/>
                  <a:gd name="connsiteY4" fmla="*/ 2313 h 129329"/>
                  <a:gd name="connsiteX5" fmla="*/ 11230 w 112299"/>
                  <a:gd name="connsiteY5" fmla="*/ 3169 h 129329"/>
                  <a:gd name="connsiteX6" fmla="*/ 24003 w 112299"/>
                  <a:gd name="connsiteY6" fmla="*/ 1713 h 129329"/>
                  <a:gd name="connsiteX7" fmla="*/ 35662 w 112299"/>
                  <a:gd name="connsiteY7" fmla="*/ 26979 h 129329"/>
                  <a:gd name="connsiteX8" fmla="*/ 66265 w 112299"/>
                  <a:gd name="connsiteY8" fmla="*/ 31947 h 129329"/>
                  <a:gd name="connsiteX9" fmla="*/ 66265 w 112299"/>
                  <a:gd name="connsiteY9" fmla="*/ 49162 h 129329"/>
                  <a:gd name="connsiteX10" fmla="*/ 84525 w 112299"/>
                  <a:gd name="connsiteY10" fmla="*/ 52246 h 129329"/>
                  <a:gd name="connsiteX11" fmla="*/ 110071 w 112299"/>
                  <a:gd name="connsiteY11" fmla="*/ 65007 h 129329"/>
                  <a:gd name="connsiteX12" fmla="*/ 103641 w 112299"/>
                  <a:gd name="connsiteY12" fmla="*/ 76399 h 129329"/>
                  <a:gd name="connsiteX13" fmla="*/ 85725 w 112299"/>
                  <a:gd name="connsiteY13" fmla="*/ 81281 h 129329"/>
                  <a:gd name="connsiteX14" fmla="*/ 73809 w 112299"/>
                  <a:gd name="connsiteY14" fmla="*/ 126674 h 129329"/>
                  <a:gd name="connsiteX15" fmla="*/ 59922 w 112299"/>
                  <a:gd name="connsiteY15" fmla="*/ 119137 h 129329"/>
                  <a:gd name="connsiteX16" fmla="*/ 70466 w 112299"/>
                  <a:gd name="connsiteY16" fmla="*/ 70660 h 129329"/>
                  <a:gd name="connsiteX17" fmla="*/ 56664 w 112299"/>
                  <a:gd name="connsiteY17" fmla="*/ 63466 h 129329"/>
                  <a:gd name="connsiteX18" fmla="*/ 34461 w 112299"/>
                  <a:gd name="connsiteY18" fmla="*/ 73058 h 129329"/>
                  <a:gd name="connsiteX19" fmla="*/ 24860 w 112299"/>
                  <a:gd name="connsiteY19" fmla="*/ 55586 h 129329"/>
                  <a:gd name="connsiteX20" fmla="*/ 1200 w 112299"/>
                  <a:gd name="connsiteY20" fmla="*/ 50875 h 129329"/>
                  <a:gd name="connsiteX21" fmla="*/ 1029 w 112299"/>
                  <a:gd name="connsiteY21" fmla="*/ 51732 h 129329"/>
                  <a:gd name="connsiteX22" fmla="*/ 1886 w 112299"/>
                  <a:gd name="connsiteY22" fmla="*/ 51903 h 129329"/>
                  <a:gd name="connsiteX23" fmla="*/ 1029 w 112299"/>
                  <a:gd name="connsiteY23" fmla="*/ 51732 h 129329"/>
                  <a:gd name="connsiteX24" fmla="*/ 857 w 112299"/>
                  <a:gd name="connsiteY24" fmla="*/ 52588 h 129329"/>
                  <a:gd name="connsiteX25" fmla="*/ 23746 w 112299"/>
                  <a:gd name="connsiteY25" fmla="*/ 57128 h 129329"/>
                  <a:gd name="connsiteX26" fmla="*/ 33690 w 112299"/>
                  <a:gd name="connsiteY26" fmla="*/ 75285 h 129329"/>
                  <a:gd name="connsiteX27" fmla="*/ 56579 w 112299"/>
                  <a:gd name="connsiteY27" fmla="*/ 65436 h 129329"/>
                  <a:gd name="connsiteX28" fmla="*/ 68580 w 112299"/>
                  <a:gd name="connsiteY28" fmla="*/ 71688 h 129329"/>
                  <a:gd name="connsiteX29" fmla="*/ 58036 w 112299"/>
                  <a:gd name="connsiteY29" fmla="*/ 120165 h 129329"/>
                  <a:gd name="connsiteX30" fmla="*/ 74838 w 112299"/>
                  <a:gd name="connsiteY30" fmla="*/ 129329 h 129329"/>
                  <a:gd name="connsiteX31" fmla="*/ 87011 w 112299"/>
                  <a:gd name="connsiteY31" fmla="*/ 82822 h 129329"/>
                  <a:gd name="connsiteX32" fmla="*/ 104670 w 112299"/>
                  <a:gd name="connsiteY32" fmla="*/ 78026 h 129329"/>
                  <a:gd name="connsiteX33" fmla="*/ 112300 w 112299"/>
                  <a:gd name="connsiteY33" fmla="*/ 64493 h 129329"/>
                  <a:gd name="connsiteX34" fmla="*/ 84954 w 112299"/>
                  <a:gd name="connsiteY34" fmla="*/ 50790 h 129329"/>
                  <a:gd name="connsiteX35" fmla="*/ 67809 w 112299"/>
                  <a:gd name="connsiteY35" fmla="*/ 47878 h 129329"/>
                  <a:gd name="connsiteX36" fmla="*/ 67809 w 112299"/>
                  <a:gd name="connsiteY36" fmla="*/ 30662 h 129329"/>
                  <a:gd name="connsiteX37" fmla="*/ 36690 w 112299"/>
                  <a:gd name="connsiteY37" fmla="*/ 25609 h 129329"/>
                  <a:gd name="connsiteX38" fmla="*/ 24860 w 112299"/>
                  <a:gd name="connsiteY38" fmla="*/ 0 h 129329"/>
                  <a:gd name="connsiteX39" fmla="*/ 10373 w 112299"/>
                  <a:gd name="connsiteY39" fmla="*/ 1713 h 129329"/>
                  <a:gd name="connsiteX40" fmla="*/ 10373 w 112299"/>
                  <a:gd name="connsiteY40" fmla="*/ 2313 h 129329"/>
                  <a:gd name="connsiteX41" fmla="*/ 171 w 112299"/>
                  <a:gd name="connsiteY41" fmla="*/ 51646 h 129329"/>
                  <a:gd name="connsiteX42" fmla="*/ 0 w 112299"/>
                  <a:gd name="connsiteY42" fmla="*/ 52417 h 129329"/>
                  <a:gd name="connsiteX43" fmla="*/ 771 w 112299"/>
                  <a:gd name="connsiteY43" fmla="*/ 52588 h 129329"/>
                  <a:gd name="connsiteX44" fmla="*/ 943 w 112299"/>
                  <a:gd name="connsiteY44" fmla="*/ 51732 h 129329"/>
                  <a:gd name="connsiteX45" fmla="*/ 943 w 112299"/>
                  <a:gd name="connsiteY45" fmla="*/ 51732 h 129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12299" h="129329">
                    <a:moveTo>
                      <a:pt x="1114" y="51561"/>
                    </a:moveTo>
                    <a:lnTo>
                      <a:pt x="1972" y="51732"/>
                    </a:lnTo>
                    <a:cubicBezTo>
                      <a:pt x="2229" y="50190"/>
                      <a:pt x="4715" y="37857"/>
                      <a:pt x="7201" y="25951"/>
                    </a:cubicBezTo>
                    <a:cubicBezTo>
                      <a:pt x="9687" y="14046"/>
                      <a:pt x="12087" y="2484"/>
                      <a:pt x="12087" y="2484"/>
                    </a:cubicBezTo>
                    <a:lnTo>
                      <a:pt x="11230" y="2313"/>
                    </a:lnTo>
                    <a:lnTo>
                      <a:pt x="11230" y="3169"/>
                    </a:lnTo>
                    <a:cubicBezTo>
                      <a:pt x="11230" y="3169"/>
                      <a:pt x="24003" y="1713"/>
                      <a:pt x="24003" y="1713"/>
                    </a:cubicBezTo>
                    <a:lnTo>
                      <a:pt x="35662" y="26979"/>
                    </a:lnTo>
                    <a:lnTo>
                      <a:pt x="66265" y="31947"/>
                    </a:lnTo>
                    <a:lnTo>
                      <a:pt x="66265" y="49162"/>
                    </a:lnTo>
                    <a:cubicBezTo>
                      <a:pt x="66265" y="49162"/>
                      <a:pt x="84525" y="52246"/>
                      <a:pt x="84525" y="52246"/>
                    </a:cubicBezTo>
                    <a:lnTo>
                      <a:pt x="110071" y="65007"/>
                    </a:lnTo>
                    <a:lnTo>
                      <a:pt x="103641" y="76399"/>
                    </a:lnTo>
                    <a:lnTo>
                      <a:pt x="85725" y="81281"/>
                    </a:lnTo>
                    <a:lnTo>
                      <a:pt x="73809" y="126674"/>
                    </a:lnTo>
                    <a:lnTo>
                      <a:pt x="59922" y="119137"/>
                    </a:lnTo>
                    <a:lnTo>
                      <a:pt x="70466" y="70660"/>
                    </a:lnTo>
                    <a:lnTo>
                      <a:pt x="56664" y="63466"/>
                    </a:lnTo>
                    <a:lnTo>
                      <a:pt x="34461" y="73058"/>
                    </a:lnTo>
                    <a:lnTo>
                      <a:pt x="24860" y="55586"/>
                    </a:lnTo>
                    <a:lnTo>
                      <a:pt x="1200" y="50875"/>
                    </a:lnTo>
                    <a:lnTo>
                      <a:pt x="1029" y="51732"/>
                    </a:lnTo>
                    <a:lnTo>
                      <a:pt x="1886" y="51903"/>
                    </a:lnTo>
                    <a:lnTo>
                      <a:pt x="1029" y="51732"/>
                    </a:lnTo>
                    <a:lnTo>
                      <a:pt x="857" y="52588"/>
                    </a:lnTo>
                    <a:lnTo>
                      <a:pt x="23746" y="57128"/>
                    </a:lnTo>
                    <a:lnTo>
                      <a:pt x="33690" y="75285"/>
                    </a:lnTo>
                    <a:lnTo>
                      <a:pt x="56579" y="65436"/>
                    </a:lnTo>
                    <a:lnTo>
                      <a:pt x="68580" y="71688"/>
                    </a:lnTo>
                    <a:lnTo>
                      <a:pt x="58036" y="120165"/>
                    </a:lnTo>
                    <a:lnTo>
                      <a:pt x="74838" y="129329"/>
                    </a:lnTo>
                    <a:lnTo>
                      <a:pt x="87011" y="82822"/>
                    </a:lnTo>
                    <a:lnTo>
                      <a:pt x="104670" y="78026"/>
                    </a:lnTo>
                    <a:lnTo>
                      <a:pt x="112300" y="64493"/>
                    </a:lnTo>
                    <a:lnTo>
                      <a:pt x="84954" y="50790"/>
                    </a:lnTo>
                    <a:lnTo>
                      <a:pt x="67809" y="47878"/>
                    </a:lnTo>
                    <a:lnTo>
                      <a:pt x="67809" y="30662"/>
                    </a:lnTo>
                    <a:cubicBezTo>
                      <a:pt x="67809" y="30662"/>
                      <a:pt x="36690" y="25609"/>
                      <a:pt x="36690" y="25609"/>
                    </a:cubicBezTo>
                    <a:lnTo>
                      <a:pt x="24860" y="0"/>
                    </a:lnTo>
                    <a:lnTo>
                      <a:pt x="10373" y="1713"/>
                    </a:lnTo>
                    <a:lnTo>
                      <a:pt x="10373" y="2313"/>
                    </a:lnTo>
                    <a:cubicBezTo>
                      <a:pt x="10373" y="2313"/>
                      <a:pt x="686" y="48392"/>
                      <a:pt x="171" y="51646"/>
                    </a:cubicBezTo>
                    <a:lnTo>
                      <a:pt x="0" y="52417"/>
                    </a:lnTo>
                    <a:lnTo>
                      <a:pt x="771" y="52588"/>
                    </a:lnTo>
                    <a:lnTo>
                      <a:pt x="943" y="51732"/>
                    </a:lnTo>
                    <a:lnTo>
                      <a:pt x="943" y="51732"/>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1" name="Freeform 159">
                <a:extLst>
                  <a:ext uri="{FF2B5EF4-FFF2-40B4-BE49-F238E27FC236}">
                    <a16:creationId xmlns:a16="http://schemas.microsoft.com/office/drawing/2014/main" id="{74E917EA-2D6F-AC07-884F-B4D8B48CA501}"/>
                  </a:ext>
                </a:extLst>
              </p:cNvPr>
              <p:cNvSpPr/>
              <p:nvPr/>
            </p:nvSpPr>
            <p:spPr>
              <a:xfrm>
                <a:off x="1785564" y="1764663"/>
                <a:ext cx="85111" cy="77320"/>
              </a:xfrm>
              <a:custGeom>
                <a:avLst/>
                <a:gdLst>
                  <a:gd name="connsiteX0" fmla="*/ 0 w 46548"/>
                  <a:gd name="connsiteY0" fmla="*/ 14988 h 47106"/>
                  <a:gd name="connsiteX1" fmla="*/ 12344 w 46548"/>
                  <a:gd name="connsiteY1" fmla="*/ 0 h 47106"/>
                  <a:gd name="connsiteX2" fmla="*/ 41748 w 46548"/>
                  <a:gd name="connsiteY2" fmla="*/ 17301 h 47106"/>
                  <a:gd name="connsiteX3" fmla="*/ 46549 w 46548"/>
                  <a:gd name="connsiteY3" fmla="*/ 45308 h 47106"/>
                  <a:gd name="connsiteX4" fmla="*/ 26575 w 46548"/>
                  <a:gd name="connsiteY4" fmla="*/ 47107 h 47106"/>
                  <a:gd name="connsiteX5" fmla="*/ 5915 w 46548"/>
                  <a:gd name="connsiteY5" fmla="*/ 33831 h 47106"/>
                  <a:gd name="connsiteX6" fmla="*/ 0 w 46548"/>
                  <a:gd name="connsiteY6" fmla="*/ 14988 h 47106"/>
                  <a:gd name="connsiteX7" fmla="*/ 0 w 46548"/>
                  <a:gd name="connsiteY7" fmla="*/ 14988 h 4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 h="47106">
                    <a:moveTo>
                      <a:pt x="0" y="14988"/>
                    </a:moveTo>
                    <a:lnTo>
                      <a:pt x="12344" y="0"/>
                    </a:lnTo>
                    <a:lnTo>
                      <a:pt x="41748" y="17301"/>
                    </a:lnTo>
                    <a:lnTo>
                      <a:pt x="46549" y="45308"/>
                    </a:lnTo>
                    <a:lnTo>
                      <a:pt x="26575" y="47107"/>
                    </a:lnTo>
                    <a:lnTo>
                      <a:pt x="5915" y="33831"/>
                    </a:lnTo>
                    <a:lnTo>
                      <a:pt x="0" y="14988"/>
                    </a:lnTo>
                    <a:lnTo>
                      <a:pt x="0" y="14988"/>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2" name="Freeform 160">
                <a:extLst>
                  <a:ext uri="{FF2B5EF4-FFF2-40B4-BE49-F238E27FC236}">
                    <a16:creationId xmlns:a16="http://schemas.microsoft.com/office/drawing/2014/main" id="{5ED4D1B1-F6D9-6980-897D-0D8DF7B0F16D}"/>
                  </a:ext>
                </a:extLst>
              </p:cNvPr>
              <p:cNvSpPr/>
              <p:nvPr/>
            </p:nvSpPr>
            <p:spPr>
              <a:xfrm>
                <a:off x="1783840" y="1762975"/>
                <a:ext cx="88716" cy="80413"/>
              </a:xfrm>
              <a:custGeom>
                <a:avLst/>
                <a:gdLst>
                  <a:gd name="connsiteX0" fmla="*/ 943 w 48520"/>
                  <a:gd name="connsiteY0" fmla="*/ 16016 h 48990"/>
                  <a:gd name="connsiteX1" fmla="*/ 1629 w 48520"/>
                  <a:gd name="connsiteY1" fmla="*/ 16530 h 48990"/>
                  <a:gd name="connsiteX2" fmla="*/ 13459 w 48520"/>
                  <a:gd name="connsiteY2" fmla="*/ 2141 h 48990"/>
                  <a:gd name="connsiteX3" fmla="*/ 41920 w 48520"/>
                  <a:gd name="connsiteY3" fmla="*/ 18843 h 48990"/>
                  <a:gd name="connsiteX4" fmla="*/ 46549 w 48520"/>
                  <a:gd name="connsiteY4" fmla="*/ 45565 h 48990"/>
                  <a:gd name="connsiteX5" fmla="*/ 27689 w 48520"/>
                  <a:gd name="connsiteY5" fmla="*/ 47278 h 48990"/>
                  <a:gd name="connsiteX6" fmla="*/ 7630 w 48520"/>
                  <a:gd name="connsiteY6" fmla="*/ 34345 h 48990"/>
                  <a:gd name="connsiteX7" fmla="*/ 1800 w 48520"/>
                  <a:gd name="connsiteY7" fmla="*/ 15759 h 48990"/>
                  <a:gd name="connsiteX8" fmla="*/ 943 w 48520"/>
                  <a:gd name="connsiteY8" fmla="*/ 16016 h 48990"/>
                  <a:gd name="connsiteX9" fmla="*/ 1629 w 48520"/>
                  <a:gd name="connsiteY9" fmla="*/ 16530 h 48990"/>
                  <a:gd name="connsiteX10" fmla="*/ 943 w 48520"/>
                  <a:gd name="connsiteY10" fmla="*/ 16016 h 48990"/>
                  <a:gd name="connsiteX11" fmla="*/ 171 w 48520"/>
                  <a:gd name="connsiteY11" fmla="*/ 16273 h 48990"/>
                  <a:gd name="connsiteX12" fmla="*/ 6172 w 48520"/>
                  <a:gd name="connsiteY12" fmla="*/ 35459 h 48990"/>
                  <a:gd name="connsiteX13" fmla="*/ 27260 w 48520"/>
                  <a:gd name="connsiteY13" fmla="*/ 48991 h 48990"/>
                  <a:gd name="connsiteX14" fmla="*/ 48520 w 48520"/>
                  <a:gd name="connsiteY14" fmla="*/ 47107 h 48990"/>
                  <a:gd name="connsiteX15" fmla="*/ 43463 w 48520"/>
                  <a:gd name="connsiteY15" fmla="*/ 17815 h 48990"/>
                  <a:gd name="connsiteX16" fmla="*/ 13116 w 48520"/>
                  <a:gd name="connsiteY16" fmla="*/ 0 h 48990"/>
                  <a:gd name="connsiteX17" fmla="*/ 0 w 48520"/>
                  <a:gd name="connsiteY17" fmla="*/ 15845 h 48990"/>
                  <a:gd name="connsiteX18" fmla="*/ 171 w 48520"/>
                  <a:gd name="connsiteY18" fmla="*/ 16273 h 48990"/>
                  <a:gd name="connsiteX19" fmla="*/ 943 w 48520"/>
                  <a:gd name="connsiteY19" fmla="*/ 16016 h 48990"/>
                  <a:gd name="connsiteX20" fmla="*/ 943 w 48520"/>
                  <a:gd name="connsiteY20" fmla="*/ 16016 h 4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520" h="48990">
                    <a:moveTo>
                      <a:pt x="943" y="16016"/>
                    </a:moveTo>
                    <a:lnTo>
                      <a:pt x="1629" y="16530"/>
                    </a:lnTo>
                    <a:lnTo>
                      <a:pt x="13459" y="2141"/>
                    </a:lnTo>
                    <a:lnTo>
                      <a:pt x="41920" y="18843"/>
                    </a:lnTo>
                    <a:lnTo>
                      <a:pt x="46549" y="45565"/>
                    </a:lnTo>
                    <a:lnTo>
                      <a:pt x="27689" y="47278"/>
                    </a:lnTo>
                    <a:lnTo>
                      <a:pt x="7630" y="34345"/>
                    </a:lnTo>
                    <a:lnTo>
                      <a:pt x="1800" y="15759"/>
                    </a:lnTo>
                    <a:lnTo>
                      <a:pt x="943" y="16016"/>
                    </a:lnTo>
                    <a:lnTo>
                      <a:pt x="1629" y="16530"/>
                    </a:lnTo>
                    <a:lnTo>
                      <a:pt x="943" y="16016"/>
                    </a:lnTo>
                    <a:lnTo>
                      <a:pt x="171" y="16273"/>
                    </a:lnTo>
                    <a:lnTo>
                      <a:pt x="6172" y="35459"/>
                    </a:lnTo>
                    <a:lnTo>
                      <a:pt x="27260" y="48991"/>
                    </a:lnTo>
                    <a:lnTo>
                      <a:pt x="48520" y="47107"/>
                    </a:lnTo>
                    <a:lnTo>
                      <a:pt x="43463" y="17815"/>
                    </a:lnTo>
                    <a:lnTo>
                      <a:pt x="13116" y="0"/>
                    </a:lnTo>
                    <a:lnTo>
                      <a:pt x="0" y="15845"/>
                    </a:lnTo>
                    <a:lnTo>
                      <a:pt x="171" y="16273"/>
                    </a:lnTo>
                    <a:lnTo>
                      <a:pt x="943" y="16016"/>
                    </a:lnTo>
                    <a:lnTo>
                      <a:pt x="943" y="16016"/>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3" name="Freeform 161">
                <a:extLst>
                  <a:ext uri="{FF2B5EF4-FFF2-40B4-BE49-F238E27FC236}">
                    <a16:creationId xmlns:a16="http://schemas.microsoft.com/office/drawing/2014/main" id="{13616808-741C-3DC1-7286-A761CCC9BE14}"/>
                  </a:ext>
                </a:extLst>
              </p:cNvPr>
              <p:cNvSpPr/>
              <p:nvPr/>
            </p:nvSpPr>
            <p:spPr>
              <a:xfrm>
                <a:off x="2004064" y="1656413"/>
                <a:ext cx="58306" cy="56374"/>
              </a:xfrm>
              <a:custGeom>
                <a:avLst/>
                <a:gdLst>
                  <a:gd name="connsiteX0" fmla="*/ 0 w 31889"/>
                  <a:gd name="connsiteY0" fmla="*/ 20556 h 34345"/>
                  <a:gd name="connsiteX1" fmla="*/ 7201 w 31889"/>
                  <a:gd name="connsiteY1" fmla="*/ 34345 h 34345"/>
                  <a:gd name="connsiteX2" fmla="*/ 29146 w 31889"/>
                  <a:gd name="connsiteY2" fmla="*/ 28607 h 34345"/>
                  <a:gd name="connsiteX3" fmla="*/ 31890 w 31889"/>
                  <a:gd name="connsiteY3" fmla="*/ 13618 h 34345"/>
                  <a:gd name="connsiteX4" fmla="*/ 12602 w 31889"/>
                  <a:gd name="connsiteY4" fmla="*/ 0 h 34345"/>
                  <a:gd name="connsiteX5" fmla="*/ 0 w 31889"/>
                  <a:gd name="connsiteY5" fmla="*/ 20556 h 34345"/>
                  <a:gd name="connsiteX6" fmla="*/ 0 w 31889"/>
                  <a:gd name="connsiteY6" fmla="*/ 20556 h 34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889" h="34345">
                    <a:moveTo>
                      <a:pt x="0" y="20556"/>
                    </a:moveTo>
                    <a:lnTo>
                      <a:pt x="7201" y="34345"/>
                    </a:lnTo>
                    <a:lnTo>
                      <a:pt x="29146" y="28607"/>
                    </a:lnTo>
                    <a:lnTo>
                      <a:pt x="31890" y="13618"/>
                    </a:lnTo>
                    <a:lnTo>
                      <a:pt x="12602" y="0"/>
                    </a:lnTo>
                    <a:lnTo>
                      <a:pt x="0" y="20556"/>
                    </a:lnTo>
                    <a:lnTo>
                      <a:pt x="0" y="20556"/>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4" name="Freeform 162">
                <a:extLst>
                  <a:ext uri="{FF2B5EF4-FFF2-40B4-BE49-F238E27FC236}">
                    <a16:creationId xmlns:a16="http://schemas.microsoft.com/office/drawing/2014/main" id="{5B3AB092-5DA3-28C5-EFFB-328C86E3102B}"/>
                  </a:ext>
                </a:extLst>
              </p:cNvPr>
              <p:cNvSpPr/>
              <p:nvPr/>
            </p:nvSpPr>
            <p:spPr>
              <a:xfrm>
                <a:off x="2002340" y="1654444"/>
                <a:ext cx="61599" cy="59888"/>
              </a:xfrm>
              <a:custGeom>
                <a:avLst/>
                <a:gdLst>
                  <a:gd name="connsiteX0" fmla="*/ 943 w 33689"/>
                  <a:gd name="connsiteY0" fmla="*/ 21755 h 36486"/>
                  <a:gd name="connsiteX1" fmla="*/ 171 w 33689"/>
                  <a:gd name="connsiteY1" fmla="*/ 22183 h 36486"/>
                  <a:gd name="connsiteX2" fmla="*/ 7715 w 33689"/>
                  <a:gd name="connsiteY2" fmla="*/ 36486 h 36486"/>
                  <a:gd name="connsiteX3" fmla="*/ 30861 w 33689"/>
                  <a:gd name="connsiteY3" fmla="*/ 30491 h 36486"/>
                  <a:gd name="connsiteX4" fmla="*/ 33690 w 33689"/>
                  <a:gd name="connsiteY4" fmla="*/ 14389 h 36486"/>
                  <a:gd name="connsiteX5" fmla="*/ 13287 w 33689"/>
                  <a:gd name="connsiteY5" fmla="*/ 0 h 36486"/>
                  <a:gd name="connsiteX6" fmla="*/ 0 w 33689"/>
                  <a:gd name="connsiteY6" fmla="*/ 21755 h 36486"/>
                  <a:gd name="connsiteX7" fmla="*/ 171 w 33689"/>
                  <a:gd name="connsiteY7" fmla="*/ 22183 h 36486"/>
                  <a:gd name="connsiteX8" fmla="*/ 943 w 33689"/>
                  <a:gd name="connsiteY8" fmla="*/ 21755 h 36486"/>
                  <a:gd name="connsiteX9" fmla="*/ 1629 w 33689"/>
                  <a:gd name="connsiteY9" fmla="*/ 22183 h 36486"/>
                  <a:gd name="connsiteX10" fmla="*/ 13802 w 33689"/>
                  <a:gd name="connsiteY10" fmla="*/ 2398 h 36486"/>
                  <a:gd name="connsiteX11" fmla="*/ 31890 w 33689"/>
                  <a:gd name="connsiteY11" fmla="*/ 15160 h 36486"/>
                  <a:gd name="connsiteX12" fmla="*/ 29404 w 33689"/>
                  <a:gd name="connsiteY12" fmla="*/ 29121 h 36486"/>
                  <a:gd name="connsiteX13" fmla="*/ 8573 w 33689"/>
                  <a:gd name="connsiteY13" fmla="*/ 34602 h 36486"/>
                  <a:gd name="connsiteX14" fmla="*/ 1714 w 33689"/>
                  <a:gd name="connsiteY14" fmla="*/ 21412 h 36486"/>
                  <a:gd name="connsiteX15" fmla="*/ 943 w 33689"/>
                  <a:gd name="connsiteY15" fmla="*/ 21755 h 36486"/>
                  <a:gd name="connsiteX16" fmla="*/ 1629 w 33689"/>
                  <a:gd name="connsiteY16" fmla="*/ 22183 h 36486"/>
                  <a:gd name="connsiteX17" fmla="*/ 943 w 33689"/>
                  <a:gd name="connsiteY17" fmla="*/ 21755 h 36486"/>
                  <a:gd name="connsiteX18" fmla="*/ 943 w 33689"/>
                  <a:gd name="connsiteY18" fmla="*/ 21755 h 3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689" h="36486">
                    <a:moveTo>
                      <a:pt x="943" y="21755"/>
                    </a:moveTo>
                    <a:lnTo>
                      <a:pt x="171" y="22183"/>
                    </a:lnTo>
                    <a:lnTo>
                      <a:pt x="7715" y="36486"/>
                    </a:lnTo>
                    <a:lnTo>
                      <a:pt x="30861" y="30491"/>
                    </a:lnTo>
                    <a:lnTo>
                      <a:pt x="33690" y="14389"/>
                    </a:lnTo>
                    <a:lnTo>
                      <a:pt x="13287" y="0"/>
                    </a:lnTo>
                    <a:lnTo>
                      <a:pt x="0" y="21755"/>
                    </a:lnTo>
                    <a:lnTo>
                      <a:pt x="171" y="22183"/>
                    </a:lnTo>
                    <a:lnTo>
                      <a:pt x="943" y="21755"/>
                    </a:lnTo>
                    <a:lnTo>
                      <a:pt x="1629" y="22183"/>
                    </a:lnTo>
                    <a:lnTo>
                      <a:pt x="13802" y="2398"/>
                    </a:lnTo>
                    <a:lnTo>
                      <a:pt x="31890" y="15160"/>
                    </a:lnTo>
                    <a:lnTo>
                      <a:pt x="29404" y="29121"/>
                    </a:lnTo>
                    <a:lnTo>
                      <a:pt x="8573" y="34602"/>
                    </a:lnTo>
                    <a:lnTo>
                      <a:pt x="1714" y="21412"/>
                    </a:lnTo>
                    <a:lnTo>
                      <a:pt x="943" y="21755"/>
                    </a:lnTo>
                    <a:lnTo>
                      <a:pt x="1629" y="22183"/>
                    </a:lnTo>
                    <a:lnTo>
                      <a:pt x="943" y="21755"/>
                    </a:lnTo>
                    <a:lnTo>
                      <a:pt x="943" y="21755"/>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5" name="Freeform 163">
                <a:extLst>
                  <a:ext uri="{FF2B5EF4-FFF2-40B4-BE49-F238E27FC236}">
                    <a16:creationId xmlns:a16="http://schemas.microsoft.com/office/drawing/2014/main" id="{87D0ADAE-980B-31CF-C75F-F3E8D183EC1E}"/>
                  </a:ext>
                </a:extLst>
              </p:cNvPr>
              <p:cNvSpPr/>
              <p:nvPr/>
            </p:nvSpPr>
            <p:spPr>
              <a:xfrm>
                <a:off x="886173" y="1902856"/>
                <a:ext cx="1350027" cy="1791463"/>
              </a:xfrm>
              <a:custGeom>
                <a:avLst/>
                <a:gdLst>
                  <a:gd name="connsiteX0" fmla="*/ 502349 w 738349"/>
                  <a:gd name="connsiteY0" fmla="*/ 0 h 1091419"/>
                  <a:gd name="connsiteX1" fmla="*/ 510321 w 738349"/>
                  <a:gd name="connsiteY1" fmla="*/ 13618 h 1091419"/>
                  <a:gd name="connsiteX2" fmla="*/ 507321 w 738349"/>
                  <a:gd name="connsiteY2" fmla="*/ 20470 h 1091419"/>
                  <a:gd name="connsiteX3" fmla="*/ 473716 w 738349"/>
                  <a:gd name="connsiteY3" fmla="*/ 8651 h 1091419"/>
                  <a:gd name="connsiteX4" fmla="*/ 442770 w 738349"/>
                  <a:gd name="connsiteY4" fmla="*/ 19185 h 1091419"/>
                  <a:gd name="connsiteX5" fmla="*/ 395535 w 738349"/>
                  <a:gd name="connsiteY5" fmla="*/ 24838 h 1091419"/>
                  <a:gd name="connsiteX6" fmla="*/ 363903 w 738349"/>
                  <a:gd name="connsiteY6" fmla="*/ 31690 h 1091419"/>
                  <a:gd name="connsiteX7" fmla="*/ 337842 w 738349"/>
                  <a:gd name="connsiteY7" fmla="*/ 17301 h 1091419"/>
                  <a:gd name="connsiteX8" fmla="*/ 322240 w 738349"/>
                  <a:gd name="connsiteY8" fmla="*/ 24838 h 1091419"/>
                  <a:gd name="connsiteX9" fmla="*/ 306124 w 738349"/>
                  <a:gd name="connsiteY9" fmla="*/ 17301 h 1091419"/>
                  <a:gd name="connsiteX10" fmla="*/ 279464 w 738349"/>
                  <a:gd name="connsiteY10" fmla="*/ 600 h 1091419"/>
                  <a:gd name="connsiteX11" fmla="*/ 268919 w 738349"/>
                  <a:gd name="connsiteY11" fmla="*/ 11134 h 1091419"/>
                  <a:gd name="connsiteX12" fmla="*/ 256404 w 738349"/>
                  <a:gd name="connsiteY12" fmla="*/ 35972 h 1091419"/>
                  <a:gd name="connsiteX13" fmla="*/ 273806 w 738349"/>
                  <a:gd name="connsiteY13" fmla="*/ 55243 h 1091419"/>
                  <a:gd name="connsiteX14" fmla="*/ 257689 w 738349"/>
                  <a:gd name="connsiteY14" fmla="*/ 59526 h 1091419"/>
                  <a:gd name="connsiteX15" fmla="*/ 249031 w 738349"/>
                  <a:gd name="connsiteY15" fmla="*/ 66378 h 1091419"/>
                  <a:gd name="connsiteX16" fmla="*/ 257689 w 738349"/>
                  <a:gd name="connsiteY16" fmla="*/ 94984 h 1091419"/>
                  <a:gd name="connsiteX17" fmla="*/ 229143 w 738349"/>
                  <a:gd name="connsiteY17" fmla="*/ 102350 h 1091419"/>
                  <a:gd name="connsiteX18" fmla="*/ 211141 w 738349"/>
                  <a:gd name="connsiteY18" fmla="*/ 106033 h 1091419"/>
                  <a:gd name="connsiteX19" fmla="*/ 224771 w 738349"/>
                  <a:gd name="connsiteY19" fmla="*/ 127702 h 1091419"/>
                  <a:gd name="connsiteX20" fmla="*/ 230343 w 738349"/>
                  <a:gd name="connsiteY20" fmla="*/ 143290 h 1091419"/>
                  <a:gd name="connsiteX21" fmla="*/ 216113 w 738349"/>
                  <a:gd name="connsiteY21" fmla="*/ 143290 h 1091419"/>
                  <a:gd name="connsiteX22" fmla="*/ 200596 w 738349"/>
                  <a:gd name="connsiteY22" fmla="*/ 140207 h 1091419"/>
                  <a:gd name="connsiteX23" fmla="*/ 225457 w 738349"/>
                  <a:gd name="connsiteY23" fmla="*/ 166244 h 1091419"/>
                  <a:gd name="connsiteX24" fmla="*/ 245259 w 738349"/>
                  <a:gd name="connsiteY24" fmla="*/ 187998 h 1091419"/>
                  <a:gd name="connsiteX25" fmla="*/ 214827 w 738349"/>
                  <a:gd name="connsiteY25" fmla="*/ 189198 h 1091419"/>
                  <a:gd name="connsiteX26" fmla="*/ 199396 w 738349"/>
                  <a:gd name="connsiteY26" fmla="*/ 204700 h 1091419"/>
                  <a:gd name="connsiteX27" fmla="*/ 178222 w 738349"/>
                  <a:gd name="connsiteY27" fmla="*/ 190483 h 1091419"/>
                  <a:gd name="connsiteX28" fmla="*/ 170164 w 738349"/>
                  <a:gd name="connsiteY28" fmla="*/ 207184 h 1091419"/>
                  <a:gd name="connsiteX29" fmla="*/ 155248 w 738349"/>
                  <a:gd name="connsiteY29" fmla="*/ 204015 h 1091419"/>
                  <a:gd name="connsiteX30" fmla="*/ 145218 w 738349"/>
                  <a:gd name="connsiteY30" fmla="*/ 208383 h 1091419"/>
                  <a:gd name="connsiteX31" fmla="*/ 145218 w 738349"/>
                  <a:gd name="connsiteY31" fmla="*/ 235105 h 1091419"/>
                  <a:gd name="connsiteX32" fmla="*/ 163306 w 738349"/>
                  <a:gd name="connsiteY32" fmla="*/ 245640 h 1091419"/>
                  <a:gd name="connsiteX33" fmla="*/ 144018 w 738349"/>
                  <a:gd name="connsiteY33" fmla="*/ 268594 h 1091419"/>
                  <a:gd name="connsiteX34" fmla="*/ 163906 w 738349"/>
                  <a:gd name="connsiteY34" fmla="*/ 288379 h 1091419"/>
                  <a:gd name="connsiteX35" fmla="*/ 169478 w 738349"/>
                  <a:gd name="connsiteY35" fmla="*/ 297714 h 1091419"/>
                  <a:gd name="connsiteX36" fmla="*/ 161420 w 738349"/>
                  <a:gd name="connsiteY36" fmla="*/ 298999 h 1091419"/>
                  <a:gd name="connsiteX37" fmla="*/ 140332 w 738349"/>
                  <a:gd name="connsiteY37" fmla="*/ 284696 h 1091419"/>
                  <a:gd name="connsiteX38" fmla="*/ 134674 w 738349"/>
                  <a:gd name="connsiteY38" fmla="*/ 300883 h 1091419"/>
                  <a:gd name="connsiteX39" fmla="*/ 132874 w 738349"/>
                  <a:gd name="connsiteY39" fmla="*/ 319469 h 1091419"/>
                  <a:gd name="connsiteX40" fmla="*/ 145218 w 738349"/>
                  <a:gd name="connsiteY40" fmla="*/ 344307 h 1091419"/>
                  <a:gd name="connsiteX41" fmla="*/ 171364 w 738349"/>
                  <a:gd name="connsiteY41" fmla="*/ 346106 h 1091419"/>
                  <a:gd name="connsiteX42" fmla="*/ 155934 w 738349"/>
                  <a:gd name="connsiteY42" fmla="*/ 364691 h 1091419"/>
                  <a:gd name="connsiteX43" fmla="*/ 130988 w 738349"/>
                  <a:gd name="connsiteY43" fmla="*/ 373342 h 1091419"/>
                  <a:gd name="connsiteX44" fmla="*/ 116757 w 738349"/>
                  <a:gd name="connsiteY44" fmla="*/ 359124 h 1091419"/>
                  <a:gd name="connsiteX45" fmla="*/ 99955 w 738349"/>
                  <a:gd name="connsiteY45" fmla="*/ 346791 h 1091419"/>
                  <a:gd name="connsiteX46" fmla="*/ 90697 w 738349"/>
                  <a:gd name="connsiteY46" fmla="*/ 329404 h 1091419"/>
                  <a:gd name="connsiteX47" fmla="*/ 94383 w 738349"/>
                  <a:gd name="connsiteY47" fmla="*/ 299599 h 1091419"/>
                  <a:gd name="connsiteX48" fmla="*/ 95069 w 738349"/>
                  <a:gd name="connsiteY48" fmla="*/ 277844 h 1091419"/>
                  <a:gd name="connsiteX49" fmla="*/ 74495 w 738349"/>
                  <a:gd name="connsiteY49" fmla="*/ 241272 h 1091419"/>
                  <a:gd name="connsiteX50" fmla="*/ 58293 w 738349"/>
                  <a:gd name="connsiteY50" fmla="*/ 254290 h 1091419"/>
                  <a:gd name="connsiteX51" fmla="*/ 59665 w 738349"/>
                  <a:gd name="connsiteY51" fmla="*/ 278529 h 1091419"/>
                  <a:gd name="connsiteX52" fmla="*/ 69523 w 738349"/>
                  <a:gd name="connsiteY52" fmla="*/ 297029 h 1091419"/>
                  <a:gd name="connsiteX53" fmla="*/ 64637 w 738349"/>
                  <a:gd name="connsiteY53" fmla="*/ 303367 h 1091419"/>
                  <a:gd name="connsiteX54" fmla="*/ 55293 w 738349"/>
                  <a:gd name="connsiteY54" fmla="*/ 294031 h 1091419"/>
                  <a:gd name="connsiteX55" fmla="*/ 39091 w 738349"/>
                  <a:gd name="connsiteY55" fmla="*/ 278529 h 1091419"/>
                  <a:gd name="connsiteX56" fmla="*/ 26660 w 738349"/>
                  <a:gd name="connsiteY56" fmla="*/ 273476 h 1091419"/>
                  <a:gd name="connsiteX57" fmla="*/ 21174 w 738349"/>
                  <a:gd name="connsiteY57" fmla="*/ 283497 h 1091419"/>
                  <a:gd name="connsiteX58" fmla="*/ 24860 w 738349"/>
                  <a:gd name="connsiteY58" fmla="*/ 309534 h 1091419"/>
                  <a:gd name="connsiteX59" fmla="*/ 6172 w 738349"/>
                  <a:gd name="connsiteY59" fmla="*/ 292147 h 1091419"/>
                  <a:gd name="connsiteX60" fmla="*/ 0 w 738349"/>
                  <a:gd name="connsiteY60" fmla="*/ 304566 h 1091419"/>
                  <a:gd name="connsiteX61" fmla="*/ 3086 w 738349"/>
                  <a:gd name="connsiteY61" fmla="*/ 325036 h 1091419"/>
                  <a:gd name="connsiteX62" fmla="*/ 16802 w 738349"/>
                  <a:gd name="connsiteY62" fmla="*/ 338055 h 1091419"/>
                  <a:gd name="connsiteX63" fmla="*/ 26660 w 738349"/>
                  <a:gd name="connsiteY63" fmla="*/ 340453 h 1091419"/>
                  <a:gd name="connsiteX64" fmla="*/ 37205 w 738349"/>
                  <a:gd name="connsiteY64" fmla="*/ 322552 h 1091419"/>
                  <a:gd name="connsiteX65" fmla="*/ 51606 w 738349"/>
                  <a:gd name="connsiteY65" fmla="*/ 337455 h 1091419"/>
                  <a:gd name="connsiteX66" fmla="*/ 41577 w 738349"/>
                  <a:gd name="connsiteY66" fmla="*/ 353471 h 1091419"/>
                  <a:gd name="connsiteX67" fmla="*/ 66437 w 738349"/>
                  <a:gd name="connsiteY67" fmla="*/ 390729 h 1091419"/>
                  <a:gd name="connsiteX68" fmla="*/ 89411 w 738349"/>
                  <a:gd name="connsiteY68" fmla="*/ 387731 h 1091419"/>
                  <a:gd name="connsiteX69" fmla="*/ 97469 w 738349"/>
                  <a:gd name="connsiteY69" fmla="*/ 403233 h 1091419"/>
                  <a:gd name="connsiteX70" fmla="*/ 108614 w 738349"/>
                  <a:gd name="connsiteY70" fmla="*/ 387045 h 1091419"/>
                  <a:gd name="connsiteX71" fmla="*/ 118643 w 738349"/>
                  <a:gd name="connsiteY71" fmla="*/ 392613 h 1091419"/>
                  <a:gd name="connsiteX72" fmla="*/ 114271 w 738349"/>
                  <a:gd name="connsiteY72" fmla="*/ 406231 h 1091419"/>
                  <a:gd name="connsiteX73" fmla="*/ 103127 w 738349"/>
                  <a:gd name="connsiteY73" fmla="*/ 430469 h 1091419"/>
                  <a:gd name="connsiteX74" fmla="*/ 117958 w 738349"/>
                  <a:gd name="connsiteY74" fmla="*/ 425502 h 1091419"/>
                  <a:gd name="connsiteX75" fmla="*/ 127902 w 738349"/>
                  <a:gd name="connsiteY75" fmla="*/ 416766 h 1091419"/>
                  <a:gd name="connsiteX76" fmla="*/ 142904 w 738349"/>
                  <a:gd name="connsiteY76" fmla="*/ 391414 h 1091419"/>
                  <a:gd name="connsiteX77" fmla="*/ 155248 w 738349"/>
                  <a:gd name="connsiteY77" fmla="*/ 383877 h 1091419"/>
                  <a:gd name="connsiteX78" fmla="*/ 165106 w 738349"/>
                  <a:gd name="connsiteY78" fmla="*/ 384562 h 1091419"/>
                  <a:gd name="connsiteX79" fmla="*/ 140332 w 738349"/>
                  <a:gd name="connsiteY79" fmla="*/ 421819 h 1091419"/>
                  <a:gd name="connsiteX80" fmla="*/ 153962 w 738349"/>
                  <a:gd name="connsiteY80" fmla="*/ 433638 h 1091419"/>
                  <a:gd name="connsiteX81" fmla="*/ 127302 w 738349"/>
                  <a:gd name="connsiteY81" fmla="*/ 442803 h 1091419"/>
                  <a:gd name="connsiteX82" fmla="*/ 113671 w 738349"/>
                  <a:gd name="connsiteY82" fmla="*/ 472694 h 1091419"/>
                  <a:gd name="connsiteX83" fmla="*/ 142904 w 738349"/>
                  <a:gd name="connsiteY83" fmla="*/ 473893 h 1091419"/>
                  <a:gd name="connsiteX84" fmla="*/ 122330 w 738349"/>
                  <a:gd name="connsiteY84" fmla="*/ 495563 h 1091419"/>
                  <a:gd name="connsiteX85" fmla="*/ 109299 w 738349"/>
                  <a:gd name="connsiteY85" fmla="*/ 501815 h 1091419"/>
                  <a:gd name="connsiteX86" fmla="*/ 74495 w 738349"/>
                  <a:gd name="connsiteY86" fmla="*/ 503614 h 1091419"/>
                  <a:gd name="connsiteX87" fmla="*/ 65837 w 738349"/>
                  <a:gd name="connsiteY87" fmla="*/ 517917 h 1091419"/>
                  <a:gd name="connsiteX88" fmla="*/ 135360 w 738349"/>
                  <a:gd name="connsiteY88" fmla="*/ 527852 h 1091419"/>
                  <a:gd name="connsiteX89" fmla="*/ 106128 w 738349"/>
                  <a:gd name="connsiteY89" fmla="*/ 535817 h 1091419"/>
                  <a:gd name="connsiteX90" fmla="*/ 101241 w 738349"/>
                  <a:gd name="connsiteY90" fmla="*/ 542155 h 1091419"/>
                  <a:gd name="connsiteX91" fmla="*/ 115472 w 738349"/>
                  <a:gd name="connsiteY91" fmla="*/ 564424 h 1091419"/>
                  <a:gd name="connsiteX92" fmla="*/ 132874 w 738349"/>
                  <a:gd name="connsiteY92" fmla="*/ 565709 h 1091419"/>
                  <a:gd name="connsiteX93" fmla="*/ 147190 w 738349"/>
                  <a:gd name="connsiteY93" fmla="*/ 576243 h 1091419"/>
                  <a:gd name="connsiteX94" fmla="*/ 191252 w 738349"/>
                  <a:gd name="connsiteY94" fmla="*/ 541470 h 1091419"/>
                  <a:gd name="connsiteX95" fmla="*/ 221085 w 738349"/>
                  <a:gd name="connsiteY95" fmla="*/ 512264 h 1091419"/>
                  <a:gd name="connsiteX96" fmla="*/ 202397 w 738349"/>
                  <a:gd name="connsiteY96" fmla="*/ 543354 h 1091419"/>
                  <a:gd name="connsiteX97" fmla="*/ 171364 w 738349"/>
                  <a:gd name="connsiteY97" fmla="*/ 603479 h 1091419"/>
                  <a:gd name="connsiteX98" fmla="*/ 156448 w 738349"/>
                  <a:gd name="connsiteY98" fmla="*/ 639538 h 1091419"/>
                  <a:gd name="connsiteX99" fmla="*/ 165106 w 738349"/>
                  <a:gd name="connsiteY99" fmla="*/ 669257 h 1091419"/>
                  <a:gd name="connsiteX100" fmla="*/ 145904 w 738349"/>
                  <a:gd name="connsiteY100" fmla="*/ 708313 h 1091419"/>
                  <a:gd name="connsiteX101" fmla="*/ 131674 w 738349"/>
                  <a:gd name="connsiteY101" fmla="*/ 732552 h 1091419"/>
                  <a:gd name="connsiteX102" fmla="*/ 141532 w 738349"/>
                  <a:gd name="connsiteY102" fmla="*/ 741888 h 1091419"/>
                  <a:gd name="connsiteX103" fmla="*/ 152076 w 738349"/>
                  <a:gd name="connsiteY103" fmla="*/ 739404 h 1091419"/>
                  <a:gd name="connsiteX104" fmla="*/ 136560 w 738349"/>
                  <a:gd name="connsiteY104" fmla="*/ 762272 h 1091419"/>
                  <a:gd name="connsiteX105" fmla="*/ 148390 w 738349"/>
                  <a:gd name="connsiteY105" fmla="*/ 779659 h 1091419"/>
                  <a:gd name="connsiteX106" fmla="*/ 127902 w 738349"/>
                  <a:gd name="connsiteY106" fmla="*/ 831733 h 1091419"/>
                  <a:gd name="connsiteX107" fmla="*/ 127302 w 738349"/>
                  <a:gd name="connsiteY107" fmla="*/ 867791 h 1091419"/>
                  <a:gd name="connsiteX108" fmla="*/ 112471 w 738349"/>
                  <a:gd name="connsiteY108" fmla="*/ 882694 h 1091419"/>
                  <a:gd name="connsiteX109" fmla="*/ 108614 w 738349"/>
                  <a:gd name="connsiteY109" fmla="*/ 907446 h 1091419"/>
                  <a:gd name="connsiteX110" fmla="*/ 143418 w 738349"/>
                  <a:gd name="connsiteY110" fmla="*/ 904363 h 1091419"/>
                  <a:gd name="connsiteX111" fmla="*/ 152076 w 738349"/>
                  <a:gd name="connsiteY111" fmla="*/ 894428 h 1091419"/>
                  <a:gd name="connsiteX112" fmla="*/ 171364 w 738349"/>
                  <a:gd name="connsiteY112" fmla="*/ 793962 h 1091419"/>
                  <a:gd name="connsiteX113" fmla="*/ 195539 w 738349"/>
                  <a:gd name="connsiteY113" fmla="*/ 779659 h 1091419"/>
                  <a:gd name="connsiteX114" fmla="*/ 180023 w 738349"/>
                  <a:gd name="connsiteY114" fmla="*/ 743086 h 1091419"/>
                  <a:gd name="connsiteX115" fmla="*/ 174450 w 738349"/>
                  <a:gd name="connsiteY115" fmla="*/ 726385 h 1091419"/>
                  <a:gd name="connsiteX116" fmla="*/ 177622 w 738349"/>
                  <a:gd name="connsiteY116" fmla="*/ 710198 h 1091419"/>
                  <a:gd name="connsiteX117" fmla="*/ 184394 w 738349"/>
                  <a:gd name="connsiteY117" fmla="*/ 711996 h 1091419"/>
                  <a:gd name="connsiteX118" fmla="*/ 200596 w 738349"/>
                  <a:gd name="connsiteY118" fmla="*/ 694695 h 1091419"/>
                  <a:gd name="connsiteX119" fmla="*/ 195024 w 738349"/>
                  <a:gd name="connsiteY119" fmla="*/ 715165 h 1091419"/>
                  <a:gd name="connsiteX120" fmla="*/ 190052 w 738349"/>
                  <a:gd name="connsiteY120" fmla="*/ 735549 h 1091419"/>
                  <a:gd name="connsiteX121" fmla="*/ 194339 w 738349"/>
                  <a:gd name="connsiteY121" fmla="*/ 751737 h 1091419"/>
                  <a:gd name="connsiteX122" fmla="*/ 209941 w 738349"/>
                  <a:gd name="connsiteY122" fmla="*/ 765441 h 1091419"/>
                  <a:gd name="connsiteX123" fmla="*/ 236515 w 738349"/>
                  <a:gd name="connsiteY123" fmla="*/ 795161 h 1091419"/>
                  <a:gd name="connsiteX124" fmla="*/ 242173 w 738349"/>
                  <a:gd name="connsiteY124" fmla="*/ 776575 h 1091419"/>
                  <a:gd name="connsiteX125" fmla="*/ 251517 w 738349"/>
                  <a:gd name="connsiteY125" fmla="*/ 748654 h 1091419"/>
                  <a:gd name="connsiteX126" fmla="*/ 255203 w 738349"/>
                  <a:gd name="connsiteY126" fmla="*/ 729383 h 1091419"/>
                  <a:gd name="connsiteX127" fmla="*/ 268234 w 738349"/>
                  <a:gd name="connsiteY127" fmla="*/ 722531 h 1091419"/>
                  <a:gd name="connsiteX128" fmla="*/ 283835 w 738349"/>
                  <a:gd name="connsiteY128" fmla="*/ 723901 h 1091419"/>
                  <a:gd name="connsiteX129" fmla="*/ 301752 w 738349"/>
                  <a:gd name="connsiteY129" fmla="*/ 735036 h 1091419"/>
                  <a:gd name="connsiteX130" fmla="*/ 286836 w 738349"/>
                  <a:gd name="connsiteY130" fmla="*/ 735549 h 1091419"/>
                  <a:gd name="connsiteX131" fmla="*/ 272005 w 738349"/>
                  <a:gd name="connsiteY131" fmla="*/ 732552 h 1091419"/>
                  <a:gd name="connsiteX132" fmla="*/ 263262 w 738349"/>
                  <a:gd name="connsiteY132" fmla="*/ 741202 h 1091419"/>
                  <a:gd name="connsiteX133" fmla="*/ 258889 w 738349"/>
                  <a:gd name="connsiteY133" fmla="*/ 763557 h 1091419"/>
                  <a:gd name="connsiteX134" fmla="*/ 265148 w 738349"/>
                  <a:gd name="connsiteY134" fmla="*/ 787110 h 1091419"/>
                  <a:gd name="connsiteX135" fmla="*/ 253917 w 738349"/>
                  <a:gd name="connsiteY135" fmla="*/ 800129 h 1091419"/>
                  <a:gd name="connsiteX136" fmla="*/ 283835 w 738349"/>
                  <a:gd name="connsiteY136" fmla="*/ 827451 h 1091419"/>
                  <a:gd name="connsiteX137" fmla="*/ 291208 w 738349"/>
                  <a:gd name="connsiteY137" fmla="*/ 835416 h 1091419"/>
                  <a:gd name="connsiteX138" fmla="*/ 291808 w 738349"/>
                  <a:gd name="connsiteY138" fmla="*/ 869675 h 1091419"/>
                  <a:gd name="connsiteX139" fmla="*/ 276977 w 738349"/>
                  <a:gd name="connsiteY139" fmla="*/ 881323 h 1091419"/>
                  <a:gd name="connsiteX140" fmla="*/ 270720 w 738349"/>
                  <a:gd name="connsiteY140" fmla="*/ 892543 h 1091419"/>
                  <a:gd name="connsiteX141" fmla="*/ 263262 w 738349"/>
                  <a:gd name="connsiteY141" fmla="*/ 905562 h 1091419"/>
                  <a:gd name="connsiteX142" fmla="*/ 252031 w 738349"/>
                  <a:gd name="connsiteY142" fmla="*/ 937252 h 1091419"/>
                  <a:gd name="connsiteX143" fmla="*/ 232143 w 738349"/>
                  <a:gd name="connsiteY143" fmla="*/ 957037 h 1091419"/>
                  <a:gd name="connsiteX144" fmla="*/ 225457 w 738349"/>
                  <a:gd name="connsiteY144" fmla="*/ 978192 h 1091419"/>
                  <a:gd name="connsiteX145" fmla="*/ 229143 w 738349"/>
                  <a:gd name="connsiteY145" fmla="*/ 1017761 h 1091419"/>
                  <a:gd name="connsiteX146" fmla="*/ 215427 w 738349"/>
                  <a:gd name="connsiteY146" fmla="*/ 989926 h 1091419"/>
                  <a:gd name="connsiteX147" fmla="*/ 205569 w 738349"/>
                  <a:gd name="connsiteY147" fmla="*/ 993095 h 1091419"/>
                  <a:gd name="connsiteX148" fmla="*/ 204283 w 738349"/>
                  <a:gd name="connsiteY148" fmla="*/ 1008597 h 1091419"/>
                  <a:gd name="connsiteX149" fmla="*/ 208055 w 738349"/>
                  <a:gd name="connsiteY149" fmla="*/ 1029667 h 1091419"/>
                  <a:gd name="connsiteX150" fmla="*/ 230343 w 738349"/>
                  <a:gd name="connsiteY150" fmla="*/ 1055704 h 1091419"/>
                  <a:gd name="connsiteX151" fmla="*/ 236515 w 738349"/>
                  <a:gd name="connsiteY151" fmla="*/ 1084225 h 1091419"/>
                  <a:gd name="connsiteX152" fmla="*/ 247317 w 738349"/>
                  <a:gd name="connsiteY152" fmla="*/ 1090306 h 1091419"/>
                  <a:gd name="connsiteX153" fmla="*/ 250231 w 738349"/>
                  <a:gd name="connsiteY153" fmla="*/ 1091419 h 1091419"/>
                  <a:gd name="connsiteX154" fmla="*/ 237201 w 738349"/>
                  <a:gd name="connsiteY154" fmla="*/ 1040801 h 1091419"/>
                  <a:gd name="connsiteX155" fmla="*/ 256146 w 738349"/>
                  <a:gd name="connsiteY155" fmla="*/ 1030266 h 1091419"/>
                  <a:gd name="connsiteX156" fmla="*/ 279035 w 738349"/>
                  <a:gd name="connsiteY156" fmla="*/ 1047996 h 1091419"/>
                  <a:gd name="connsiteX157" fmla="*/ 284350 w 738349"/>
                  <a:gd name="connsiteY157" fmla="*/ 1052021 h 1091419"/>
                  <a:gd name="connsiteX158" fmla="*/ 324726 w 738349"/>
                  <a:gd name="connsiteY158" fmla="*/ 1081741 h 1091419"/>
                  <a:gd name="connsiteX159" fmla="*/ 333470 w 738349"/>
                  <a:gd name="connsiteY159" fmla="*/ 1047653 h 1091419"/>
                  <a:gd name="connsiteX160" fmla="*/ 316754 w 738349"/>
                  <a:gd name="connsiteY160" fmla="*/ 1030866 h 1091419"/>
                  <a:gd name="connsiteX161" fmla="*/ 325927 w 738349"/>
                  <a:gd name="connsiteY161" fmla="*/ 1025298 h 1091419"/>
                  <a:gd name="connsiteX162" fmla="*/ 345815 w 738349"/>
                  <a:gd name="connsiteY162" fmla="*/ 1039516 h 1091419"/>
                  <a:gd name="connsiteX163" fmla="*/ 376247 w 738349"/>
                  <a:gd name="connsiteY163" fmla="*/ 1056903 h 1091419"/>
                  <a:gd name="connsiteX164" fmla="*/ 394335 w 738349"/>
                  <a:gd name="connsiteY164" fmla="*/ 1061871 h 1091419"/>
                  <a:gd name="connsiteX165" fmla="*/ 416023 w 738349"/>
                  <a:gd name="connsiteY165" fmla="*/ 1050137 h 1091419"/>
                  <a:gd name="connsiteX166" fmla="*/ 423396 w 738349"/>
                  <a:gd name="connsiteY166" fmla="*/ 1032750 h 1091419"/>
                  <a:gd name="connsiteX167" fmla="*/ 452028 w 738349"/>
                  <a:gd name="connsiteY167" fmla="*/ 1034634 h 1091419"/>
                  <a:gd name="connsiteX168" fmla="*/ 455200 w 738349"/>
                  <a:gd name="connsiteY168" fmla="*/ 1002345 h 1091419"/>
                  <a:gd name="connsiteX169" fmla="*/ 534581 w 738349"/>
                  <a:gd name="connsiteY169" fmla="*/ 1007313 h 1091419"/>
                  <a:gd name="connsiteX170" fmla="*/ 540239 w 738349"/>
                  <a:gd name="connsiteY170" fmla="*/ 989926 h 1091419"/>
                  <a:gd name="connsiteX171" fmla="*/ 564499 w 738349"/>
                  <a:gd name="connsiteY171" fmla="*/ 981875 h 1091419"/>
                  <a:gd name="connsiteX172" fmla="*/ 582416 w 738349"/>
                  <a:gd name="connsiteY172" fmla="*/ 962689 h 1091419"/>
                  <a:gd name="connsiteX173" fmla="*/ 602304 w 738349"/>
                  <a:gd name="connsiteY173" fmla="*/ 940935 h 1091419"/>
                  <a:gd name="connsiteX174" fmla="*/ 627164 w 738349"/>
                  <a:gd name="connsiteY174" fmla="*/ 904877 h 1091419"/>
                  <a:gd name="connsiteX175" fmla="*/ 644566 w 738349"/>
                  <a:gd name="connsiteY175" fmla="*/ 903677 h 1091419"/>
                  <a:gd name="connsiteX176" fmla="*/ 677485 w 738349"/>
                  <a:gd name="connsiteY176" fmla="*/ 875157 h 1091419"/>
                  <a:gd name="connsiteX177" fmla="*/ 653825 w 738349"/>
                  <a:gd name="connsiteY177" fmla="*/ 824881 h 1091419"/>
                  <a:gd name="connsiteX178" fmla="*/ 679885 w 738349"/>
                  <a:gd name="connsiteY178" fmla="*/ 798587 h 1091419"/>
                  <a:gd name="connsiteX179" fmla="*/ 686057 w 738349"/>
                  <a:gd name="connsiteY179" fmla="*/ 791564 h 1091419"/>
                  <a:gd name="connsiteX180" fmla="*/ 697887 w 738349"/>
                  <a:gd name="connsiteY180" fmla="*/ 780344 h 1091419"/>
                  <a:gd name="connsiteX181" fmla="*/ 688029 w 738349"/>
                  <a:gd name="connsiteY181" fmla="*/ 761673 h 1091419"/>
                  <a:gd name="connsiteX182" fmla="*/ 675513 w 738349"/>
                  <a:gd name="connsiteY182" fmla="*/ 748054 h 1091419"/>
                  <a:gd name="connsiteX183" fmla="*/ 647052 w 738349"/>
                  <a:gd name="connsiteY183" fmla="*/ 744885 h 1091419"/>
                  <a:gd name="connsiteX184" fmla="*/ 634022 w 738349"/>
                  <a:gd name="connsiteY184" fmla="*/ 731267 h 1091419"/>
                  <a:gd name="connsiteX185" fmla="*/ 615334 w 738349"/>
                  <a:gd name="connsiteY185" fmla="*/ 724501 h 1091419"/>
                  <a:gd name="connsiteX186" fmla="*/ 607276 w 738349"/>
                  <a:gd name="connsiteY186" fmla="*/ 709512 h 1091419"/>
                  <a:gd name="connsiteX187" fmla="*/ 583016 w 738349"/>
                  <a:gd name="connsiteY187" fmla="*/ 712681 h 1091419"/>
                  <a:gd name="connsiteX188" fmla="*/ 569986 w 738349"/>
                  <a:gd name="connsiteY188" fmla="*/ 733237 h 1091419"/>
                  <a:gd name="connsiteX189" fmla="*/ 554469 w 738349"/>
                  <a:gd name="connsiteY189" fmla="*/ 739404 h 1091419"/>
                  <a:gd name="connsiteX190" fmla="*/ 535867 w 738349"/>
                  <a:gd name="connsiteY190" fmla="*/ 739918 h 1091419"/>
                  <a:gd name="connsiteX191" fmla="*/ 519665 w 738349"/>
                  <a:gd name="connsiteY191" fmla="*/ 731867 h 1091419"/>
                  <a:gd name="connsiteX192" fmla="*/ 499262 w 738349"/>
                  <a:gd name="connsiteY192" fmla="*/ 732380 h 1091419"/>
                  <a:gd name="connsiteX193" fmla="*/ 460686 w 738349"/>
                  <a:gd name="connsiteY193" fmla="*/ 726128 h 1091419"/>
                  <a:gd name="connsiteX194" fmla="*/ 424167 w 738349"/>
                  <a:gd name="connsiteY194" fmla="*/ 705830 h 1091419"/>
                  <a:gd name="connsiteX195" fmla="*/ 431282 w 738349"/>
                  <a:gd name="connsiteY195" fmla="*/ 699492 h 1091419"/>
                  <a:gd name="connsiteX196" fmla="*/ 461458 w 738349"/>
                  <a:gd name="connsiteY196" fmla="*/ 712082 h 1091419"/>
                  <a:gd name="connsiteX197" fmla="*/ 499862 w 738349"/>
                  <a:gd name="connsiteY197" fmla="*/ 718334 h 1091419"/>
                  <a:gd name="connsiteX198" fmla="*/ 524980 w 738349"/>
                  <a:gd name="connsiteY198" fmla="*/ 705316 h 1091419"/>
                  <a:gd name="connsiteX199" fmla="*/ 531324 w 738349"/>
                  <a:gd name="connsiteY199" fmla="*/ 689728 h 1091419"/>
                  <a:gd name="connsiteX200" fmla="*/ 562356 w 738349"/>
                  <a:gd name="connsiteY200" fmla="*/ 667716 h 1091419"/>
                  <a:gd name="connsiteX201" fmla="*/ 580187 w 738349"/>
                  <a:gd name="connsiteY201" fmla="*/ 677394 h 1091419"/>
                  <a:gd name="connsiteX202" fmla="*/ 615077 w 738349"/>
                  <a:gd name="connsiteY202" fmla="*/ 652128 h 1091419"/>
                  <a:gd name="connsiteX203" fmla="*/ 570757 w 738349"/>
                  <a:gd name="connsiteY203" fmla="*/ 629346 h 1091419"/>
                  <a:gd name="connsiteX204" fmla="*/ 579930 w 738349"/>
                  <a:gd name="connsiteY204" fmla="*/ 621466 h 1091419"/>
                  <a:gd name="connsiteX205" fmla="*/ 582159 w 738349"/>
                  <a:gd name="connsiteY205" fmla="*/ 608019 h 1091419"/>
                  <a:gd name="connsiteX206" fmla="*/ 567842 w 738349"/>
                  <a:gd name="connsiteY206" fmla="*/ 605193 h 1091419"/>
                  <a:gd name="connsiteX207" fmla="*/ 526180 w 738349"/>
                  <a:gd name="connsiteY207" fmla="*/ 622665 h 1091419"/>
                  <a:gd name="connsiteX208" fmla="*/ 540496 w 738349"/>
                  <a:gd name="connsiteY208" fmla="*/ 604336 h 1091419"/>
                  <a:gd name="connsiteX209" fmla="*/ 583359 w 738349"/>
                  <a:gd name="connsiteY209" fmla="*/ 594829 h 1091419"/>
                  <a:gd name="connsiteX210" fmla="*/ 592874 w 738349"/>
                  <a:gd name="connsiteY210" fmla="*/ 598855 h 1091419"/>
                  <a:gd name="connsiteX211" fmla="*/ 618849 w 738349"/>
                  <a:gd name="connsiteY211" fmla="*/ 571447 h 1091419"/>
                  <a:gd name="connsiteX212" fmla="*/ 631365 w 738349"/>
                  <a:gd name="connsiteY212" fmla="*/ 553889 h 1091419"/>
                  <a:gd name="connsiteX213" fmla="*/ 641652 w 738349"/>
                  <a:gd name="connsiteY213" fmla="*/ 522199 h 1091419"/>
                  <a:gd name="connsiteX214" fmla="*/ 665397 w 738349"/>
                  <a:gd name="connsiteY214" fmla="*/ 496162 h 1091419"/>
                  <a:gd name="connsiteX215" fmla="*/ 679971 w 738349"/>
                  <a:gd name="connsiteY215" fmla="*/ 458305 h 1091419"/>
                  <a:gd name="connsiteX216" fmla="*/ 689915 w 738349"/>
                  <a:gd name="connsiteY216" fmla="*/ 428585 h 1091419"/>
                  <a:gd name="connsiteX217" fmla="*/ 693601 w 738349"/>
                  <a:gd name="connsiteY217" fmla="*/ 401949 h 1091419"/>
                  <a:gd name="connsiteX218" fmla="*/ 698573 w 738349"/>
                  <a:gd name="connsiteY218" fmla="*/ 386361 h 1091419"/>
                  <a:gd name="connsiteX219" fmla="*/ 716575 w 738349"/>
                  <a:gd name="connsiteY219" fmla="*/ 354842 h 1091419"/>
                  <a:gd name="connsiteX220" fmla="*/ 738349 w 738349"/>
                  <a:gd name="connsiteY220" fmla="*/ 331803 h 1091419"/>
                  <a:gd name="connsiteX221" fmla="*/ 735178 w 738349"/>
                  <a:gd name="connsiteY221" fmla="*/ 318184 h 1091419"/>
                  <a:gd name="connsiteX222" fmla="*/ 728320 w 738349"/>
                  <a:gd name="connsiteY222" fmla="*/ 288379 h 1091419"/>
                  <a:gd name="connsiteX223" fmla="*/ 712803 w 738349"/>
                  <a:gd name="connsiteY223" fmla="*/ 268594 h 1091419"/>
                  <a:gd name="connsiteX224" fmla="*/ 679885 w 738349"/>
                  <a:gd name="connsiteY224" fmla="*/ 270992 h 1091419"/>
                  <a:gd name="connsiteX225" fmla="*/ 640794 w 738349"/>
                  <a:gd name="connsiteY225" fmla="*/ 274161 h 1091419"/>
                  <a:gd name="connsiteX226" fmla="*/ 614648 w 738349"/>
                  <a:gd name="connsiteY226" fmla="*/ 269194 h 1091419"/>
                  <a:gd name="connsiteX227" fmla="*/ 581216 w 738349"/>
                  <a:gd name="connsiteY227" fmla="*/ 262941 h 1091419"/>
                  <a:gd name="connsiteX228" fmla="*/ 564499 w 738349"/>
                  <a:gd name="connsiteY228" fmla="*/ 269194 h 1091419"/>
                  <a:gd name="connsiteX229" fmla="*/ 547097 w 738349"/>
                  <a:gd name="connsiteY229" fmla="*/ 268594 h 1091419"/>
                  <a:gd name="connsiteX230" fmla="*/ 521551 w 738349"/>
                  <a:gd name="connsiteY230" fmla="*/ 257974 h 1091419"/>
                  <a:gd name="connsiteX231" fmla="*/ 499862 w 738349"/>
                  <a:gd name="connsiteY231" fmla="*/ 258658 h 1091419"/>
                  <a:gd name="connsiteX232" fmla="*/ 488118 w 738349"/>
                  <a:gd name="connsiteY232" fmla="*/ 264312 h 1091419"/>
                  <a:gd name="connsiteX233" fmla="*/ 472516 w 738349"/>
                  <a:gd name="connsiteY233" fmla="*/ 271677 h 1091419"/>
                  <a:gd name="connsiteX234" fmla="*/ 448942 w 738349"/>
                  <a:gd name="connsiteY234" fmla="*/ 274846 h 1091419"/>
                  <a:gd name="connsiteX235" fmla="*/ 435912 w 738349"/>
                  <a:gd name="connsiteY235" fmla="*/ 286494 h 1091419"/>
                  <a:gd name="connsiteX236" fmla="*/ 421596 w 738349"/>
                  <a:gd name="connsiteY236" fmla="*/ 292747 h 1091419"/>
                  <a:gd name="connsiteX237" fmla="*/ 411051 w 738349"/>
                  <a:gd name="connsiteY237" fmla="*/ 285980 h 1091419"/>
                  <a:gd name="connsiteX238" fmla="*/ 399821 w 738349"/>
                  <a:gd name="connsiteY238" fmla="*/ 301397 h 1091419"/>
                  <a:gd name="connsiteX239" fmla="*/ 384305 w 738349"/>
                  <a:gd name="connsiteY239" fmla="*/ 316899 h 1091419"/>
                  <a:gd name="connsiteX240" fmla="*/ 376933 w 738349"/>
                  <a:gd name="connsiteY240" fmla="*/ 315701 h 1091419"/>
                  <a:gd name="connsiteX241" fmla="*/ 393049 w 738349"/>
                  <a:gd name="connsiteY241" fmla="*/ 292147 h 1091419"/>
                  <a:gd name="connsiteX242" fmla="*/ 408565 w 738349"/>
                  <a:gd name="connsiteY242" fmla="*/ 263626 h 1091419"/>
                  <a:gd name="connsiteX243" fmla="*/ 445170 w 738349"/>
                  <a:gd name="connsiteY243" fmla="*/ 216519 h 1091419"/>
                  <a:gd name="connsiteX244" fmla="*/ 429054 w 738349"/>
                  <a:gd name="connsiteY244" fmla="*/ 218403 h 1091419"/>
                  <a:gd name="connsiteX245" fmla="*/ 402993 w 738349"/>
                  <a:gd name="connsiteY245" fmla="*/ 225770 h 1091419"/>
                  <a:gd name="connsiteX246" fmla="*/ 389963 w 738349"/>
                  <a:gd name="connsiteY246" fmla="*/ 227054 h 1091419"/>
                  <a:gd name="connsiteX247" fmla="*/ 413537 w 738349"/>
                  <a:gd name="connsiteY247" fmla="*/ 204700 h 1091419"/>
                  <a:gd name="connsiteX248" fmla="*/ 414223 w 738349"/>
                  <a:gd name="connsiteY248" fmla="*/ 186628 h 1091419"/>
                  <a:gd name="connsiteX249" fmla="*/ 434626 w 738349"/>
                  <a:gd name="connsiteY249" fmla="*/ 177978 h 1091419"/>
                  <a:gd name="connsiteX250" fmla="*/ 437798 w 738349"/>
                  <a:gd name="connsiteY250" fmla="*/ 164445 h 1091419"/>
                  <a:gd name="connsiteX251" fmla="*/ 468830 w 738349"/>
                  <a:gd name="connsiteY251" fmla="*/ 140207 h 1091419"/>
                  <a:gd name="connsiteX252" fmla="*/ 487432 w 738349"/>
                  <a:gd name="connsiteY252" fmla="*/ 127188 h 1091419"/>
                  <a:gd name="connsiteX253" fmla="*/ 498662 w 738349"/>
                  <a:gd name="connsiteY253" fmla="*/ 111686 h 1091419"/>
                  <a:gd name="connsiteX254" fmla="*/ 510321 w 738349"/>
                  <a:gd name="connsiteY254" fmla="*/ 101151 h 1091419"/>
                  <a:gd name="connsiteX255" fmla="*/ 534067 w 738349"/>
                  <a:gd name="connsiteY255" fmla="*/ 88646 h 1091419"/>
                  <a:gd name="connsiteX256" fmla="*/ 548897 w 738349"/>
                  <a:gd name="connsiteY256" fmla="*/ 75114 h 1091419"/>
                  <a:gd name="connsiteX257" fmla="*/ 553869 w 738349"/>
                  <a:gd name="connsiteY257" fmla="*/ 55243 h 1091419"/>
                  <a:gd name="connsiteX258" fmla="*/ 538439 w 738349"/>
                  <a:gd name="connsiteY258" fmla="*/ 50190 h 1091419"/>
                  <a:gd name="connsiteX259" fmla="*/ 556355 w 738349"/>
                  <a:gd name="connsiteY259" fmla="*/ 6167 h 1091419"/>
                  <a:gd name="connsiteX260" fmla="*/ 502349 w 738349"/>
                  <a:gd name="connsiteY260" fmla="*/ 0 h 1091419"/>
                  <a:gd name="connsiteX261" fmla="*/ 502349 w 738349"/>
                  <a:gd name="connsiteY261" fmla="*/ 0 h 1091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Lst>
                <a:rect l="l" t="t" r="r" b="b"/>
                <a:pathLst>
                  <a:path w="738349" h="1091419">
                    <a:moveTo>
                      <a:pt x="502349" y="0"/>
                    </a:moveTo>
                    <a:lnTo>
                      <a:pt x="510321" y="13618"/>
                    </a:lnTo>
                    <a:lnTo>
                      <a:pt x="507321" y="20470"/>
                    </a:lnTo>
                    <a:lnTo>
                      <a:pt x="473716" y="8651"/>
                    </a:lnTo>
                    <a:lnTo>
                      <a:pt x="442770" y="19185"/>
                    </a:lnTo>
                    <a:lnTo>
                      <a:pt x="395535" y="24838"/>
                    </a:lnTo>
                    <a:lnTo>
                      <a:pt x="363903" y="31690"/>
                    </a:lnTo>
                    <a:lnTo>
                      <a:pt x="337842" y="17301"/>
                    </a:lnTo>
                    <a:lnTo>
                      <a:pt x="322240" y="24838"/>
                    </a:lnTo>
                    <a:lnTo>
                      <a:pt x="306124" y="17301"/>
                    </a:lnTo>
                    <a:lnTo>
                      <a:pt x="279464" y="600"/>
                    </a:lnTo>
                    <a:lnTo>
                      <a:pt x="268919" y="11134"/>
                    </a:lnTo>
                    <a:lnTo>
                      <a:pt x="256404" y="35972"/>
                    </a:lnTo>
                    <a:lnTo>
                      <a:pt x="273806" y="55243"/>
                    </a:lnTo>
                    <a:lnTo>
                      <a:pt x="257689" y="59526"/>
                    </a:lnTo>
                    <a:lnTo>
                      <a:pt x="249031" y="66378"/>
                    </a:lnTo>
                    <a:lnTo>
                      <a:pt x="257689" y="94984"/>
                    </a:lnTo>
                    <a:lnTo>
                      <a:pt x="229143" y="102350"/>
                    </a:lnTo>
                    <a:lnTo>
                      <a:pt x="211141" y="106033"/>
                    </a:lnTo>
                    <a:lnTo>
                      <a:pt x="224771" y="127702"/>
                    </a:lnTo>
                    <a:lnTo>
                      <a:pt x="230343" y="143290"/>
                    </a:lnTo>
                    <a:lnTo>
                      <a:pt x="216113" y="143290"/>
                    </a:lnTo>
                    <a:lnTo>
                      <a:pt x="200596" y="140207"/>
                    </a:lnTo>
                    <a:lnTo>
                      <a:pt x="225457" y="166244"/>
                    </a:lnTo>
                    <a:lnTo>
                      <a:pt x="245259" y="187998"/>
                    </a:lnTo>
                    <a:lnTo>
                      <a:pt x="214827" y="189198"/>
                    </a:lnTo>
                    <a:lnTo>
                      <a:pt x="199396" y="204700"/>
                    </a:lnTo>
                    <a:lnTo>
                      <a:pt x="178222" y="190483"/>
                    </a:lnTo>
                    <a:lnTo>
                      <a:pt x="170164" y="207184"/>
                    </a:lnTo>
                    <a:lnTo>
                      <a:pt x="155248" y="204015"/>
                    </a:lnTo>
                    <a:lnTo>
                      <a:pt x="145218" y="208383"/>
                    </a:lnTo>
                    <a:lnTo>
                      <a:pt x="145218" y="235105"/>
                    </a:lnTo>
                    <a:lnTo>
                      <a:pt x="163306" y="245640"/>
                    </a:lnTo>
                    <a:lnTo>
                      <a:pt x="144018" y="268594"/>
                    </a:lnTo>
                    <a:lnTo>
                      <a:pt x="163906" y="288379"/>
                    </a:lnTo>
                    <a:lnTo>
                      <a:pt x="169478" y="297714"/>
                    </a:lnTo>
                    <a:lnTo>
                      <a:pt x="161420" y="298999"/>
                    </a:lnTo>
                    <a:lnTo>
                      <a:pt x="140332" y="284696"/>
                    </a:lnTo>
                    <a:lnTo>
                      <a:pt x="134674" y="300883"/>
                    </a:lnTo>
                    <a:lnTo>
                      <a:pt x="132874" y="319469"/>
                    </a:lnTo>
                    <a:lnTo>
                      <a:pt x="145218" y="344307"/>
                    </a:lnTo>
                    <a:lnTo>
                      <a:pt x="171364" y="346106"/>
                    </a:lnTo>
                    <a:lnTo>
                      <a:pt x="155934" y="364691"/>
                    </a:lnTo>
                    <a:lnTo>
                      <a:pt x="130988" y="373342"/>
                    </a:lnTo>
                    <a:lnTo>
                      <a:pt x="116757" y="359124"/>
                    </a:lnTo>
                    <a:lnTo>
                      <a:pt x="99955" y="346791"/>
                    </a:lnTo>
                    <a:lnTo>
                      <a:pt x="90697" y="329404"/>
                    </a:lnTo>
                    <a:lnTo>
                      <a:pt x="94383" y="299599"/>
                    </a:lnTo>
                    <a:lnTo>
                      <a:pt x="95069" y="277844"/>
                    </a:lnTo>
                    <a:lnTo>
                      <a:pt x="74495" y="241272"/>
                    </a:lnTo>
                    <a:lnTo>
                      <a:pt x="58293" y="254290"/>
                    </a:lnTo>
                    <a:lnTo>
                      <a:pt x="59665" y="278529"/>
                    </a:lnTo>
                    <a:lnTo>
                      <a:pt x="69523" y="297029"/>
                    </a:lnTo>
                    <a:lnTo>
                      <a:pt x="64637" y="303367"/>
                    </a:lnTo>
                    <a:lnTo>
                      <a:pt x="55293" y="294031"/>
                    </a:lnTo>
                    <a:lnTo>
                      <a:pt x="39091" y="278529"/>
                    </a:lnTo>
                    <a:lnTo>
                      <a:pt x="26660" y="273476"/>
                    </a:lnTo>
                    <a:lnTo>
                      <a:pt x="21174" y="283497"/>
                    </a:lnTo>
                    <a:lnTo>
                      <a:pt x="24860" y="309534"/>
                    </a:lnTo>
                    <a:lnTo>
                      <a:pt x="6172" y="292147"/>
                    </a:lnTo>
                    <a:lnTo>
                      <a:pt x="0" y="304566"/>
                    </a:lnTo>
                    <a:lnTo>
                      <a:pt x="3086" y="325036"/>
                    </a:lnTo>
                    <a:lnTo>
                      <a:pt x="16802" y="338055"/>
                    </a:lnTo>
                    <a:lnTo>
                      <a:pt x="26660" y="340453"/>
                    </a:lnTo>
                    <a:lnTo>
                      <a:pt x="37205" y="322552"/>
                    </a:lnTo>
                    <a:lnTo>
                      <a:pt x="51606" y="337455"/>
                    </a:lnTo>
                    <a:lnTo>
                      <a:pt x="41577" y="353471"/>
                    </a:lnTo>
                    <a:lnTo>
                      <a:pt x="66437" y="390729"/>
                    </a:lnTo>
                    <a:lnTo>
                      <a:pt x="89411" y="387731"/>
                    </a:lnTo>
                    <a:lnTo>
                      <a:pt x="97469" y="403233"/>
                    </a:lnTo>
                    <a:lnTo>
                      <a:pt x="108614" y="387045"/>
                    </a:lnTo>
                    <a:lnTo>
                      <a:pt x="118643" y="392613"/>
                    </a:lnTo>
                    <a:lnTo>
                      <a:pt x="114271" y="406231"/>
                    </a:lnTo>
                    <a:lnTo>
                      <a:pt x="103127" y="430469"/>
                    </a:lnTo>
                    <a:lnTo>
                      <a:pt x="117958" y="425502"/>
                    </a:lnTo>
                    <a:lnTo>
                      <a:pt x="127902" y="416766"/>
                    </a:lnTo>
                    <a:lnTo>
                      <a:pt x="142904" y="391414"/>
                    </a:lnTo>
                    <a:lnTo>
                      <a:pt x="155248" y="383877"/>
                    </a:lnTo>
                    <a:lnTo>
                      <a:pt x="165106" y="384562"/>
                    </a:lnTo>
                    <a:lnTo>
                      <a:pt x="140332" y="421819"/>
                    </a:lnTo>
                    <a:lnTo>
                      <a:pt x="153962" y="433638"/>
                    </a:lnTo>
                    <a:lnTo>
                      <a:pt x="127302" y="442803"/>
                    </a:lnTo>
                    <a:lnTo>
                      <a:pt x="113671" y="472694"/>
                    </a:lnTo>
                    <a:lnTo>
                      <a:pt x="142904" y="473893"/>
                    </a:lnTo>
                    <a:lnTo>
                      <a:pt x="122330" y="495563"/>
                    </a:lnTo>
                    <a:lnTo>
                      <a:pt x="109299" y="501815"/>
                    </a:lnTo>
                    <a:lnTo>
                      <a:pt x="74495" y="503614"/>
                    </a:lnTo>
                    <a:lnTo>
                      <a:pt x="65837" y="517917"/>
                    </a:lnTo>
                    <a:lnTo>
                      <a:pt x="135360" y="527852"/>
                    </a:lnTo>
                    <a:lnTo>
                      <a:pt x="106128" y="535817"/>
                    </a:lnTo>
                    <a:lnTo>
                      <a:pt x="101241" y="542155"/>
                    </a:lnTo>
                    <a:lnTo>
                      <a:pt x="115472" y="564424"/>
                    </a:lnTo>
                    <a:lnTo>
                      <a:pt x="132874" y="565709"/>
                    </a:lnTo>
                    <a:lnTo>
                      <a:pt x="147190" y="576243"/>
                    </a:lnTo>
                    <a:lnTo>
                      <a:pt x="191252" y="541470"/>
                    </a:lnTo>
                    <a:lnTo>
                      <a:pt x="221085" y="512264"/>
                    </a:lnTo>
                    <a:lnTo>
                      <a:pt x="202397" y="543354"/>
                    </a:lnTo>
                    <a:lnTo>
                      <a:pt x="171364" y="603479"/>
                    </a:lnTo>
                    <a:lnTo>
                      <a:pt x="156448" y="639538"/>
                    </a:lnTo>
                    <a:lnTo>
                      <a:pt x="165106" y="669257"/>
                    </a:lnTo>
                    <a:lnTo>
                      <a:pt x="145904" y="708313"/>
                    </a:lnTo>
                    <a:lnTo>
                      <a:pt x="131674" y="732552"/>
                    </a:lnTo>
                    <a:lnTo>
                      <a:pt x="141532" y="741888"/>
                    </a:lnTo>
                    <a:lnTo>
                      <a:pt x="152076" y="739404"/>
                    </a:lnTo>
                    <a:lnTo>
                      <a:pt x="136560" y="762272"/>
                    </a:lnTo>
                    <a:lnTo>
                      <a:pt x="148390" y="779659"/>
                    </a:lnTo>
                    <a:lnTo>
                      <a:pt x="127902" y="831733"/>
                    </a:lnTo>
                    <a:lnTo>
                      <a:pt x="127302" y="867791"/>
                    </a:lnTo>
                    <a:lnTo>
                      <a:pt x="112471" y="882694"/>
                    </a:lnTo>
                    <a:lnTo>
                      <a:pt x="108614" y="907446"/>
                    </a:lnTo>
                    <a:lnTo>
                      <a:pt x="143418" y="904363"/>
                    </a:lnTo>
                    <a:lnTo>
                      <a:pt x="152076" y="894428"/>
                    </a:lnTo>
                    <a:lnTo>
                      <a:pt x="171364" y="793962"/>
                    </a:lnTo>
                    <a:lnTo>
                      <a:pt x="195539" y="779659"/>
                    </a:lnTo>
                    <a:lnTo>
                      <a:pt x="180023" y="743086"/>
                    </a:lnTo>
                    <a:lnTo>
                      <a:pt x="174450" y="726385"/>
                    </a:lnTo>
                    <a:lnTo>
                      <a:pt x="177622" y="710198"/>
                    </a:lnTo>
                    <a:lnTo>
                      <a:pt x="184394" y="711996"/>
                    </a:lnTo>
                    <a:lnTo>
                      <a:pt x="200596" y="694695"/>
                    </a:lnTo>
                    <a:lnTo>
                      <a:pt x="195024" y="715165"/>
                    </a:lnTo>
                    <a:lnTo>
                      <a:pt x="190052" y="735549"/>
                    </a:lnTo>
                    <a:lnTo>
                      <a:pt x="194339" y="751737"/>
                    </a:lnTo>
                    <a:lnTo>
                      <a:pt x="209941" y="765441"/>
                    </a:lnTo>
                    <a:lnTo>
                      <a:pt x="236515" y="795161"/>
                    </a:lnTo>
                    <a:lnTo>
                      <a:pt x="242173" y="776575"/>
                    </a:lnTo>
                    <a:lnTo>
                      <a:pt x="251517" y="748654"/>
                    </a:lnTo>
                    <a:lnTo>
                      <a:pt x="255203" y="729383"/>
                    </a:lnTo>
                    <a:lnTo>
                      <a:pt x="268234" y="722531"/>
                    </a:lnTo>
                    <a:lnTo>
                      <a:pt x="283835" y="723901"/>
                    </a:lnTo>
                    <a:lnTo>
                      <a:pt x="301752" y="735036"/>
                    </a:lnTo>
                    <a:lnTo>
                      <a:pt x="286836" y="735549"/>
                    </a:lnTo>
                    <a:lnTo>
                      <a:pt x="272005" y="732552"/>
                    </a:lnTo>
                    <a:lnTo>
                      <a:pt x="263262" y="741202"/>
                    </a:lnTo>
                    <a:lnTo>
                      <a:pt x="258889" y="763557"/>
                    </a:lnTo>
                    <a:lnTo>
                      <a:pt x="265148" y="787110"/>
                    </a:lnTo>
                    <a:lnTo>
                      <a:pt x="253917" y="800129"/>
                    </a:lnTo>
                    <a:lnTo>
                      <a:pt x="283835" y="827451"/>
                    </a:lnTo>
                    <a:lnTo>
                      <a:pt x="291208" y="835416"/>
                    </a:lnTo>
                    <a:lnTo>
                      <a:pt x="291808" y="869675"/>
                    </a:lnTo>
                    <a:lnTo>
                      <a:pt x="276977" y="881323"/>
                    </a:lnTo>
                    <a:lnTo>
                      <a:pt x="270720" y="892543"/>
                    </a:lnTo>
                    <a:lnTo>
                      <a:pt x="263262" y="905562"/>
                    </a:lnTo>
                    <a:lnTo>
                      <a:pt x="252031" y="937252"/>
                    </a:lnTo>
                    <a:lnTo>
                      <a:pt x="232143" y="957037"/>
                    </a:lnTo>
                    <a:lnTo>
                      <a:pt x="225457" y="978192"/>
                    </a:lnTo>
                    <a:lnTo>
                      <a:pt x="229143" y="1017761"/>
                    </a:lnTo>
                    <a:lnTo>
                      <a:pt x="215427" y="989926"/>
                    </a:lnTo>
                    <a:lnTo>
                      <a:pt x="205569" y="993095"/>
                    </a:lnTo>
                    <a:lnTo>
                      <a:pt x="204283" y="1008597"/>
                    </a:lnTo>
                    <a:lnTo>
                      <a:pt x="208055" y="1029667"/>
                    </a:lnTo>
                    <a:lnTo>
                      <a:pt x="230343" y="1055704"/>
                    </a:lnTo>
                    <a:lnTo>
                      <a:pt x="236515" y="1084225"/>
                    </a:lnTo>
                    <a:lnTo>
                      <a:pt x="247317" y="1090306"/>
                    </a:lnTo>
                    <a:lnTo>
                      <a:pt x="250231" y="1091419"/>
                    </a:lnTo>
                    <a:lnTo>
                      <a:pt x="237201" y="1040801"/>
                    </a:lnTo>
                    <a:lnTo>
                      <a:pt x="256146" y="1030266"/>
                    </a:lnTo>
                    <a:lnTo>
                      <a:pt x="279035" y="1047996"/>
                    </a:lnTo>
                    <a:lnTo>
                      <a:pt x="284350" y="1052021"/>
                    </a:lnTo>
                    <a:lnTo>
                      <a:pt x="324726" y="1081741"/>
                    </a:lnTo>
                    <a:lnTo>
                      <a:pt x="333470" y="1047653"/>
                    </a:lnTo>
                    <a:lnTo>
                      <a:pt x="316754" y="1030866"/>
                    </a:lnTo>
                    <a:lnTo>
                      <a:pt x="325927" y="1025298"/>
                    </a:lnTo>
                    <a:lnTo>
                      <a:pt x="345815" y="1039516"/>
                    </a:lnTo>
                    <a:lnTo>
                      <a:pt x="376247" y="1056903"/>
                    </a:lnTo>
                    <a:lnTo>
                      <a:pt x="394335" y="1061871"/>
                    </a:lnTo>
                    <a:lnTo>
                      <a:pt x="416023" y="1050137"/>
                    </a:lnTo>
                    <a:lnTo>
                      <a:pt x="423396" y="1032750"/>
                    </a:lnTo>
                    <a:lnTo>
                      <a:pt x="452028" y="1034634"/>
                    </a:lnTo>
                    <a:lnTo>
                      <a:pt x="455200" y="1002345"/>
                    </a:lnTo>
                    <a:lnTo>
                      <a:pt x="534581" y="1007313"/>
                    </a:lnTo>
                    <a:lnTo>
                      <a:pt x="540239" y="989926"/>
                    </a:lnTo>
                    <a:lnTo>
                      <a:pt x="564499" y="981875"/>
                    </a:lnTo>
                    <a:lnTo>
                      <a:pt x="582416" y="962689"/>
                    </a:lnTo>
                    <a:lnTo>
                      <a:pt x="602304" y="940935"/>
                    </a:lnTo>
                    <a:lnTo>
                      <a:pt x="627164" y="904877"/>
                    </a:lnTo>
                    <a:lnTo>
                      <a:pt x="644566" y="903677"/>
                    </a:lnTo>
                    <a:lnTo>
                      <a:pt x="677485" y="875157"/>
                    </a:lnTo>
                    <a:lnTo>
                      <a:pt x="653825" y="824881"/>
                    </a:lnTo>
                    <a:lnTo>
                      <a:pt x="679885" y="798587"/>
                    </a:lnTo>
                    <a:lnTo>
                      <a:pt x="686057" y="791564"/>
                    </a:lnTo>
                    <a:lnTo>
                      <a:pt x="697887" y="780344"/>
                    </a:lnTo>
                    <a:lnTo>
                      <a:pt x="688029" y="761673"/>
                    </a:lnTo>
                    <a:lnTo>
                      <a:pt x="675513" y="748054"/>
                    </a:lnTo>
                    <a:lnTo>
                      <a:pt x="647052" y="744885"/>
                    </a:lnTo>
                    <a:lnTo>
                      <a:pt x="634022" y="731267"/>
                    </a:lnTo>
                    <a:lnTo>
                      <a:pt x="615334" y="724501"/>
                    </a:lnTo>
                    <a:lnTo>
                      <a:pt x="607276" y="709512"/>
                    </a:lnTo>
                    <a:lnTo>
                      <a:pt x="583016" y="712681"/>
                    </a:lnTo>
                    <a:lnTo>
                      <a:pt x="569986" y="733237"/>
                    </a:lnTo>
                    <a:lnTo>
                      <a:pt x="554469" y="739404"/>
                    </a:lnTo>
                    <a:lnTo>
                      <a:pt x="535867" y="739918"/>
                    </a:lnTo>
                    <a:lnTo>
                      <a:pt x="519665" y="731867"/>
                    </a:lnTo>
                    <a:lnTo>
                      <a:pt x="499262" y="732380"/>
                    </a:lnTo>
                    <a:lnTo>
                      <a:pt x="460686" y="726128"/>
                    </a:lnTo>
                    <a:lnTo>
                      <a:pt x="424167" y="705830"/>
                    </a:lnTo>
                    <a:lnTo>
                      <a:pt x="431282" y="699492"/>
                    </a:lnTo>
                    <a:lnTo>
                      <a:pt x="461458" y="712082"/>
                    </a:lnTo>
                    <a:lnTo>
                      <a:pt x="499862" y="718334"/>
                    </a:lnTo>
                    <a:lnTo>
                      <a:pt x="524980" y="705316"/>
                    </a:lnTo>
                    <a:lnTo>
                      <a:pt x="531324" y="689728"/>
                    </a:lnTo>
                    <a:lnTo>
                      <a:pt x="562356" y="667716"/>
                    </a:lnTo>
                    <a:lnTo>
                      <a:pt x="580187" y="677394"/>
                    </a:lnTo>
                    <a:lnTo>
                      <a:pt x="615077" y="652128"/>
                    </a:lnTo>
                    <a:lnTo>
                      <a:pt x="570757" y="629346"/>
                    </a:lnTo>
                    <a:lnTo>
                      <a:pt x="579930" y="621466"/>
                    </a:lnTo>
                    <a:lnTo>
                      <a:pt x="582159" y="608019"/>
                    </a:lnTo>
                    <a:lnTo>
                      <a:pt x="567842" y="605193"/>
                    </a:lnTo>
                    <a:lnTo>
                      <a:pt x="526180" y="622665"/>
                    </a:lnTo>
                    <a:lnTo>
                      <a:pt x="540496" y="604336"/>
                    </a:lnTo>
                    <a:lnTo>
                      <a:pt x="583359" y="594829"/>
                    </a:lnTo>
                    <a:lnTo>
                      <a:pt x="592874" y="598855"/>
                    </a:lnTo>
                    <a:lnTo>
                      <a:pt x="618849" y="571447"/>
                    </a:lnTo>
                    <a:lnTo>
                      <a:pt x="631365" y="553889"/>
                    </a:lnTo>
                    <a:lnTo>
                      <a:pt x="641652" y="522199"/>
                    </a:lnTo>
                    <a:lnTo>
                      <a:pt x="665397" y="496162"/>
                    </a:lnTo>
                    <a:lnTo>
                      <a:pt x="679971" y="458305"/>
                    </a:lnTo>
                    <a:lnTo>
                      <a:pt x="689915" y="428585"/>
                    </a:lnTo>
                    <a:lnTo>
                      <a:pt x="693601" y="401949"/>
                    </a:lnTo>
                    <a:lnTo>
                      <a:pt x="698573" y="386361"/>
                    </a:lnTo>
                    <a:lnTo>
                      <a:pt x="716575" y="354842"/>
                    </a:lnTo>
                    <a:lnTo>
                      <a:pt x="738349" y="331803"/>
                    </a:lnTo>
                    <a:lnTo>
                      <a:pt x="735178" y="318184"/>
                    </a:lnTo>
                    <a:lnTo>
                      <a:pt x="728320" y="288379"/>
                    </a:lnTo>
                    <a:lnTo>
                      <a:pt x="712803" y="268594"/>
                    </a:lnTo>
                    <a:lnTo>
                      <a:pt x="679885" y="270992"/>
                    </a:lnTo>
                    <a:lnTo>
                      <a:pt x="640794" y="274161"/>
                    </a:lnTo>
                    <a:lnTo>
                      <a:pt x="614648" y="269194"/>
                    </a:lnTo>
                    <a:lnTo>
                      <a:pt x="581216" y="262941"/>
                    </a:lnTo>
                    <a:lnTo>
                      <a:pt x="564499" y="269194"/>
                    </a:lnTo>
                    <a:lnTo>
                      <a:pt x="547097" y="268594"/>
                    </a:lnTo>
                    <a:lnTo>
                      <a:pt x="521551" y="257974"/>
                    </a:lnTo>
                    <a:lnTo>
                      <a:pt x="499862" y="258658"/>
                    </a:lnTo>
                    <a:lnTo>
                      <a:pt x="488118" y="264312"/>
                    </a:lnTo>
                    <a:lnTo>
                      <a:pt x="472516" y="271677"/>
                    </a:lnTo>
                    <a:lnTo>
                      <a:pt x="448942" y="274846"/>
                    </a:lnTo>
                    <a:lnTo>
                      <a:pt x="435912" y="286494"/>
                    </a:lnTo>
                    <a:lnTo>
                      <a:pt x="421596" y="292747"/>
                    </a:lnTo>
                    <a:lnTo>
                      <a:pt x="411051" y="285980"/>
                    </a:lnTo>
                    <a:lnTo>
                      <a:pt x="399821" y="301397"/>
                    </a:lnTo>
                    <a:lnTo>
                      <a:pt x="384305" y="316899"/>
                    </a:lnTo>
                    <a:lnTo>
                      <a:pt x="376933" y="315701"/>
                    </a:lnTo>
                    <a:lnTo>
                      <a:pt x="393049" y="292147"/>
                    </a:lnTo>
                    <a:lnTo>
                      <a:pt x="408565" y="263626"/>
                    </a:lnTo>
                    <a:lnTo>
                      <a:pt x="445170" y="216519"/>
                    </a:lnTo>
                    <a:lnTo>
                      <a:pt x="429054" y="218403"/>
                    </a:lnTo>
                    <a:lnTo>
                      <a:pt x="402993" y="225770"/>
                    </a:lnTo>
                    <a:lnTo>
                      <a:pt x="389963" y="227054"/>
                    </a:lnTo>
                    <a:lnTo>
                      <a:pt x="413537" y="204700"/>
                    </a:lnTo>
                    <a:lnTo>
                      <a:pt x="414223" y="186628"/>
                    </a:lnTo>
                    <a:lnTo>
                      <a:pt x="434626" y="177978"/>
                    </a:lnTo>
                    <a:lnTo>
                      <a:pt x="437798" y="164445"/>
                    </a:lnTo>
                    <a:lnTo>
                      <a:pt x="468830" y="140207"/>
                    </a:lnTo>
                    <a:lnTo>
                      <a:pt x="487432" y="127188"/>
                    </a:lnTo>
                    <a:lnTo>
                      <a:pt x="498662" y="111686"/>
                    </a:lnTo>
                    <a:lnTo>
                      <a:pt x="510321" y="101151"/>
                    </a:lnTo>
                    <a:lnTo>
                      <a:pt x="534067" y="88646"/>
                    </a:lnTo>
                    <a:lnTo>
                      <a:pt x="548897" y="75114"/>
                    </a:lnTo>
                    <a:lnTo>
                      <a:pt x="553869" y="55243"/>
                    </a:lnTo>
                    <a:lnTo>
                      <a:pt x="538439" y="50190"/>
                    </a:lnTo>
                    <a:lnTo>
                      <a:pt x="556355" y="6167"/>
                    </a:lnTo>
                    <a:lnTo>
                      <a:pt x="502349" y="0"/>
                    </a:lnTo>
                    <a:lnTo>
                      <a:pt x="502349" y="0"/>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6" name="Freeform 164">
                <a:extLst>
                  <a:ext uri="{FF2B5EF4-FFF2-40B4-BE49-F238E27FC236}">
                    <a16:creationId xmlns:a16="http://schemas.microsoft.com/office/drawing/2014/main" id="{F5FBAC5F-66D1-3C8C-9724-1F3331461C16}"/>
                  </a:ext>
                </a:extLst>
              </p:cNvPr>
              <p:cNvSpPr/>
              <p:nvPr/>
            </p:nvSpPr>
            <p:spPr>
              <a:xfrm>
                <a:off x="884606" y="1901170"/>
                <a:ext cx="1353318" cy="1795257"/>
              </a:xfrm>
              <a:custGeom>
                <a:avLst/>
                <a:gdLst>
                  <a:gd name="connsiteX0" fmla="*/ 503206 w 740149"/>
                  <a:gd name="connsiteY0" fmla="*/ 1028 h 1093731"/>
                  <a:gd name="connsiteX1" fmla="*/ 502434 w 740149"/>
                  <a:gd name="connsiteY1" fmla="*/ 1456 h 1093731"/>
                  <a:gd name="connsiteX2" fmla="*/ 510321 w 740149"/>
                  <a:gd name="connsiteY2" fmla="*/ 14732 h 1093731"/>
                  <a:gd name="connsiteX3" fmla="*/ 507749 w 740149"/>
                  <a:gd name="connsiteY3" fmla="*/ 20470 h 1093731"/>
                  <a:gd name="connsiteX4" fmla="*/ 474574 w 740149"/>
                  <a:gd name="connsiteY4" fmla="*/ 8822 h 1093731"/>
                  <a:gd name="connsiteX5" fmla="*/ 443456 w 740149"/>
                  <a:gd name="connsiteY5" fmla="*/ 19356 h 1093731"/>
                  <a:gd name="connsiteX6" fmla="*/ 396221 w 740149"/>
                  <a:gd name="connsiteY6" fmla="*/ 25009 h 1093731"/>
                  <a:gd name="connsiteX7" fmla="*/ 364846 w 740149"/>
                  <a:gd name="connsiteY7" fmla="*/ 31776 h 1093731"/>
                  <a:gd name="connsiteX8" fmla="*/ 338700 w 740149"/>
                  <a:gd name="connsiteY8" fmla="*/ 17387 h 1093731"/>
                  <a:gd name="connsiteX9" fmla="*/ 323098 w 740149"/>
                  <a:gd name="connsiteY9" fmla="*/ 24924 h 1093731"/>
                  <a:gd name="connsiteX10" fmla="*/ 307324 w 740149"/>
                  <a:gd name="connsiteY10" fmla="*/ 17644 h 1093731"/>
                  <a:gd name="connsiteX11" fmla="*/ 280149 w 740149"/>
                  <a:gd name="connsiteY11" fmla="*/ 600 h 1093731"/>
                  <a:gd name="connsiteX12" fmla="*/ 269091 w 740149"/>
                  <a:gd name="connsiteY12" fmla="*/ 11648 h 1093731"/>
                  <a:gd name="connsiteX13" fmla="*/ 256232 w 740149"/>
                  <a:gd name="connsiteY13" fmla="*/ 37171 h 1093731"/>
                  <a:gd name="connsiteX14" fmla="*/ 273120 w 740149"/>
                  <a:gd name="connsiteY14" fmla="*/ 55757 h 1093731"/>
                  <a:gd name="connsiteX15" fmla="*/ 258204 w 740149"/>
                  <a:gd name="connsiteY15" fmla="*/ 59868 h 1093731"/>
                  <a:gd name="connsiteX16" fmla="*/ 248945 w 740149"/>
                  <a:gd name="connsiteY16" fmla="*/ 67148 h 1093731"/>
                  <a:gd name="connsiteX17" fmla="*/ 257518 w 740149"/>
                  <a:gd name="connsiteY17" fmla="*/ 95412 h 1093731"/>
                  <a:gd name="connsiteX18" fmla="*/ 229829 w 740149"/>
                  <a:gd name="connsiteY18" fmla="*/ 102521 h 1093731"/>
                  <a:gd name="connsiteX19" fmla="*/ 210626 w 740149"/>
                  <a:gd name="connsiteY19" fmla="*/ 106461 h 1093731"/>
                  <a:gd name="connsiteX20" fmla="*/ 224857 w 740149"/>
                  <a:gd name="connsiteY20" fmla="*/ 129158 h 1093731"/>
                  <a:gd name="connsiteX21" fmla="*/ 230000 w 740149"/>
                  <a:gd name="connsiteY21" fmla="*/ 143461 h 1093731"/>
                  <a:gd name="connsiteX22" fmla="*/ 217056 w 740149"/>
                  <a:gd name="connsiteY22" fmla="*/ 143461 h 1093731"/>
                  <a:gd name="connsiteX23" fmla="*/ 198968 w 740149"/>
                  <a:gd name="connsiteY23" fmla="*/ 139950 h 1093731"/>
                  <a:gd name="connsiteX24" fmla="*/ 225714 w 740149"/>
                  <a:gd name="connsiteY24" fmla="*/ 167871 h 1093731"/>
                  <a:gd name="connsiteX25" fmla="*/ 244231 w 740149"/>
                  <a:gd name="connsiteY25" fmla="*/ 188256 h 1093731"/>
                  <a:gd name="connsiteX26" fmla="*/ 215255 w 740149"/>
                  <a:gd name="connsiteY26" fmla="*/ 189369 h 1093731"/>
                  <a:gd name="connsiteX27" fmla="*/ 200082 w 740149"/>
                  <a:gd name="connsiteY27" fmla="*/ 204614 h 1093731"/>
                  <a:gd name="connsiteX28" fmla="*/ 178737 w 740149"/>
                  <a:gd name="connsiteY28" fmla="*/ 190311 h 1093731"/>
                  <a:gd name="connsiteX29" fmla="*/ 170507 w 740149"/>
                  <a:gd name="connsiteY29" fmla="*/ 207269 h 1093731"/>
                  <a:gd name="connsiteX30" fmla="*/ 156020 w 740149"/>
                  <a:gd name="connsiteY30" fmla="*/ 204186 h 1093731"/>
                  <a:gd name="connsiteX31" fmla="*/ 145304 w 740149"/>
                  <a:gd name="connsiteY31" fmla="*/ 208897 h 1093731"/>
                  <a:gd name="connsiteX32" fmla="*/ 145304 w 740149"/>
                  <a:gd name="connsiteY32" fmla="*/ 236561 h 1093731"/>
                  <a:gd name="connsiteX33" fmla="*/ 162878 w 740149"/>
                  <a:gd name="connsiteY33" fmla="*/ 246839 h 1093731"/>
                  <a:gd name="connsiteX34" fmla="*/ 143761 w 740149"/>
                  <a:gd name="connsiteY34" fmla="*/ 269707 h 1093731"/>
                  <a:gd name="connsiteX35" fmla="*/ 164163 w 740149"/>
                  <a:gd name="connsiteY35" fmla="*/ 289920 h 1093731"/>
                  <a:gd name="connsiteX36" fmla="*/ 168964 w 740149"/>
                  <a:gd name="connsiteY36" fmla="*/ 298142 h 1093731"/>
                  <a:gd name="connsiteX37" fmla="*/ 162535 w 740149"/>
                  <a:gd name="connsiteY37" fmla="*/ 299171 h 1093731"/>
                  <a:gd name="connsiteX38" fmla="*/ 140761 w 740149"/>
                  <a:gd name="connsiteY38" fmla="*/ 284439 h 1093731"/>
                  <a:gd name="connsiteX39" fmla="*/ 134760 w 740149"/>
                  <a:gd name="connsiteY39" fmla="*/ 301740 h 1093731"/>
                  <a:gd name="connsiteX40" fmla="*/ 132874 w 740149"/>
                  <a:gd name="connsiteY40" fmla="*/ 320583 h 1093731"/>
                  <a:gd name="connsiteX41" fmla="*/ 145561 w 740149"/>
                  <a:gd name="connsiteY41" fmla="*/ 346106 h 1093731"/>
                  <a:gd name="connsiteX42" fmla="*/ 170507 w 740149"/>
                  <a:gd name="connsiteY42" fmla="*/ 347904 h 1093731"/>
                  <a:gd name="connsiteX43" fmla="*/ 156277 w 740149"/>
                  <a:gd name="connsiteY43" fmla="*/ 365034 h 1093731"/>
                  <a:gd name="connsiteX44" fmla="*/ 132102 w 740149"/>
                  <a:gd name="connsiteY44" fmla="*/ 373428 h 1093731"/>
                  <a:gd name="connsiteX45" fmla="*/ 118215 w 740149"/>
                  <a:gd name="connsiteY45" fmla="*/ 359553 h 1093731"/>
                  <a:gd name="connsiteX46" fmla="*/ 101413 w 740149"/>
                  <a:gd name="connsiteY46" fmla="*/ 347219 h 1093731"/>
                  <a:gd name="connsiteX47" fmla="*/ 92412 w 740149"/>
                  <a:gd name="connsiteY47" fmla="*/ 330260 h 1093731"/>
                  <a:gd name="connsiteX48" fmla="*/ 96098 w 740149"/>
                  <a:gd name="connsiteY48" fmla="*/ 300626 h 1093731"/>
                  <a:gd name="connsiteX49" fmla="*/ 96784 w 740149"/>
                  <a:gd name="connsiteY49" fmla="*/ 278700 h 1093731"/>
                  <a:gd name="connsiteX50" fmla="*/ 75610 w 740149"/>
                  <a:gd name="connsiteY50" fmla="*/ 241015 h 1093731"/>
                  <a:gd name="connsiteX51" fmla="*/ 58293 w 740149"/>
                  <a:gd name="connsiteY51" fmla="*/ 254976 h 1093731"/>
                  <a:gd name="connsiteX52" fmla="*/ 59665 w 740149"/>
                  <a:gd name="connsiteY52" fmla="*/ 279728 h 1093731"/>
                  <a:gd name="connsiteX53" fmla="*/ 69352 w 740149"/>
                  <a:gd name="connsiteY53" fmla="*/ 297971 h 1093731"/>
                  <a:gd name="connsiteX54" fmla="*/ 65408 w 740149"/>
                  <a:gd name="connsiteY54" fmla="*/ 303110 h 1093731"/>
                  <a:gd name="connsiteX55" fmla="*/ 56750 w 740149"/>
                  <a:gd name="connsiteY55" fmla="*/ 294459 h 1093731"/>
                  <a:gd name="connsiteX56" fmla="*/ 40377 w 740149"/>
                  <a:gd name="connsiteY56" fmla="*/ 278786 h 1093731"/>
                  <a:gd name="connsiteX57" fmla="*/ 27175 w 740149"/>
                  <a:gd name="connsiteY57" fmla="*/ 273476 h 1093731"/>
                  <a:gd name="connsiteX58" fmla="*/ 21174 w 740149"/>
                  <a:gd name="connsiteY58" fmla="*/ 284353 h 1093731"/>
                  <a:gd name="connsiteX59" fmla="*/ 24517 w 740149"/>
                  <a:gd name="connsiteY59" fmla="*/ 308334 h 1093731"/>
                  <a:gd name="connsiteX60" fmla="*/ 6772 w 740149"/>
                  <a:gd name="connsiteY60" fmla="*/ 291804 h 1093731"/>
                  <a:gd name="connsiteX61" fmla="*/ 0 w 740149"/>
                  <a:gd name="connsiteY61" fmla="*/ 305423 h 1093731"/>
                  <a:gd name="connsiteX62" fmla="*/ 3172 w 740149"/>
                  <a:gd name="connsiteY62" fmla="*/ 326492 h 1093731"/>
                  <a:gd name="connsiteX63" fmla="*/ 17231 w 740149"/>
                  <a:gd name="connsiteY63" fmla="*/ 339854 h 1093731"/>
                  <a:gd name="connsiteX64" fmla="*/ 27946 w 740149"/>
                  <a:gd name="connsiteY64" fmla="*/ 342423 h 1093731"/>
                  <a:gd name="connsiteX65" fmla="*/ 38233 w 740149"/>
                  <a:gd name="connsiteY65" fmla="*/ 324950 h 1093731"/>
                  <a:gd name="connsiteX66" fmla="*/ 51349 w 740149"/>
                  <a:gd name="connsiteY66" fmla="*/ 338569 h 1093731"/>
                  <a:gd name="connsiteX67" fmla="*/ 41491 w 740149"/>
                  <a:gd name="connsiteY67" fmla="*/ 354585 h 1093731"/>
                  <a:gd name="connsiteX68" fmla="*/ 66951 w 740149"/>
                  <a:gd name="connsiteY68" fmla="*/ 392699 h 1093731"/>
                  <a:gd name="connsiteX69" fmla="*/ 89754 w 740149"/>
                  <a:gd name="connsiteY69" fmla="*/ 389615 h 1093731"/>
                  <a:gd name="connsiteX70" fmla="*/ 98155 w 740149"/>
                  <a:gd name="connsiteY70" fmla="*/ 405888 h 1093731"/>
                  <a:gd name="connsiteX71" fmla="*/ 109728 w 740149"/>
                  <a:gd name="connsiteY71" fmla="*/ 389187 h 1093731"/>
                  <a:gd name="connsiteX72" fmla="*/ 118472 w 740149"/>
                  <a:gd name="connsiteY72" fmla="*/ 393983 h 1093731"/>
                  <a:gd name="connsiteX73" fmla="*/ 114357 w 740149"/>
                  <a:gd name="connsiteY73" fmla="*/ 407002 h 1093731"/>
                  <a:gd name="connsiteX74" fmla="*/ 102356 w 740149"/>
                  <a:gd name="connsiteY74" fmla="*/ 432868 h 1093731"/>
                  <a:gd name="connsiteX75" fmla="*/ 119244 w 740149"/>
                  <a:gd name="connsiteY75" fmla="*/ 427215 h 1093731"/>
                  <a:gd name="connsiteX76" fmla="*/ 129359 w 740149"/>
                  <a:gd name="connsiteY76" fmla="*/ 418393 h 1093731"/>
                  <a:gd name="connsiteX77" fmla="*/ 144361 w 740149"/>
                  <a:gd name="connsiteY77" fmla="*/ 393041 h 1093731"/>
                  <a:gd name="connsiteX78" fmla="*/ 156277 w 740149"/>
                  <a:gd name="connsiteY78" fmla="*/ 385761 h 1093731"/>
                  <a:gd name="connsiteX79" fmla="*/ 164506 w 740149"/>
                  <a:gd name="connsiteY79" fmla="*/ 386275 h 1093731"/>
                  <a:gd name="connsiteX80" fmla="*/ 140160 w 740149"/>
                  <a:gd name="connsiteY80" fmla="*/ 422932 h 1093731"/>
                  <a:gd name="connsiteX81" fmla="*/ 153191 w 740149"/>
                  <a:gd name="connsiteY81" fmla="*/ 434324 h 1093731"/>
                  <a:gd name="connsiteX82" fmla="*/ 127559 w 740149"/>
                  <a:gd name="connsiteY82" fmla="*/ 443231 h 1093731"/>
                  <a:gd name="connsiteX83" fmla="*/ 113243 w 740149"/>
                  <a:gd name="connsiteY83" fmla="*/ 474493 h 1093731"/>
                  <a:gd name="connsiteX84" fmla="*/ 141875 w 740149"/>
                  <a:gd name="connsiteY84" fmla="*/ 475692 h 1093731"/>
                  <a:gd name="connsiteX85" fmla="*/ 122673 w 740149"/>
                  <a:gd name="connsiteY85" fmla="*/ 495905 h 1093731"/>
                  <a:gd name="connsiteX86" fmla="*/ 109900 w 740149"/>
                  <a:gd name="connsiteY86" fmla="*/ 501986 h 1093731"/>
                  <a:gd name="connsiteX87" fmla="*/ 74924 w 740149"/>
                  <a:gd name="connsiteY87" fmla="*/ 503870 h 1093731"/>
                  <a:gd name="connsiteX88" fmla="*/ 65323 w 740149"/>
                  <a:gd name="connsiteY88" fmla="*/ 519630 h 1093731"/>
                  <a:gd name="connsiteX89" fmla="*/ 132102 w 740149"/>
                  <a:gd name="connsiteY89" fmla="*/ 529137 h 1093731"/>
                  <a:gd name="connsiteX90" fmla="*/ 106471 w 740149"/>
                  <a:gd name="connsiteY90" fmla="*/ 536160 h 1093731"/>
                  <a:gd name="connsiteX91" fmla="*/ 101070 w 740149"/>
                  <a:gd name="connsiteY91" fmla="*/ 543097 h 1093731"/>
                  <a:gd name="connsiteX92" fmla="*/ 115900 w 740149"/>
                  <a:gd name="connsiteY92" fmla="*/ 566223 h 1093731"/>
                  <a:gd name="connsiteX93" fmla="*/ 133388 w 740149"/>
                  <a:gd name="connsiteY93" fmla="*/ 567593 h 1093731"/>
                  <a:gd name="connsiteX94" fmla="*/ 148047 w 740149"/>
                  <a:gd name="connsiteY94" fmla="*/ 578299 h 1093731"/>
                  <a:gd name="connsiteX95" fmla="*/ 192624 w 740149"/>
                  <a:gd name="connsiteY95" fmla="*/ 543183 h 1093731"/>
                  <a:gd name="connsiteX96" fmla="*/ 217913 w 740149"/>
                  <a:gd name="connsiteY96" fmla="*/ 518516 h 1093731"/>
                  <a:gd name="connsiteX97" fmla="*/ 202568 w 740149"/>
                  <a:gd name="connsiteY97" fmla="*/ 543954 h 1093731"/>
                  <a:gd name="connsiteX98" fmla="*/ 171450 w 740149"/>
                  <a:gd name="connsiteY98" fmla="*/ 604165 h 1093731"/>
                  <a:gd name="connsiteX99" fmla="*/ 156448 w 740149"/>
                  <a:gd name="connsiteY99" fmla="*/ 640480 h 1093731"/>
                  <a:gd name="connsiteX100" fmla="*/ 165106 w 740149"/>
                  <a:gd name="connsiteY100" fmla="*/ 670200 h 1093731"/>
                  <a:gd name="connsiteX101" fmla="*/ 145990 w 740149"/>
                  <a:gd name="connsiteY101" fmla="*/ 708999 h 1093731"/>
                  <a:gd name="connsiteX102" fmla="*/ 131502 w 740149"/>
                  <a:gd name="connsiteY102" fmla="*/ 733751 h 1093731"/>
                  <a:gd name="connsiteX103" fmla="*/ 142132 w 740149"/>
                  <a:gd name="connsiteY103" fmla="*/ 743858 h 1093731"/>
                  <a:gd name="connsiteX104" fmla="*/ 151048 w 740149"/>
                  <a:gd name="connsiteY104" fmla="*/ 741716 h 1093731"/>
                  <a:gd name="connsiteX105" fmla="*/ 136389 w 740149"/>
                  <a:gd name="connsiteY105" fmla="*/ 763299 h 1093731"/>
                  <a:gd name="connsiteX106" fmla="*/ 148304 w 740149"/>
                  <a:gd name="connsiteY106" fmla="*/ 780772 h 1093731"/>
                  <a:gd name="connsiteX107" fmla="*/ 127902 w 740149"/>
                  <a:gd name="connsiteY107" fmla="*/ 832589 h 1093731"/>
                  <a:gd name="connsiteX108" fmla="*/ 127387 w 740149"/>
                  <a:gd name="connsiteY108" fmla="*/ 868476 h 1093731"/>
                  <a:gd name="connsiteX109" fmla="*/ 112471 w 740149"/>
                  <a:gd name="connsiteY109" fmla="*/ 883293 h 1093731"/>
                  <a:gd name="connsiteX110" fmla="*/ 108528 w 740149"/>
                  <a:gd name="connsiteY110" fmla="*/ 909331 h 1093731"/>
                  <a:gd name="connsiteX111" fmla="*/ 144704 w 740149"/>
                  <a:gd name="connsiteY111" fmla="*/ 906247 h 1093731"/>
                  <a:gd name="connsiteX112" fmla="*/ 153705 w 740149"/>
                  <a:gd name="connsiteY112" fmla="*/ 895798 h 1093731"/>
                  <a:gd name="connsiteX113" fmla="*/ 172907 w 740149"/>
                  <a:gd name="connsiteY113" fmla="*/ 795503 h 1093731"/>
                  <a:gd name="connsiteX114" fmla="*/ 197510 w 740149"/>
                  <a:gd name="connsiteY114" fmla="*/ 781029 h 1093731"/>
                  <a:gd name="connsiteX115" fmla="*/ 181651 w 740149"/>
                  <a:gd name="connsiteY115" fmla="*/ 743772 h 1093731"/>
                  <a:gd name="connsiteX116" fmla="*/ 176165 w 740149"/>
                  <a:gd name="connsiteY116" fmla="*/ 727327 h 1093731"/>
                  <a:gd name="connsiteX117" fmla="*/ 179165 w 740149"/>
                  <a:gd name="connsiteY117" fmla="*/ 712253 h 1093731"/>
                  <a:gd name="connsiteX118" fmla="*/ 184995 w 740149"/>
                  <a:gd name="connsiteY118" fmla="*/ 713881 h 1093731"/>
                  <a:gd name="connsiteX119" fmla="*/ 185509 w 740149"/>
                  <a:gd name="connsiteY119" fmla="*/ 713966 h 1093731"/>
                  <a:gd name="connsiteX120" fmla="*/ 199739 w 740149"/>
                  <a:gd name="connsiteY120" fmla="*/ 698721 h 1093731"/>
                  <a:gd name="connsiteX121" fmla="*/ 195110 w 740149"/>
                  <a:gd name="connsiteY121" fmla="*/ 716022 h 1093731"/>
                  <a:gd name="connsiteX122" fmla="*/ 190052 w 740149"/>
                  <a:gd name="connsiteY122" fmla="*/ 736663 h 1093731"/>
                  <a:gd name="connsiteX123" fmla="*/ 194510 w 740149"/>
                  <a:gd name="connsiteY123" fmla="*/ 753279 h 1093731"/>
                  <a:gd name="connsiteX124" fmla="*/ 210198 w 740149"/>
                  <a:gd name="connsiteY124" fmla="*/ 767068 h 1093731"/>
                  <a:gd name="connsiteX125" fmla="*/ 237716 w 740149"/>
                  <a:gd name="connsiteY125" fmla="*/ 797902 h 1093731"/>
                  <a:gd name="connsiteX126" fmla="*/ 243802 w 740149"/>
                  <a:gd name="connsiteY126" fmla="*/ 777860 h 1093731"/>
                  <a:gd name="connsiteX127" fmla="*/ 253232 w 740149"/>
                  <a:gd name="connsiteY127" fmla="*/ 749853 h 1093731"/>
                  <a:gd name="connsiteX128" fmla="*/ 256832 w 740149"/>
                  <a:gd name="connsiteY128" fmla="*/ 731010 h 1093731"/>
                  <a:gd name="connsiteX129" fmla="*/ 269262 w 740149"/>
                  <a:gd name="connsiteY129" fmla="*/ 724415 h 1093731"/>
                  <a:gd name="connsiteX130" fmla="*/ 284350 w 740149"/>
                  <a:gd name="connsiteY130" fmla="*/ 725700 h 1093731"/>
                  <a:gd name="connsiteX131" fmla="*/ 299866 w 740149"/>
                  <a:gd name="connsiteY131" fmla="*/ 735293 h 1093731"/>
                  <a:gd name="connsiteX132" fmla="*/ 287779 w 740149"/>
                  <a:gd name="connsiteY132" fmla="*/ 735807 h 1093731"/>
                  <a:gd name="connsiteX133" fmla="*/ 272520 w 740149"/>
                  <a:gd name="connsiteY133" fmla="*/ 732638 h 1093731"/>
                  <a:gd name="connsiteX134" fmla="*/ 263347 w 740149"/>
                  <a:gd name="connsiteY134" fmla="*/ 741802 h 1093731"/>
                  <a:gd name="connsiteX135" fmla="*/ 258890 w 740149"/>
                  <a:gd name="connsiteY135" fmla="*/ 764670 h 1093731"/>
                  <a:gd name="connsiteX136" fmla="*/ 265062 w 740149"/>
                  <a:gd name="connsiteY136" fmla="*/ 787966 h 1093731"/>
                  <a:gd name="connsiteX137" fmla="*/ 253575 w 740149"/>
                  <a:gd name="connsiteY137" fmla="*/ 801242 h 1093731"/>
                  <a:gd name="connsiteX138" fmla="*/ 284093 w 740149"/>
                  <a:gd name="connsiteY138" fmla="*/ 828992 h 1093731"/>
                  <a:gd name="connsiteX139" fmla="*/ 291208 w 740149"/>
                  <a:gd name="connsiteY139" fmla="*/ 836786 h 1093731"/>
                  <a:gd name="connsiteX140" fmla="*/ 291894 w 740149"/>
                  <a:gd name="connsiteY140" fmla="*/ 870275 h 1093731"/>
                  <a:gd name="connsiteX141" fmla="*/ 277149 w 740149"/>
                  <a:gd name="connsiteY141" fmla="*/ 881837 h 1093731"/>
                  <a:gd name="connsiteX142" fmla="*/ 270891 w 740149"/>
                  <a:gd name="connsiteY142" fmla="*/ 893143 h 1093731"/>
                  <a:gd name="connsiteX143" fmla="*/ 271577 w 740149"/>
                  <a:gd name="connsiteY143" fmla="*/ 893571 h 1093731"/>
                  <a:gd name="connsiteX144" fmla="*/ 270891 w 740149"/>
                  <a:gd name="connsiteY144" fmla="*/ 893143 h 1093731"/>
                  <a:gd name="connsiteX145" fmla="*/ 263347 w 740149"/>
                  <a:gd name="connsiteY145" fmla="*/ 906247 h 1093731"/>
                  <a:gd name="connsiteX146" fmla="*/ 252203 w 740149"/>
                  <a:gd name="connsiteY146" fmla="*/ 937851 h 1093731"/>
                  <a:gd name="connsiteX147" fmla="*/ 232315 w 740149"/>
                  <a:gd name="connsiteY147" fmla="*/ 957636 h 1093731"/>
                  <a:gd name="connsiteX148" fmla="*/ 225457 w 740149"/>
                  <a:gd name="connsiteY148" fmla="*/ 979134 h 1093731"/>
                  <a:gd name="connsiteX149" fmla="*/ 228714 w 740149"/>
                  <a:gd name="connsiteY149" fmla="*/ 1014421 h 1093731"/>
                  <a:gd name="connsiteX150" fmla="*/ 216713 w 740149"/>
                  <a:gd name="connsiteY150" fmla="*/ 989926 h 1093731"/>
                  <a:gd name="connsiteX151" fmla="*/ 205654 w 740149"/>
                  <a:gd name="connsiteY151" fmla="*/ 993437 h 1093731"/>
                  <a:gd name="connsiteX152" fmla="*/ 204283 w 740149"/>
                  <a:gd name="connsiteY152" fmla="*/ 1009625 h 1093731"/>
                  <a:gd name="connsiteX153" fmla="*/ 208140 w 740149"/>
                  <a:gd name="connsiteY153" fmla="*/ 1031037 h 1093731"/>
                  <a:gd name="connsiteX154" fmla="*/ 230429 w 740149"/>
                  <a:gd name="connsiteY154" fmla="*/ 1057074 h 1093731"/>
                  <a:gd name="connsiteX155" fmla="*/ 236687 w 740149"/>
                  <a:gd name="connsiteY155" fmla="*/ 1085766 h 1093731"/>
                  <a:gd name="connsiteX156" fmla="*/ 247831 w 740149"/>
                  <a:gd name="connsiteY156" fmla="*/ 1092104 h 1093731"/>
                  <a:gd name="connsiteX157" fmla="*/ 250831 w 740149"/>
                  <a:gd name="connsiteY157" fmla="*/ 1093218 h 1093731"/>
                  <a:gd name="connsiteX158" fmla="*/ 252289 w 740149"/>
                  <a:gd name="connsiteY158" fmla="*/ 1093732 h 1093731"/>
                  <a:gd name="connsiteX159" fmla="*/ 239087 w 740149"/>
                  <a:gd name="connsiteY159" fmla="*/ 1042257 h 1093731"/>
                  <a:gd name="connsiteX160" fmla="*/ 256918 w 740149"/>
                  <a:gd name="connsiteY160" fmla="*/ 1032322 h 1093731"/>
                  <a:gd name="connsiteX161" fmla="*/ 279378 w 740149"/>
                  <a:gd name="connsiteY161" fmla="*/ 1049623 h 1093731"/>
                  <a:gd name="connsiteX162" fmla="*/ 284693 w 740149"/>
                  <a:gd name="connsiteY162" fmla="*/ 1053648 h 1093731"/>
                  <a:gd name="connsiteX163" fmla="*/ 326098 w 740149"/>
                  <a:gd name="connsiteY163" fmla="*/ 1084225 h 1093731"/>
                  <a:gd name="connsiteX164" fmla="*/ 335270 w 740149"/>
                  <a:gd name="connsiteY164" fmla="*/ 1048424 h 1093731"/>
                  <a:gd name="connsiteX165" fmla="*/ 318897 w 740149"/>
                  <a:gd name="connsiteY165" fmla="*/ 1031979 h 1093731"/>
                  <a:gd name="connsiteX166" fmla="*/ 326784 w 740149"/>
                  <a:gd name="connsiteY166" fmla="*/ 1027354 h 1093731"/>
                  <a:gd name="connsiteX167" fmla="*/ 346243 w 740149"/>
                  <a:gd name="connsiteY167" fmla="*/ 1041229 h 1093731"/>
                  <a:gd name="connsiteX168" fmla="*/ 376847 w 740149"/>
                  <a:gd name="connsiteY168" fmla="*/ 1058702 h 1093731"/>
                  <a:gd name="connsiteX169" fmla="*/ 395278 w 740149"/>
                  <a:gd name="connsiteY169" fmla="*/ 1063755 h 1093731"/>
                  <a:gd name="connsiteX170" fmla="*/ 417567 w 740149"/>
                  <a:gd name="connsiteY170" fmla="*/ 1051764 h 1093731"/>
                  <a:gd name="connsiteX171" fmla="*/ 424853 w 740149"/>
                  <a:gd name="connsiteY171" fmla="*/ 1034720 h 1093731"/>
                  <a:gd name="connsiteX172" fmla="*/ 453657 w 740149"/>
                  <a:gd name="connsiteY172" fmla="*/ 1036518 h 1093731"/>
                  <a:gd name="connsiteX173" fmla="*/ 456743 w 740149"/>
                  <a:gd name="connsiteY173" fmla="*/ 1004314 h 1093731"/>
                  <a:gd name="connsiteX174" fmla="*/ 536039 w 740149"/>
                  <a:gd name="connsiteY174" fmla="*/ 1009197 h 1093731"/>
                  <a:gd name="connsiteX175" fmla="*/ 541782 w 740149"/>
                  <a:gd name="connsiteY175" fmla="*/ 991553 h 1093731"/>
                  <a:gd name="connsiteX176" fmla="*/ 565785 w 740149"/>
                  <a:gd name="connsiteY176" fmla="*/ 983588 h 1093731"/>
                  <a:gd name="connsiteX177" fmla="*/ 583873 w 740149"/>
                  <a:gd name="connsiteY177" fmla="*/ 964231 h 1093731"/>
                  <a:gd name="connsiteX178" fmla="*/ 603847 w 740149"/>
                  <a:gd name="connsiteY178" fmla="*/ 942477 h 1093731"/>
                  <a:gd name="connsiteX179" fmla="*/ 628450 w 740149"/>
                  <a:gd name="connsiteY179" fmla="*/ 906761 h 1093731"/>
                  <a:gd name="connsiteX180" fmla="*/ 645766 w 740149"/>
                  <a:gd name="connsiteY180" fmla="*/ 905562 h 1093731"/>
                  <a:gd name="connsiteX181" fmla="*/ 679371 w 740149"/>
                  <a:gd name="connsiteY181" fmla="*/ 876441 h 1093731"/>
                  <a:gd name="connsiteX182" fmla="*/ 655625 w 740149"/>
                  <a:gd name="connsiteY182" fmla="*/ 826080 h 1093731"/>
                  <a:gd name="connsiteX183" fmla="*/ 681428 w 740149"/>
                  <a:gd name="connsiteY183" fmla="*/ 800129 h 1093731"/>
                  <a:gd name="connsiteX184" fmla="*/ 687515 w 740149"/>
                  <a:gd name="connsiteY184" fmla="*/ 793105 h 1093731"/>
                  <a:gd name="connsiteX185" fmla="*/ 699773 w 740149"/>
                  <a:gd name="connsiteY185" fmla="*/ 781543 h 1093731"/>
                  <a:gd name="connsiteX186" fmla="*/ 689572 w 740149"/>
                  <a:gd name="connsiteY186" fmla="*/ 762186 h 1093731"/>
                  <a:gd name="connsiteX187" fmla="*/ 676799 w 740149"/>
                  <a:gd name="connsiteY187" fmla="*/ 748311 h 1093731"/>
                  <a:gd name="connsiteX188" fmla="*/ 648338 w 740149"/>
                  <a:gd name="connsiteY188" fmla="*/ 745142 h 1093731"/>
                  <a:gd name="connsiteX189" fmla="*/ 635308 w 740149"/>
                  <a:gd name="connsiteY189" fmla="*/ 731524 h 1093731"/>
                  <a:gd name="connsiteX190" fmla="*/ 616792 w 740149"/>
                  <a:gd name="connsiteY190" fmla="*/ 724843 h 1093731"/>
                  <a:gd name="connsiteX191" fmla="*/ 608648 w 740149"/>
                  <a:gd name="connsiteY191" fmla="*/ 709684 h 1093731"/>
                  <a:gd name="connsiteX192" fmla="*/ 583444 w 740149"/>
                  <a:gd name="connsiteY192" fmla="*/ 712939 h 1093731"/>
                  <a:gd name="connsiteX193" fmla="*/ 570329 w 740149"/>
                  <a:gd name="connsiteY193" fmla="*/ 733580 h 1093731"/>
                  <a:gd name="connsiteX194" fmla="*/ 555155 w 740149"/>
                  <a:gd name="connsiteY194" fmla="*/ 739575 h 1093731"/>
                  <a:gd name="connsiteX195" fmla="*/ 536982 w 740149"/>
                  <a:gd name="connsiteY195" fmla="*/ 740089 h 1093731"/>
                  <a:gd name="connsiteX196" fmla="*/ 520779 w 740149"/>
                  <a:gd name="connsiteY196" fmla="*/ 732124 h 1093731"/>
                  <a:gd name="connsiteX197" fmla="*/ 500120 w 740149"/>
                  <a:gd name="connsiteY197" fmla="*/ 732638 h 1093731"/>
                  <a:gd name="connsiteX198" fmla="*/ 461801 w 740149"/>
                  <a:gd name="connsiteY198" fmla="*/ 726385 h 1093731"/>
                  <a:gd name="connsiteX199" fmla="*/ 426396 w 740149"/>
                  <a:gd name="connsiteY199" fmla="*/ 706686 h 1093731"/>
                  <a:gd name="connsiteX200" fmla="*/ 432226 w 740149"/>
                  <a:gd name="connsiteY200" fmla="*/ 701461 h 1093731"/>
                  <a:gd name="connsiteX201" fmla="*/ 462144 w 740149"/>
                  <a:gd name="connsiteY201" fmla="*/ 713881 h 1093731"/>
                  <a:gd name="connsiteX202" fmla="*/ 500806 w 740149"/>
                  <a:gd name="connsiteY202" fmla="*/ 720218 h 1093731"/>
                  <a:gd name="connsiteX203" fmla="*/ 526437 w 740149"/>
                  <a:gd name="connsiteY203" fmla="*/ 706943 h 1093731"/>
                  <a:gd name="connsiteX204" fmla="*/ 532867 w 740149"/>
                  <a:gd name="connsiteY204" fmla="*/ 691269 h 1093731"/>
                  <a:gd name="connsiteX205" fmla="*/ 563299 w 740149"/>
                  <a:gd name="connsiteY205" fmla="*/ 669686 h 1093731"/>
                  <a:gd name="connsiteX206" fmla="*/ 581130 w 740149"/>
                  <a:gd name="connsiteY206" fmla="*/ 679364 h 1093731"/>
                  <a:gd name="connsiteX207" fmla="*/ 617477 w 740149"/>
                  <a:gd name="connsiteY207" fmla="*/ 652985 h 1093731"/>
                  <a:gd name="connsiteX208" fmla="*/ 573072 w 740149"/>
                  <a:gd name="connsiteY208" fmla="*/ 630202 h 1093731"/>
                  <a:gd name="connsiteX209" fmla="*/ 581559 w 740149"/>
                  <a:gd name="connsiteY209" fmla="*/ 622922 h 1093731"/>
                  <a:gd name="connsiteX210" fmla="*/ 583959 w 740149"/>
                  <a:gd name="connsiteY210" fmla="*/ 608447 h 1093731"/>
                  <a:gd name="connsiteX211" fmla="*/ 568614 w 740149"/>
                  <a:gd name="connsiteY211" fmla="*/ 605364 h 1093731"/>
                  <a:gd name="connsiteX212" fmla="*/ 529609 w 740149"/>
                  <a:gd name="connsiteY212" fmla="*/ 621637 h 1093731"/>
                  <a:gd name="connsiteX213" fmla="*/ 541868 w 740149"/>
                  <a:gd name="connsiteY213" fmla="*/ 606135 h 1093731"/>
                  <a:gd name="connsiteX214" fmla="*/ 584130 w 740149"/>
                  <a:gd name="connsiteY214" fmla="*/ 596713 h 1093731"/>
                  <a:gd name="connsiteX215" fmla="*/ 593903 w 740149"/>
                  <a:gd name="connsiteY215" fmla="*/ 600910 h 1093731"/>
                  <a:gd name="connsiteX216" fmla="*/ 620306 w 740149"/>
                  <a:gd name="connsiteY216" fmla="*/ 572989 h 1093731"/>
                  <a:gd name="connsiteX217" fmla="*/ 632994 w 740149"/>
                  <a:gd name="connsiteY217" fmla="*/ 555345 h 1093731"/>
                  <a:gd name="connsiteX218" fmla="*/ 643195 w 740149"/>
                  <a:gd name="connsiteY218" fmla="*/ 523655 h 1093731"/>
                  <a:gd name="connsiteX219" fmla="*/ 667026 w 740149"/>
                  <a:gd name="connsiteY219" fmla="*/ 497618 h 1093731"/>
                  <a:gd name="connsiteX220" fmla="*/ 681600 w 740149"/>
                  <a:gd name="connsiteY220" fmla="*/ 459590 h 1093731"/>
                  <a:gd name="connsiteX221" fmla="*/ 691544 w 740149"/>
                  <a:gd name="connsiteY221" fmla="*/ 429870 h 1093731"/>
                  <a:gd name="connsiteX222" fmla="*/ 695230 w 740149"/>
                  <a:gd name="connsiteY222" fmla="*/ 403147 h 1093731"/>
                  <a:gd name="connsiteX223" fmla="*/ 700202 w 740149"/>
                  <a:gd name="connsiteY223" fmla="*/ 387731 h 1093731"/>
                  <a:gd name="connsiteX224" fmla="*/ 718119 w 740149"/>
                  <a:gd name="connsiteY224" fmla="*/ 356298 h 1093731"/>
                  <a:gd name="connsiteX225" fmla="*/ 740150 w 740149"/>
                  <a:gd name="connsiteY225" fmla="*/ 333087 h 1093731"/>
                  <a:gd name="connsiteX226" fmla="*/ 736892 w 740149"/>
                  <a:gd name="connsiteY226" fmla="*/ 319041 h 1093731"/>
                  <a:gd name="connsiteX227" fmla="*/ 729948 w 740149"/>
                  <a:gd name="connsiteY227" fmla="*/ 289064 h 1093731"/>
                  <a:gd name="connsiteX228" fmla="*/ 714089 w 740149"/>
                  <a:gd name="connsiteY228" fmla="*/ 268765 h 1093731"/>
                  <a:gd name="connsiteX229" fmla="*/ 680656 w 740149"/>
                  <a:gd name="connsiteY229" fmla="*/ 271163 h 1093731"/>
                  <a:gd name="connsiteX230" fmla="*/ 641652 w 740149"/>
                  <a:gd name="connsiteY230" fmla="*/ 274332 h 1093731"/>
                  <a:gd name="connsiteX231" fmla="*/ 615677 w 740149"/>
                  <a:gd name="connsiteY231" fmla="*/ 269364 h 1093731"/>
                  <a:gd name="connsiteX232" fmla="*/ 581987 w 740149"/>
                  <a:gd name="connsiteY232" fmla="*/ 263112 h 1093731"/>
                  <a:gd name="connsiteX233" fmla="*/ 565185 w 740149"/>
                  <a:gd name="connsiteY233" fmla="*/ 269364 h 1093731"/>
                  <a:gd name="connsiteX234" fmla="*/ 548126 w 740149"/>
                  <a:gd name="connsiteY234" fmla="*/ 268851 h 1093731"/>
                  <a:gd name="connsiteX235" fmla="*/ 522580 w 740149"/>
                  <a:gd name="connsiteY235" fmla="*/ 258145 h 1093731"/>
                  <a:gd name="connsiteX236" fmla="*/ 500463 w 740149"/>
                  <a:gd name="connsiteY236" fmla="*/ 258830 h 1093731"/>
                  <a:gd name="connsiteX237" fmla="*/ 488547 w 740149"/>
                  <a:gd name="connsiteY237" fmla="*/ 264568 h 1093731"/>
                  <a:gd name="connsiteX238" fmla="*/ 473202 w 740149"/>
                  <a:gd name="connsiteY238" fmla="*/ 271849 h 1093731"/>
                  <a:gd name="connsiteX239" fmla="*/ 449456 w 740149"/>
                  <a:gd name="connsiteY239" fmla="*/ 275018 h 1093731"/>
                  <a:gd name="connsiteX240" fmla="*/ 436340 w 740149"/>
                  <a:gd name="connsiteY240" fmla="*/ 286837 h 1093731"/>
                  <a:gd name="connsiteX241" fmla="*/ 422539 w 740149"/>
                  <a:gd name="connsiteY241" fmla="*/ 292832 h 1093731"/>
                  <a:gd name="connsiteX242" fmla="*/ 411652 w 740149"/>
                  <a:gd name="connsiteY242" fmla="*/ 285895 h 1093731"/>
                  <a:gd name="connsiteX243" fmla="*/ 400079 w 740149"/>
                  <a:gd name="connsiteY243" fmla="*/ 301911 h 1093731"/>
                  <a:gd name="connsiteX244" fmla="*/ 384905 w 740149"/>
                  <a:gd name="connsiteY244" fmla="*/ 317071 h 1093731"/>
                  <a:gd name="connsiteX245" fmla="*/ 379247 w 740149"/>
                  <a:gd name="connsiteY245" fmla="*/ 316129 h 1093731"/>
                  <a:gd name="connsiteX246" fmla="*/ 394592 w 740149"/>
                  <a:gd name="connsiteY246" fmla="*/ 293603 h 1093731"/>
                  <a:gd name="connsiteX247" fmla="*/ 410109 w 740149"/>
                  <a:gd name="connsiteY247" fmla="*/ 265082 h 1093731"/>
                  <a:gd name="connsiteX248" fmla="*/ 447913 w 740149"/>
                  <a:gd name="connsiteY248" fmla="*/ 216519 h 1093731"/>
                  <a:gd name="connsiteX249" fmla="*/ 429739 w 740149"/>
                  <a:gd name="connsiteY249" fmla="*/ 218575 h 1093731"/>
                  <a:gd name="connsiteX250" fmla="*/ 403679 w 740149"/>
                  <a:gd name="connsiteY250" fmla="*/ 225941 h 1093731"/>
                  <a:gd name="connsiteX251" fmla="*/ 393135 w 740149"/>
                  <a:gd name="connsiteY251" fmla="*/ 226968 h 1093731"/>
                  <a:gd name="connsiteX252" fmla="*/ 415252 w 740149"/>
                  <a:gd name="connsiteY252" fmla="*/ 206070 h 1093731"/>
                  <a:gd name="connsiteX253" fmla="*/ 415852 w 740149"/>
                  <a:gd name="connsiteY253" fmla="*/ 188256 h 1093731"/>
                  <a:gd name="connsiteX254" fmla="*/ 436169 w 740149"/>
                  <a:gd name="connsiteY254" fmla="*/ 179605 h 1093731"/>
                  <a:gd name="connsiteX255" fmla="*/ 439341 w 740149"/>
                  <a:gd name="connsiteY255" fmla="*/ 165901 h 1093731"/>
                  <a:gd name="connsiteX256" fmla="*/ 470202 w 740149"/>
                  <a:gd name="connsiteY256" fmla="*/ 141919 h 1093731"/>
                  <a:gd name="connsiteX257" fmla="*/ 488890 w 740149"/>
                  <a:gd name="connsiteY257" fmla="*/ 128815 h 1093731"/>
                  <a:gd name="connsiteX258" fmla="*/ 500120 w 740149"/>
                  <a:gd name="connsiteY258" fmla="*/ 113227 h 1093731"/>
                  <a:gd name="connsiteX259" fmla="*/ 511693 w 740149"/>
                  <a:gd name="connsiteY259" fmla="*/ 102864 h 1093731"/>
                  <a:gd name="connsiteX260" fmla="*/ 535353 w 740149"/>
                  <a:gd name="connsiteY260" fmla="*/ 90359 h 1093731"/>
                  <a:gd name="connsiteX261" fmla="*/ 550526 w 740149"/>
                  <a:gd name="connsiteY261" fmla="*/ 76570 h 1093731"/>
                  <a:gd name="connsiteX262" fmla="*/ 555670 w 740149"/>
                  <a:gd name="connsiteY262" fmla="*/ 55672 h 1093731"/>
                  <a:gd name="connsiteX263" fmla="*/ 540325 w 740149"/>
                  <a:gd name="connsiteY263" fmla="*/ 50704 h 1093731"/>
                  <a:gd name="connsiteX264" fmla="*/ 558413 w 740149"/>
                  <a:gd name="connsiteY264" fmla="*/ 6509 h 1093731"/>
                  <a:gd name="connsiteX265" fmla="*/ 501577 w 740149"/>
                  <a:gd name="connsiteY265" fmla="*/ 0 h 1093731"/>
                  <a:gd name="connsiteX266" fmla="*/ 502434 w 740149"/>
                  <a:gd name="connsiteY266" fmla="*/ 1456 h 1093731"/>
                  <a:gd name="connsiteX267" fmla="*/ 503206 w 740149"/>
                  <a:gd name="connsiteY267" fmla="*/ 1028 h 1093731"/>
                  <a:gd name="connsiteX268" fmla="*/ 503120 w 740149"/>
                  <a:gd name="connsiteY268" fmla="*/ 1799 h 1093731"/>
                  <a:gd name="connsiteX269" fmla="*/ 556012 w 740149"/>
                  <a:gd name="connsiteY269" fmla="*/ 7880 h 1093731"/>
                  <a:gd name="connsiteX270" fmla="*/ 538182 w 740149"/>
                  <a:gd name="connsiteY270" fmla="*/ 51732 h 1093731"/>
                  <a:gd name="connsiteX271" fmla="*/ 553698 w 740149"/>
                  <a:gd name="connsiteY271" fmla="*/ 56785 h 1093731"/>
                  <a:gd name="connsiteX272" fmla="*/ 549069 w 740149"/>
                  <a:gd name="connsiteY272" fmla="*/ 75628 h 1093731"/>
                  <a:gd name="connsiteX273" fmla="*/ 534410 w 740149"/>
                  <a:gd name="connsiteY273" fmla="*/ 88989 h 1093731"/>
                  <a:gd name="connsiteX274" fmla="*/ 510750 w 740149"/>
                  <a:gd name="connsiteY274" fmla="*/ 101494 h 1093731"/>
                  <a:gd name="connsiteX275" fmla="*/ 498834 w 740149"/>
                  <a:gd name="connsiteY275" fmla="*/ 112114 h 1093731"/>
                  <a:gd name="connsiteX276" fmla="*/ 487690 w 740149"/>
                  <a:gd name="connsiteY276" fmla="*/ 127616 h 1093731"/>
                  <a:gd name="connsiteX277" fmla="*/ 469173 w 740149"/>
                  <a:gd name="connsiteY277" fmla="*/ 140549 h 1093731"/>
                  <a:gd name="connsiteX278" fmla="*/ 437883 w 740149"/>
                  <a:gd name="connsiteY278" fmla="*/ 164959 h 1093731"/>
                  <a:gd name="connsiteX279" fmla="*/ 434797 w 740149"/>
                  <a:gd name="connsiteY279" fmla="*/ 178406 h 1093731"/>
                  <a:gd name="connsiteX280" fmla="*/ 414223 w 740149"/>
                  <a:gd name="connsiteY280" fmla="*/ 187142 h 1093731"/>
                  <a:gd name="connsiteX281" fmla="*/ 413537 w 740149"/>
                  <a:gd name="connsiteY281" fmla="*/ 205385 h 1093731"/>
                  <a:gd name="connsiteX282" fmla="*/ 388506 w 740149"/>
                  <a:gd name="connsiteY282" fmla="*/ 229110 h 1093731"/>
                  <a:gd name="connsiteX283" fmla="*/ 404022 w 740149"/>
                  <a:gd name="connsiteY283" fmla="*/ 227568 h 1093731"/>
                  <a:gd name="connsiteX284" fmla="*/ 430082 w 740149"/>
                  <a:gd name="connsiteY284" fmla="*/ 220202 h 1093731"/>
                  <a:gd name="connsiteX285" fmla="*/ 444141 w 740149"/>
                  <a:gd name="connsiteY285" fmla="*/ 218575 h 1093731"/>
                  <a:gd name="connsiteX286" fmla="*/ 408737 w 740149"/>
                  <a:gd name="connsiteY286" fmla="*/ 264226 h 1093731"/>
                  <a:gd name="connsiteX287" fmla="*/ 393135 w 740149"/>
                  <a:gd name="connsiteY287" fmla="*/ 292747 h 1093731"/>
                  <a:gd name="connsiteX288" fmla="*/ 376333 w 740149"/>
                  <a:gd name="connsiteY288" fmla="*/ 317328 h 1093731"/>
                  <a:gd name="connsiteX289" fmla="*/ 385077 w 740149"/>
                  <a:gd name="connsiteY289" fmla="*/ 318784 h 1093731"/>
                  <a:gd name="connsiteX290" fmla="*/ 385505 w 740149"/>
                  <a:gd name="connsiteY290" fmla="*/ 318870 h 1093731"/>
                  <a:gd name="connsiteX291" fmla="*/ 401365 w 740149"/>
                  <a:gd name="connsiteY291" fmla="*/ 302939 h 1093731"/>
                  <a:gd name="connsiteX292" fmla="*/ 412080 w 740149"/>
                  <a:gd name="connsiteY292" fmla="*/ 288122 h 1093731"/>
                  <a:gd name="connsiteX293" fmla="*/ 422367 w 740149"/>
                  <a:gd name="connsiteY293" fmla="*/ 294717 h 1093731"/>
                  <a:gd name="connsiteX294" fmla="*/ 437283 w 740149"/>
                  <a:gd name="connsiteY294" fmla="*/ 288293 h 1093731"/>
                  <a:gd name="connsiteX295" fmla="*/ 450228 w 740149"/>
                  <a:gd name="connsiteY295" fmla="*/ 276645 h 1093731"/>
                  <a:gd name="connsiteX296" fmla="*/ 473631 w 740149"/>
                  <a:gd name="connsiteY296" fmla="*/ 273476 h 1093731"/>
                  <a:gd name="connsiteX297" fmla="*/ 489318 w 740149"/>
                  <a:gd name="connsiteY297" fmla="*/ 266024 h 1093731"/>
                  <a:gd name="connsiteX298" fmla="*/ 500891 w 740149"/>
                  <a:gd name="connsiteY298" fmla="*/ 260457 h 1093731"/>
                  <a:gd name="connsiteX299" fmla="*/ 522237 w 740149"/>
                  <a:gd name="connsiteY299" fmla="*/ 259858 h 1093731"/>
                  <a:gd name="connsiteX300" fmla="*/ 547783 w 740149"/>
                  <a:gd name="connsiteY300" fmla="*/ 270478 h 1093731"/>
                  <a:gd name="connsiteX301" fmla="*/ 565442 w 740149"/>
                  <a:gd name="connsiteY301" fmla="*/ 270992 h 1093731"/>
                  <a:gd name="connsiteX302" fmla="*/ 582159 w 740149"/>
                  <a:gd name="connsiteY302" fmla="*/ 264825 h 1093731"/>
                  <a:gd name="connsiteX303" fmla="*/ 615420 w 740149"/>
                  <a:gd name="connsiteY303" fmla="*/ 270992 h 1093731"/>
                  <a:gd name="connsiteX304" fmla="*/ 641566 w 740149"/>
                  <a:gd name="connsiteY304" fmla="*/ 276045 h 1093731"/>
                  <a:gd name="connsiteX305" fmla="*/ 680828 w 740149"/>
                  <a:gd name="connsiteY305" fmla="*/ 272876 h 1093731"/>
                  <a:gd name="connsiteX306" fmla="*/ 680828 w 740149"/>
                  <a:gd name="connsiteY306" fmla="*/ 272876 h 1093731"/>
                  <a:gd name="connsiteX307" fmla="*/ 713318 w 740149"/>
                  <a:gd name="connsiteY307" fmla="*/ 270478 h 1093731"/>
                  <a:gd name="connsiteX308" fmla="*/ 728405 w 740149"/>
                  <a:gd name="connsiteY308" fmla="*/ 289749 h 1093731"/>
                  <a:gd name="connsiteX309" fmla="*/ 735264 w 740149"/>
                  <a:gd name="connsiteY309" fmla="*/ 319469 h 1093731"/>
                  <a:gd name="connsiteX310" fmla="*/ 738264 w 740149"/>
                  <a:gd name="connsiteY310" fmla="*/ 332573 h 1093731"/>
                  <a:gd name="connsiteX311" fmla="*/ 716747 w 740149"/>
                  <a:gd name="connsiteY311" fmla="*/ 355356 h 1093731"/>
                  <a:gd name="connsiteX312" fmla="*/ 698659 w 740149"/>
                  <a:gd name="connsiteY312" fmla="*/ 387045 h 1093731"/>
                  <a:gd name="connsiteX313" fmla="*/ 693601 w 740149"/>
                  <a:gd name="connsiteY313" fmla="*/ 402719 h 1093731"/>
                  <a:gd name="connsiteX314" fmla="*/ 689915 w 740149"/>
                  <a:gd name="connsiteY314" fmla="*/ 429442 h 1093731"/>
                  <a:gd name="connsiteX315" fmla="*/ 680057 w 740149"/>
                  <a:gd name="connsiteY315" fmla="*/ 458990 h 1093731"/>
                  <a:gd name="connsiteX316" fmla="*/ 665569 w 740149"/>
                  <a:gd name="connsiteY316" fmla="*/ 496761 h 1093731"/>
                  <a:gd name="connsiteX317" fmla="*/ 641737 w 740149"/>
                  <a:gd name="connsiteY317" fmla="*/ 522799 h 1093731"/>
                  <a:gd name="connsiteX318" fmla="*/ 631450 w 740149"/>
                  <a:gd name="connsiteY318" fmla="*/ 554574 h 1093731"/>
                  <a:gd name="connsiteX319" fmla="*/ 619020 w 740149"/>
                  <a:gd name="connsiteY319" fmla="*/ 571875 h 1093731"/>
                  <a:gd name="connsiteX320" fmla="*/ 593474 w 740149"/>
                  <a:gd name="connsiteY320" fmla="*/ 598940 h 1093731"/>
                  <a:gd name="connsiteX321" fmla="*/ 584302 w 740149"/>
                  <a:gd name="connsiteY321" fmla="*/ 595000 h 1093731"/>
                  <a:gd name="connsiteX322" fmla="*/ 540925 w 740149"/>
                  <a:gd name="connsiteY322" fmla="*/ 604593 h 1093731"/>
                  <a:gd name="connsiteX323" fmla="*/ 524380 w 740149"/>
                  <a:gd name="connsiteY323" fmla="*/ 625663 h 1093731"/>
                  <a:gd name="connsiteX324" fmla="*/ 568785 w 740149"/>
                  <a:gd name="connsiteY324" fmla="*/ 607077 h 1093731"/>
                  <a:gd name="connsiteX325" fmla="*/ 582073 w 740149"/>
                  <a:gd name="connsiteY325" fmla="*/ 609732 h 1093731"/>
                  <a:gd name="connsiteX326" fmla="*/ 580015 w 740149"/>
                  <a:gd name="connsiteY326" fmla="*/ 622065 h 1093731"/>
                  <a:gd name="connsiteX327" fmla="*/ 570157 w 740149"/>
                  <a:gd name="connsiteY327" fmla="*/ 630544 h 1093731"/>
                  <a:gd name="connsiteX328" fmla="*/ 614305 w 740149"/>
                  <a:gd name="connsiteY328" fmla="*/ 653241 h 1093731"/>
                  <a:gd name="connsiteX329" fmla="*/ 580958 w 740149"/>
                  <a:gd name="connsiteY329" fmla="*/ 677394 h 1093731"/>
                  <a:gd name="connsiteX330" fmla="*/ 563213 w 740149"/>
                  <a:gd name="connsiteY330" fmla="*/ 667802 h 1093731"/>
                  <a:gd name="connsiteX331" fmla="*/ 531495 w 740149"/>
                  <a:gd name="connsiteY331" fmla="*/ 690241 h 1093731"/>
                  <a:gd name="connsiteX332" fmla="*/ 525151 w 740149"/>
                  <a:gd name="connsiteY332" fmla="*/ 705744 h 1093731"/>
                  <a:gd name="connsiteX333" fmla="*/ 500548 w 740149"/>
                  <a:gd name="connsiteY333" fmla="*/ 718505 h 1093731"/>
                  <a:gd name="connsiteX334" fmla="*/ 462572 w 740149"/>
                  <a:gd name="connsiteY334" fmla="*/ 712253 h 1093731"/>
                  <a:gd name="connsiteX335" fmla="*/ 431968 w 740149"/>
                  <a:gd name="connsiteY335" fmla="*/ 699492 h 1093731"/>
                  <a:gd name="connsiteX336" fmla="*/ 423567 w 740149"/>
                  <a:gd name="connsiteY336" fmla="*/ 707029 h 1093731"/>
                  <a:gd name="connsiteX337" fmla="*/ 461286 w 740149"/>
                  <a:gd name="connsiteY337" fmla="*/ 727927 h 1093731"/>
                  <a:gd name="connsiteX338" fmla="*/ 500034 w 740149"/>
                  <a:gd name="connsiteY338" fmla="*/ 734265 h 1093731"/>
                  <a:gd name="connsiteX339" fmla="*/ 520351 w 740149"/>
                  <a:gd name="connsiteY339" fmla="*/ 733751 h 1093731"/>
                  <a:gd name="connsiteX340" fmla="*/ 536553 w 740149"/>
                  <a:gd name="connsiteY340" fmla="*/ 741802 h 1093731"/>
                  <a:gd name="connsiteX341" fmla="*/ 555498 w 740149"/>
                  <a:gd name="connsiteY341" fmla="*/ 741202 h 1093731"/>
                  <a:gd name="connsiteX342" fmla="*/ 571443 w 740149"/>
                  <a:gd name="connsiteY342" fmla="*/ 734865 h 1093731"/>
                  <a:gd name="connsiteX343" fmla="*/ 584387 w 740149"/>
                  <a:gd name="connsiteY343" fmla="*/ 714480 h 1093731"/>
                  <a:gd name="connsiteX344" fmla="*/ 607705 w 740149"/>
                  <a:gd name="connsiteY344" fmla="*/ 711482 h 1093731"/>
                  <a:gd name="connsiteX345" fmla="*/ 615591 w 740149"/>
                  <a:gd name="connsiteY345" fmla="*/ 726214 h 1093731"/>
                  <a:gd name="connsiteX346" fmla="*/ 634451 w 740149"/>
                  <a:gd name="connsiteY346" fmla="*/ 732980 h 1093731"/>
                  <a:gd name="connsiteX347" fmla="*/ 647567 w 740149"/>
                  <a:gd name="connsiteY347" fmla="*/ 746769 h 1093731"/>
                  <a:gd name="connsiteX348" fmla="*/ 676028 w 740149"/>
                  <a:gd name="connsiteY348" fmla="*/ 749853 h 1093731"/>
                  <a:gd name="connsiteX349" fmla="*/ 688200 w 740149"/>
                  <a:gd name="connsiteY349" fmla="*/ 763128 h 1093731"/>
                  <a:gd name="connsiteX350" fmla="*/ 697716 w 740149"/>
                  <a:gd name="connsiteY350" fmla="*/ 781200 h 1093731"/>
                  <a:gd name="connsiteX351" fmla="*/ 686314 w 740149"/>
                  <a:gd name="connsiteY351" fmla="*/ 791992 h 1093731"/>
                  <a:gd name="connsiteX352" fmla="*/ 680142 w 740149"/>
                  <a:gd name="connsiteY352" fmla="*/ 799015 h 1093731"/>
                  <a:gd name="connsiteX353" fmla="*/ 653653 w 740149"/>
                  <a:gd name="connsiteY353" fmla="*/ 825738 h 1093731"/>
                  <a:gd name="connsiteX354" fmla="*/ 677313 w 740149"/>
                  <a:gd name="connsiteY354" fmla="*/ 876013 h 1093731"/>
                  <a:gd name="connsiteX355" fmla="*/ 645081 w 740149"/>
                  <a:gd name="connsiteY355" fmla="*/ 903935 h 1093731"/>
                  <a:gd name="connsiteX356" fmla="*/ 627593 w 740149"/>
                  <a:gd name="connsiteY356" fmla="*/ 905134 h 1093731"/>
                  <a:gd name="connsiteX357" fmla="*/ 602475 w 740149"/>
                  <a:gd name="connsiteY357" fmla="*/ 941449 h 1093731"/>
                  <a:gd name="connsiteX358" fmla="*/ 582673 w 740149"/>
                  <a:gd name="connsiteY358" fmla="*/ 963118 h 1093731"/>
                  <a:gd name="connsiteX359" fmla="*/ 564842 w 740149"/>
                  <a:gd name="connsiteY359" fmla="*/ 982218 h 1093731"/>
                  <a:gd name="connsiteX360" fmla="*/ 540411 w 740149"/>
                  <a:gd name="connsiteY360" fmla="*/ 990268 h 1093731"/>
                  <a:gd name="connsiteX361" fmla="*/ 534838 w 740149"/>
                  <a:gd name="connsiteY361" fmla="*/ 1007398 h 1093731"/>
                  <a:gd name="connsiteX362" fmla="*/ 455285 w 740149"/>
                  <a:gd name="connsiteY362" fmla="*/ 1002516 h 1093731"/>
                  <a:gd name="connsiteX363" fmla="*/ 452114 w 740149"/>
                  <a:gd name="connsiteY363" fmla="*/ 1034805 h 1093731"/>
                  <a:gd name="connsiteX364" fmla="*/ 423739 w 740149"/>
                  <a:gd name="connsiteY364" fmla="*/ 1032921 h 1093731"/>
                  <a:gd name="connsiteX365" fmla="*/ 416281 w 740149"/>
                  <a:gd name="connsiteY365" fmla="*/ 1050565 h 1093731"/>
                  <a:gd name="connsiteX366" fmla="*/ 395107 w 740149"/>
                  <a:gd name="connsiteY366" fmla="*/ 1062042 h 1093731"/>
                  <a:gd name="connsiteX367" fmla="*/ 377447 w 740149"/>
                  <a:gd name="connsiteY367" fmla="*/ 1057160 h 1093731"/>
                  <a:gd name="connsiteX368" fmla="*/ 347186 w 740149"/>
                  <a:gd name="connsiteY368" fmla="*/ 1039859 h 1093731"/>
                  <a:gd name="connsiteX369" fmla="*/ 326869 w 740149"/>
                  <a:gd name="connsiteY369" fmla="*/ 1025298 h 1093731"/>
                  <a:gd name="connsiteX370" fmla="*/ 316240 w 740149"/>
                  <a:gd name="connsiteY370" fmla="*/ 1031722 h 1093731"/>
                  <a:gd name="connsiteX371" fmla="*/ 333385 w 740149"/>
                  <a:gd name="connsiteY371" fmla="*/ 1048938 h 1093731"/>
                  <a:gd name="connsiteX372" fmla="*/ 325069 w 740149"/>
                  <a:gd name="connsiteY372" fmla="*/ 1081398 h 1093731"/>
                  <a:gd name="connsiteX373" fmla="*/ 285721 w 740149"/>
                  <a:gd name="connsiteY373" fmla="*/ 1052363 h 1093731"/>
                  <a:gd name="connsiteX374" fmla="*/ 285207 w 740149"/>
                  <a:gd name="connsiteY374" fmla="*/ 1053049 h 1093731"/>
                  <a:gd name="connsiteX375" fmla="*/ 285721 w 740149"/>
                  <a:gd name="connsiteY375" fmla="*/ 1052363 h 1093731"/>
                  <a:gd name="connsiteX376" fmla="*/ 280407 w 740149"/>
                  <a:gd name="connsiteY376" fmla="*/ 1048338 h 1093731"/>
                  <a:gd name="connsiteX377" fmla="*/ 279892 w 740149"/>
                  <a:gd name="connsiteY377" fmla="*/ 1049023 h 1093731"/>
                  <a:gd name="connsiteX378" fmla="*/ 280407 w 740149"/>
                  <a:gd name="connsiteY378" fmla="*/ 1048338 h 1093731"/>
                  <a:gd name="connsiteX379" fmla="*/ 257089 w 740149"/>
                  <a:gd name="connsiteY379" fmla="*/ 1030266 h 1093731"/>
                  <a:gd name="connsiteX380" fmla="*/ 237115 w 740149"/>
                  <a:gd name="connsiteY380" fmla="*/ 1041400 h 1093731"/>
                  <a:gd name="connsiteX381" fmla="*/ 249888 w 740149"/>
                  <a:gd name="connsiteY381" fmla="*/ 1091077 h 1093731"/>
                  <a:gd name="connsiteX382" fmla="*/ 248517 w 740149"/>
                  <a:gd name="connsiteY382" fmla="*/ 1090563 h 1093731"/>
                  <a:gd name="connsiteX383" fmla="*/ 238144 w 740149"/>
                  <a:gd name="connsiteY383" fmla="*/ 1084739 h 1093731"/>
                  <a:gd name="connsiteX384" fmla="*/ 231972 w 740149"/>
                  <a:gd name="connsiteY384" fmla="*/ 1056303 h 1093731"/>
                  <a:gd name="connsiteX385" fmla="*/ 209683 w 740149"/>
                  <a:gd name="connsiteY385" fmla="*/ 1030266 h 1093731"/>
                  <a:gd name="connsiteX386" fmla="*/ 205997 w 740149"/>
                  <a:gd name="connsiteY386" fmla="*/ 1009539 h 1093731"/>
                  <a:gd name="connsiteX387" fmla="*/ 207197 w 740149"/>
                  <a:gd name="connsiteY387" fmla="*/ 994722 h 1093731"/>
                  <a:gd name="connsiteX388" fmla="*/ 215856 w 740149"/>
                  <a:gd name="connsiteY388" fmla="*/ 991981 h 1093731"/>
                  <a:gd name="connsiteX389" fmla="*/ 231286 w 740149"/>
                  <a:gd name="connsiteY389" fmla="*/ 1023329 h 1093731"/>
                  <a:gd name="connsiteX390" fmla="*/ 227171 w 740149"/>
                  <a:gd name="connsiteY390" fmla="*/ 979305 h 1093731"/>
                  <a:gd name="connsiteX391" fmla="*/ 233772 w 740149"/>
                  <a:gd name="connsiteY391" fmla="*/ 958493 h 1093731"/>
                  <a:gd name="connsiteX392" fmla="*/ 253660 w 740149"/>
                  <a:gd name="connsiteY392" fmla="*/ 938708 h 1093731"/>
                  <a:gd name="connsiteX393" fmla="*/ 264890 w 740149"/>
                  <a:gd name="connsiteY393" fmla="*/ 906932 h 1093731"/>
                  <a:gd name="connsiteX394" fmla="*/ 272348 w 740149"/>
                  <a:gd name="connsiteY394" fmla="*/ 893999 h 1093731"/>
                  <a:gd name="connsiteX395" fmla="*/ 278435 w 740149"/>
                  <a:gd name="connsiteY395" fmla="*/ 882951 h 1093731"/>
                  <a:gd name="connsiteX396" fmla="*/ 293522 w 740149"/>
                  <a:gd name="connsiteY396" fmla="*/ 871045 h 1093731"/>
                  <a:gd name="connsiteX397" fmla="*/ 292837 w 740149"/>
                  <a:gd name="connsiteY397" fmla="*/ 836101 h 1093731"/>
                  <a:gd name="connsiteX398" fmla="*/ 285207 w 740149"/>
                  <a:gd name="connsiteY398" fmla="*/ 827879 h 1093731"/>
                  <a:gd name="connsiteX399" fmla="*/ 255975 w 740149"/>
                  <a:gd name="connsiteY399" fmla="*/ 801156 h 1093731"/>
                  <a:gd name="connsiteX400" fmla="*/ 266862 w 740149"/>
                  <a:gd name="connsiteY400" fmla="*/ 788395 h 1093731"/>
                  <a:gd name="connsiteX401" fmla="*/ 260604 w 740149"/>
                  <a:gd name="connsiteY401" fmla="*/ 764584 h 1093731"/>
                  <a:gd name="connsiteX402" fmla="*/ 264890 w 740149"/>
                  <a:gd name="connsiteY402" fmla="*/ 742658 h 1093731"/>
                  <a:gd name="connsiteX403" fmla="*/ 273120 w 740149"/>
                  <a:gd name="connsiteY403" fmla="*/ 734436 h 1093731"/>
                  <a:gd name="connsiteX404" fmla="*/ 287607 w 740149"/>
                  <a:gd name="connsiteY404" fmla="*/ 737434 h 1093731"/>
                  <a:gd name="connsiteX405" fmla="*/ 305353 w 740149"/>
                  <a:gd name="connsiteY405" fmla="*/ 736834 h 1093731"/>
                  <a:gd name="connsiteX406" fmla="*/ 284950 w 740149"/>
                  <a:gd name="connsiteY406" fmla="*/ 724073 h 1093731"/>
                  <a:gd name="connsiteX407" fmla="*/ 268919 w 740149"/>
                  <a:gd name="connsiteY407" fmla="*/ 722702 h 1093731"/>
                  <a:gd name="connsiteX408" fmla="*/ 255375 w 740149"/>
                  <a:gd name="connsiteY408" fmla="*/ 729897 h 1093731"/>
                  <a:gd name="connsiteX409" fmla="*/ 251603 w 740149"/>
                  <a:gd name="connsiteY409" fmla="*/ 749424 h 1093731"/>
                  <a:gd name="connsiteX410" fmla="*/ 242259 w 740149"/>
                  <a:gd name="connsiteY410" fmla="*/ 777346 h 1093731"/>
                  <a:gd name="connsiteX411" fmla="*/ 237030 w 740149"/>
                  <a:gd name="connsiteY411" fmla="*/ 794561 h 1093731"/>
                  <a:gd name="connsiteX412" fmla="*/ 211398 w 740149"/>
                  <a:gd name="connsiteY412" fmla="*/ 765869 h 1093731"/>
                  <a:gd name="connsiteX413" fmla="*/ 195967 w 740149"/>
                  <a:gd name="connsiteY413" fmla="*/ 752337 h 1093731"/>
                  <a:gd name="connsiteX414" fmla="*/ 191767 w 740149"/>
                  <a:gd name="connsiteY414" fmla="*/ 736577 h 1093731"/>
                  <a:gd name="connsiteX415" fmla="*/ 196653 w 740149"/>
                  <a:gd name="connsiteY415" fmla="*/ 716450 h 1093731"/>
                  <a:gd name="connsiteX416" fmla="*/ 203083 w 740149"/>
                  <a:gd name="connsiteY416" fmla="*/ 692639 h 1093731"/>
                  <a:gd name="connsiteX417" fmla="*/ 184995 w 740149"/>
                  <a:gd name="connsiteY417" fmla="*/ 712082 h 1093731"/>
                  <a:gd name="connsiteX418" fmla="*/ 178737 w 740149"/>
                  <a:gd name="connsiteY418" fmla="*/ 710454 h 1093731"/>
                  <a:gd name="connsiteX419" fmla="*/ 177879 w 740149"/>
                  <a:gd name="connsiteY419" fmla="*/ 710198 h 1093731"/>
                  <a:gd name="connsiteX420" fmla="*/ 174450 w 740149"/>
                  <a:gd name="connsiteY420" fmla="*/ 727413 h 1093731"/>
                  <a:gd name="connsiteX421" fmla="*/ 180108 w 740149"/>
                  <a:gd name="connsiteY421" fmla="*/ 744371 h 1093731"/>
                  <a:gd name="connsiteX422" fmla="*/ 195367 w 740149"/>
                  <a:gd name="connsiteY422" fmla="*/ 780344 h 1093731"/>
                  <a:gd name="connsiteX423" fmla="*/ 171450 w 740149"/>
                  <a:gd name="connsiteY423" fmla="*/ 794476 h 1093731"/>
                  <a:gd name="connsiteX424" fmla="*/ 152162 w 740149"/>
                  <a:gd name="connsiteY424" fmla="*/ 895027 h 1093731"/>
                  <a:gd name="connsiteX425" fmla="*/ 143847 w 740149"/>
                  <a:gd name="connsiteY425" fmla="*/ 904619 h 1093731"/>
                  <a:gd name="connsiteX426" fmla="*/ 110500 w 740149"/>
                  <a:gd name="connsiteY426" fmla="*/ 907532 h 1093731"/>
                  <a:gd name="connsiteX427" fmla="*/ 114100 w 740149"/>
                  <a:gd name="connsiteY427" fmla="*/ 884064 h 1093731"/>
                  <a:gd name="connsiteX428" fmla="*/ 129016 w 740149"/>
                  <a:gd name="connsiteY428" fmla="*/ 869161 h 1093731"/>
                  <a:gd name="connsiteX429" fmla="*/ 129530 w 740149"/>
                  <a:gd name="connsiteY429" fmla="*/ 832932 h 1093731"/>
                  <a:gd name="connsiteX430" fmla="*/ 150190 w 740149"/>
                  <a:gd name="connsiteY430" fmla="*/ 780601 h 1093731"/>
                  <a:gd name="connsiteX431" fmla="*/ 138446 w 740149"/>
                  <a:gd name="connsiteY431" fmla="*/ 763299 h 1093731"/>
                  <a:gd name="connsiteX432" fmla="*/ 154819 w 740149"/>
                  <a:gd name="connsiteY432" fmla="*/ 739061 h 1093731"/>
                  <a:gd name="connsiteX433" fmla="*/ 142647 w 740149"/>
                  <a:gd name="connsiteY433" fmla="*/ 741973 h 1093731"/>
                  <a:gd name="connsiteX434" fmla="*/ 133560 w 740149"/>
                  <a:gd name="connsiteY434" fmla="*/ 733408 h 1093731"/>
                  <a:gd name="connsiteX435" fmla="*/ 147533 w 740149"/>
                  <a:gd name="connsiteY435" fmla="*/ 709769 h 1093731"/>
                  <a:gd name="connsiteX436" fmla="*/ 166907 w 740149"/>
                  <a:gd name="connsiteY436" fmla="*/ 670371 h 1093731"/>
                  <a:gd name="connsiteX437" fmla="*/ 158163 w 740149"/>
                  <a:gd name="connsiteY437" fmla="*/ 640565 h 1093731"/>
                  <a:gd name="connsiteX438" fmla="*/ 172907 w 740149"/>
                  <a:gd name="connsiteY438" fmla="*/ 604850 h 1093731"/>
                  <a:gd name="connsiteX439" fmla="*/ 204026 w 740149"/>
                  <a:gd name="connsiteY439" fmla="*/ 544810 h 1093731"/>
                  <a:gd name="connsiteX440" fmla="*/ 226057 w 740149"/>
                  <a:gd name="connsiteY440" fmla="*/ 508153 h 1093731"/>
                  <a:gd name="connsiteX441" fmla="*/ 191510 w 740149"/>
                  <a:gd name="connsiteY441" fmla="*/ 541898 h 1093731"/>
                  <a:gd name="connsiteX442" fmla="*/ 148047 w 740149"/>
                  <a:gd name="connsiteY442" fmla="*/ 576243 h 1093731"/>
                  <a:gd name="connsiteX443" fmla="*/ 133988 w 740149"/>
                  <a:gd name="connsiteY443" fmla="*/ 565880 h 1093731"/>
                  <a:gd name="connsiteX444" fmla="*/ 116843 w 740149"/>
                  <a:gd name="connsiteY444" fmla="*/ 564595 h 1093731"/>
                  <a:gd name="connsiteX445" fmla="*/ 103127 w 740149"/>
                  <a:gd name="connsiteY445" fmla="*/ 543269 h 1093731"/>
                  <a:gd name="connsiteX446" fmla="*/ 107499 w 740149"/>
                  <a:gd name="connsiteY446" fmla="*/ 537616 h 1093731"/>
                  <a:gd name="connsiteX447" fmla="*/ 140332 w 740149"/>
                  <a:gd name="connsiteY447" fmla="*/ 528623 h 1093731"/>
                  <a:gd name="connsiteX448" fmla="*/ 68066 w 740149"/>
                  <a:gd name="connsiteY448" fmla="*/ 518345 h 1093731"/>
                  <a:gd name="connsiteX449" fmla="*/ 75867 w 740149"/>
                  <a:gd name="connsiteY449" fmla="*/ 505498 h 1093731"/>
                  <a:gd name="connsiteX450" fmla="*/ 110328 w 740149"/>
                  <a:gd name="connsiteY450" fmla="*/ 503614 h 1093731"/>
                  <a:gd name="connsiteX451" fmla="*/ 123701 w 740149"/>
                  <a:gd name="connsiteY451" fmla="*/ 497275 h 1093731"/>
                  <a:gd name="connsiteX452" fmla="*/ 145561 w 740149"/>
                  <a:gd name="connsiteY452" fmla="*/ 474150 h 1093731"/>
                  <a:gd name="connsiteX453" fmla="*/ 115729 w 740149"/>
                  <a:gd name="connsiteY453" fmla="*/ 472951 h 1093731"/>
                  <a:gd name="connsiteX454" fmla="*/ 128759 w 740149"/>
                  <a:gd name="connsiteY454" fmla="*/ 444516 h 1093731"/>
                  <a:gd name="connsiteX455" fmla="*/ 156448 w 740149"/>
                  <a:gd name="connsiteY455" fmla="*/ 434923 h 1093731"/>
                  <a:gd name="connsiteX456" fmla="*/ 142304 w 740149"/>
                  <a:gd name="connsiteY456" fmla="*/ 422676 h 1093731"/>
                  <a:gd name="connsiteX457" fmla="*/ 167507 w 740149"/>
                  <a:gd name="connsiteY457" fmla="*/ 384819 h 1093731"/>
                  <a:gd name="connsiteX458" fmla="*/ 155934 w 740149"/>
                  <a:gd name="connsiteY458" fmla="*/ 384048 h 1093731"/>
                  <a:gd name="connsiteX459" fmla="*/ 143075 w 740149"/>
                  <a:gd name="connsiteY459" fmla="*/ 391842 h 1093731"/>
                  <a:gd name="connsiteX460" fmla="*/ 128073 w 740149"/>
                  <a:gd name="connsiteY460" fmla="*/ 417280 h 1093731"/>
                  <a:gd name="connsiteX461" fmla="*/ 118386 w 740149"/>
                  <a:gd name="connsiteY461" fmla="*/ 425759 h 1093731"/>
                  <a:gd name="connsiteX462" fmla="*/ 105528 w 740149"/>
                  <a:gd name="connsiteY462" fmla="*/ 430041 h 1093731"/>
                  <a:gd name="connsiteX463" fmla="*/ 115900 w 740149"/>
                  <a:gd name="connsiteY463" fmla="*/ 407601 h 1093731"/>
                  <a:gd name="connsiteX464" fmla="*/ 120529 w 740149"/>
                  <a:gd name="connsiteY464" fmla="*/ 393212 h 1093731"/>
                  <a:gd name="connsiteX465" fmla="*/ 109214 w 740149"/>
                  <a:gd name="connsiteY465" fmla="*/ 386960 h 1093731"/>
                  <a:gd name="connsiteX466" fmla="*/ 98412 w 740149"/>
                  <a:gd name="connsiteY466" fmla="*/ 402634 h 1093731"/>
                  <a:gd name="connsiteX467" fmla="*/ 90697 w 740149"/>
                  <a:gd name="connsiteY467" fmla="*/ 387817 h 1093731"/>
                  <a:gd name="connsiteX468" fmla="*/ 67723 w 740149"/>
                  <a:gd name="connsiteY468" fmla="*/ 390900 h 1093731"/>
                  <a:gd name="connsiteX469" fmla="*/ 43463 w 740149"/>
                  <a:gd name="connsiteY469" fmla="*/ 354499 h 1093731"/>
                  <a:gd name="connsiteX470" fmla="*/ 53492 w 740149"/>
                  <a:gd name="connsiteY470" fmla="*/ 338397 h 1093731"/>
                  <a:gd name="connsiteX471" fmla="*/ 37976 w 740149"/>
                  <a:gd name="connsiteY471" fmla="*/ 322209 h 1093731"/>
                  <a:gd name="connsiteX472" fmla="*/ 27175 w 740149"/>
                  <a:gd name="connsiteY472" fmla="*/ 340538 h 1093731"/>
                  <a:gd name="connsiteX473" fmla="*/ 18088 w 740149"/>
                  <a:gd name="connsiteY473" fmla="*/ 338397 h 1093731"/>
                  <a:gd name="connsiteX474" fmla="*/ 4801 w 740149"/>
                  <a:gd name="connsiteY474" fmla="*/ 325721 h 1093731"/>
                  <a:gd name="connsiteX475" fmla="*/ 1715 w 740149"/>
                  <a:gd name="connsiteY475" fmla="*/ 305679 h 1093731"/>
                  <a:gd name="connsiteX476" fmla="*/ 7287 w 740149"/>
                  <a:gd name="connsiteY476" fmla="*/ 294545 h 1093731"/>
                  <a:gd name="connsiteX477" fmla="*/ 26832 w 740149"/>
                  <a:gd name="connsiteY477" fmla="*/ 312788 h 1093731"/>
                  <a:gd name="connsiteX478" fmla="*/ 22889 w 740149"/>
                  <a:gd name="connsiteY478" fmla="*/ 284696 h 1093731"/>
                  <a:gd name="connsiteX479" fmla="*/ 27946 w 740149"/>
                  <a:gd name="connsiteY479" fmla="*/ 275617 h 1093731"/>
                  <a:gd name="connsiteX480" fmla="*/ 39519 w 740149"/>
                  <a:gd name="connsiteY480" fmla="*/ 280242 h 1093731"/>
                  <a:gd name="connsiteX481" fmla="*/ 55550 w 740149"/>
                  <a:gd name="connsiteY481" fmla="*/ 295659 h 1093731"/>
                  <a:gd name="connsiteX482" fmla="*/ 65580 w 740149"/>
                  <a:gd name="connsiteY482" fmla="*/ 305679 h 1093731"/>
                  <a:gd name="connsiteX483" fmla="*/ 71323 w 740149"/>
                  <a:gd name="connsiteY483" fmla="*/ 298142 h 1093731"/>
                  <a:gd name="connsiteX484" fmla="*/ 61293 w 740149"/>
                  <a:gd name="connsiteY484" fmla="*/ 279300 h 1093731"/>
                  <a:gd name="connsiteX485" fmla="*/ 60008 w 740149"/>
                  <a:gd name="connsiteY485" fmla="*/ 255661 h 1093731"/>
                  <a:gd name="connsiteX486" fmla="*/ 75095 w 740149"/>
                  <a:gd name="connsiteY486" fmla="*/ 243584 h 1093731"/>
                  <a:gd name="connsiteX487" fmla="*/ 95069 w 740149"/>
                  <a:gd name="connsiteY487" fmla="*/ 279043 h 1093731"/>
                  <a:gd name="connsiteX488" fmla="*/ 94383 w 740149"/>
                  <a:gd name="connsiteY488" fmla="*/ 300541 h 1093731"/>
                  <a:gd name="connsiteX489" fmla="*/ 90697 w 740149"/>
                  <a:gd name="connsiteY489" fmla="*/ 330603 h 1093731"/>
                  <a:gd name="connsiteX490" fmla="*/ 100127 w 740149"/>
                  <a:gd name="connsiteY490" fmla="*/ 348333 h 1093731"/>
                  <a:gd name="connsiteX491" fmla="*/ 117100 w 740149"/>
                  <a:gd name="connsiteY491" fmla="*/ 360837 h 1093731"/>
                  <a:gd name="connsiteX492" fmla="*/ 131674 w 740149"/>
                  <a:gd name="connsiteY492" fmla="*/ 375397 h 1093731"/>
                  <a:gd name="connsiteX493" fmla="*/ 157220 w 740149"/>
                  <a:gd name="connsiteY493" fmla="*/ 366404 h 1093731"/>
                  <a:gd name="connsiteX494" fmla="*/ 173850 w 740149"/>
                  <a:gd name="connsiteY494" fmla="*/ 346448 h 1093731"/>
                  <a:gd name="connsiteX495" fmla="*/ 146675 w 740149"/>
                  <a:gd name="connsiteY495" fmla="*/ 344478 h 1093731"/>
                  <a:gd name="connsiteX496" fmla="*/ 134588 w 740149"/>
                  <a:gd name="connsiteY496" fmla="*/ 320325 h 1093731"/>
                  <a:gd name="connsiteX497" fmla="*/ 136389 w 740149"/>
                  <a:gd name="connsiteY497" fmla="*/ 302082 h 1093731"/>
                  <a:gd name="connsiteX498" fmla="*/ 141618 w 740149"/>
                  <a:gd name="connsiteY498" fmla="*/ 287008 h 1093731"/>
                  <a:gd name="connsiteX499" fmla="*/ 162106 w 740149"/>
                  <a:gd name="connsiteY499" fmla="*/ 300883 h 1093731"/>
                  <a:gd name="connsiteX500" fmla="*/ 170507 w 740149"/>
                  <a:gd name="connsiteY500" fmla="*/ 299599 h 1093731"/>
                  <a:gd name="connsiteX501" fmla="*/ 171707 w 740149"/>
                  <a:gd name="connsiteY501" fmla="*/ 299341 h 1093731"/>
                  <a:gd name="connsiteX502" fmla="*/ 165449 w 740149"/>
                  <a:gd name="connsiteY502" fmla="*/ 288893 h 1093731"/>
                  <a:gd name="connsiteX503" fmla="*/ 146075 w 740149"/>
                  <a:gd name="connsiteY503" fmla="*/ 269622 h 1093731"/>
                  <a:gd name="connsiteX504" fmla="*/ 165449 w 740149"/>
                  <a:gd name="connsiteY504" fmla="*/ 246411 h 1093731"/>
                  <a:gd name="connsiteX505" fmla="*/ 146933 w 740149"/>
                  <a:gd name="connsiteY505" fmla="*/ 235619 h 1093731"/>
                  <a:gd name="connsiteX506" fmla="*/ 146933 w 740149"/>
                  <a:gd name="connsiteY506" fmla="*/ 209924 h 1093731"/>
                  <a:gd name="connsiteX507" fmla="*/ 156191 w 740149"/>
                  <a:gd name="connsiteY507" fmla="*/ 205899 h 1093731"/>
                  <a:gd name="connsiteX508" fmla="*/ 171450 w 740149"/>
                  <a:gd name="connsiteY508" fmla="*/ 209154 h 1093731"/>
                  <a:gd name="connsiteX509" fmla="*/ 179337 w 740149"/>
                  <a:gd name="connsiteY509" fmla="*/ 192709 h 1093731"/>
                  <a:gd name="connsiteX510" fmla="*/ 200339 w 740149"/>
                  <a:gd name="connsiteY510" fmla="*/ 206755 h 1093731"/>
                  <a:gd name="connsiteX511" fmla="*/ 216027 w 740149"/>
                  <a:gd name="connsiteY511" fmla="*/ 190996 h 1093731"/>
                  <a:gd name="connsiteX512" fmla="*/ 247917 w 740149"/>
                  <a:gd name="connsiteY512" fmla="*/ 189797 h 1093731"/>
                  <a:gd name="connsiteX513" fmla="*/ 226914 w 740149"/>
                  <a:gd name="connsiteY513" fmla="*/ 166758 h 1093731"/>
                  <a:gd name="connsiteX514" fmla="*/ 203854 w 740149"/>
                  <a:gd name="connsiteY514" fmla="*/ 142519 h 1093731"/>
                  <a:gd name="connsiteX515" fmla="*/ 216884 w 740149"/>
                  <a:gd name="connsiteY515" fmla="*/ 145088 h 1093731"/>
                  <a:gd name="connsiteX516" fmla="*/ 232400 w 740149"/>
                  <a:gd name="connsiteY516" fmla="*/ 145088 h 1093731"/>
                  <a:gd name="connsiteX517" fmla="*/ 226400 w 740149"/>
                  <a:gd name="connsiteY517" fmla="*/ 128387 h 1093731"/>
                  <a:gd name="connsiteX518" fmla="*/ 213284 w 740149"/>
                  <a:gd name="connsiteY518" fmla="*/ 107660 h 1093731"/>
                  <a:gd name="connsiteX519" fmla="*/ 230172 w 740149"/>
                  <a:gd name="connsiteY519" fmla="*/ 104149 h 1093731"/>
                  <a:gd name="connsiteX520" fmla="*/ 259661 w 740149"/>
                  <a:gd name="connsiteY520" fmla="*/ 96526 h 1093731"/>
                  <a:gd name="connsiteX521" fmla="*/ 250831 w 740149"/>
                  <a:gd name="connsiteY521" fmla="*/ 67748 h 1093731"/>
                  <a:gd name="connsiteX522" fmla="*/ 258975 w 740149"/>
                  <a:gd name="connsiteY522" fmla="*/ 61324 h 1093731"/>
                  <a:gd name="connsiteX523" fmla="*/ 276206 w 740149"/>
                  <a:gd name="connsiteY523" fmla="*/ 56699 h 1093731"/>
                  <a:gd name="connsiteX524" fmla="*/ 258289 w 740149"/>
                  <a:gd name="connsiteY524" fmla="*/ 36914 h 1093731"/>
                  <a:gd name="connsiteX525" fmla="*/ 270462 w 740149"/>
                  <a:gd name="connsiteY525" fmla="*/ 12676 h 1093731"/>
                  <a:gd name="connsiteX526" fmla="*/ 280407 w 740149"/>
                  <a:gd name="connsiteY526" fmla="*/ 2741 h 1093731"/>
                  <a:gd name="connsiteX527" fmla="*/ 306553 w 740149"/>
                  <a:gd name="connsiteY527" fmla="*/ 19099 h 1093731"/>
                  <a:gd name="connsiteX528" fmla="*/ 323098 w 740149"/>
                  <a:gd name="connsiteY528" fmla="*/ 26808 h 1093731"/>
                  <a:gd name="connsiteX529" fmla="*/ 338614 w 740149"/>
                  <a:gd name="connsiteY529" fmla="*/ 19271 h 1093731"/>
                  <a:gd name="connsiteX530" fmla="*/ 364589 w 740149"/>
                  <a:gd name="connsiteY530" fmla="*/ 33574 h 1093731"/>
                  <a:gd name="connsiteX531" fmla="*/ 396478 w 740149"/>
                  <a:gd name="connsiteY531" fmla="*/ 26637 h 1093731"/>
                  <a:gd name="connsiteX532" fmla="*/ 443798 w 740149"/>
                  <a:gd name="connsiteY532" fmla="*/ 21069 h 1093731"/>
                  <a:gd name="connsiteX533" fmla="*/ 474574 w 740149"/>
                  <a:gd name="connsiteY533" fmla="*/ 10535 h 1093731"/>
                  <a:gd name="connsiteX534" fmla="*/ 508606 w 740149"/>
                  <a:gd name="connsiteY534" fmla="*/ 22526 h 1093731"/>
                  <a:gd name="connsiteX535" fmla="*/ 511950 w 740149"/>
                  <a:gd name="connsiteY535" fmla="*/ 14988 h 1093731"/>
                  <a:gd name="connsiteX536" fmla="*/ 512121 w 740149"/>
                  <a:gd name="connsiteY536" fmla="*/ 14646 h 1093731"/>
                  <a:gd name="connsiteX537" fmla="*/ 503892 w 740149"/>
                  <a:gd name="connsiteY537" fmla="*/ 600 h 1093731"/>
                  <a:gd name="connsiteX538" fmla="*/ 503206 w 740149"/>
                  <a:gd name="connsiteY538" fmla="*/ 1028 h 1093731"/>
                  <a:gd name="connsiteX539" fmla="*/ 503120 w 740149"/>
                  <a:gd name="connsiteY539" fmla="*/ 1799 h 1093731"/>
                  <a:gd name="connsiteX540" fmla="*/ 503206 w 740149"/>
                  <a:gd name="connsiteY540" fmla="*/ 1028 h 1093731"/>
                  <a:gd name="connsiteX541" fmla="*/ 503206 w 740149"/>
                  <a:gd name="connsiteY541" fmla="*/ 1028 h 1093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Lst>
                <a:rect l="l" t="t" r="r" b="b"/>
                <a:pathLst>
                  <a:path w="740149" h="1093731">
                    <a:moveTo>
                      <a:pt x="503206" y="1028"/>
                    </a:moveTo>
                    <a:lnTo>
                      <a:pt x="502434" y="1456"/>
                    </a:lnTo>
                    <a:lnTo>
                      <a:pt x="510321" y="14732"/>
                    </a:lnTo>
                    <a:lnTo>
                      <a:pt x="507749" y="20470"/>
                    </a:lnTo>
                    <a:lnTo>
                      <a:pt x="474574" y="8822"/>
                    </a:lnTo>
                    <a:lnTo>
                      <a:pt x="443456" y="19356"/>
                    </a:lnTo>
                    <a:lnTo>
                      <a:pt x="396221" y="25009"/>
                    </a:lnTo>
                    <a:lnTo>
                      <a:pt x="364846" y="31776"/>
                    </a:lnTo>
                    <a:lnTo>
                      <a:pt x="338700" y="17387"/>
                    </a:lnTo>
                    <a:lnTo>
                      <a:pt x="323098" y="24924"/>
                    </a:lnTo>
                    <a:lnTo>
                      <a:pt x="307324" y="17644"/>
                    </a:lnTo>
                    <a:lnTo>
                      <a:pt x="280149" y="600"/>
                    </a:lnTo>
                    <a:lnTo>
                      <a:pt x="269091" y="11648"/>
                    </a:lnTo>
                    <a:lnTo>
                      <a:pt x="256232" y="37171"/>
                    </a:lnTo>
                    <a:lnTo>
                      <a:pt x="273120" y="55757"/>
                    </a:lnTo>
                    <a:lnTo>
                      <a:pt x="258204" y="59868"/>
                    </a:lnTo>
                    <a:lnTo>
                      <a:pt x="248945" y="67148"/>
                    </a:lnTo>
                    <a:lnTo>
                      <a:pt x="257518" y="95412"/>
                    </a:lnTo>
                    <a:lnTo>
                      <a:pt x="229829" y="102521"/>
                    </a:lnTo>
                    <a:lnTo>
                      <a:pt x="210626" y="106461"/>
                    </a:lnTo>
                    <a:lnTo>
                      <a:pt x="224857" y="129158"/>
                    </a:lnTo>
                    <a:lnTo>
                      <a:pt x="230000" y="143461"/>
                    </a:lnTo>
                    <a:lnTo>
                      <a:pt x="217056" y="143461"/>
                    </a:lnTo>
                    <a:lnTo>
                      <a:pt x="198968" y="139950"/>
                    </a:lnTo>
                    <a:lnTo>
                      <a:pt x="225714" y="167871"/>
                    </a:lnTo>
                    <a:lnTo>
                      <a:pt x="244231" y="188256"/>
                    </a:lnTo>
                    <a:lnTo>
                      <a:pt x="215255" y="189369"/>
                    </a:lnTo>
                    <a:lnTo>
                      <a:pt x="200082" y="204614"/>
                    </a:lnTo>
                    <a:lnTo>
                      <a:pt x="178737" y="190311"/>
                    </a:lnTo>
                    <a:lnTo>
                      <a:pt x="170507" y="207269"/>
                    </a:lnTo>
                    <a:lnTo>
                      <a:pt x="156020" y="204186"/>
                    </a:lnTo>
                    <a:lnTo>
                      <a:pt x="145304" y="208897"/>
                    </a:lnTo>
                    <a:lnTo>
                      <a:pt x="145304" y="236561"/>
                    </a:lnTo>
                    <a:lnTo>
                      <a:pt x="162878" y="246839"/>
                    </a:lnTo>
                    <a:lnTo>
                      <a:pt x="143761" y="269707"/>
                    </a:lnTo>
                    <a:lnTo>
                      <a:pt x="164163" y="289920"/>
                    </a:lnTo>
                    <a:lnTo>
                      <a:pt x="168964" y="298142"/>
                    </a:lnTo>
                    <a:lnTo>
                      <a:pt x="162535" y="299171"/>
                    </a:lnTo>
                    <a:lnTo>
                      <a:pt x="140761" y="284439"/>
                    </a:lnTo>
                    <a:lnTo>
                      <a:pt x="134760" y="301740"/>
                    </a:lnTo>
                    <a:lnTo>
                      <a:pt x="132874" y="320583"/>
                    </a:lnTo>
                    <a:lnTo>
                      <a:pt x="145561" y="346106"/>
                    </a:lnTo>
                    <a:lnTo>
                      <a:pt x="170507" y="347904"/>
                    </a:lnTo>
                    <a:lnTo>
                      <a:pt x="156277" y="365034"/>
                    </a:lnTo>
                    <a:lnTo>
                      <a:pt x="132102" y="373428"/>
                    </a:lnTo>
                    <a:lnTo>
                      <a:pt x="118215" y="359553"/>
                    </a:lnTo>
                    <a:lnTo>
                      <a:pt x="101413" y="347219"/>
                    </a:lnTo>
                    <a:lnTo>
                      <a:pt x="92412" y="330260"/>
                    </a:lnTo>
                    <a:lnTo>
                      <a:pt x="96098" y="300626"/>
                    </a:lnTo>
                    <a:lnTo>
                      <a:pt x="96784" y="278700"/>
                    </a:lnTo>
                    <a:lnTo>
                      <a:pt x="75610" y="241015"/>
                    </a:lnTo>
                    <a:lnTo>
                      <a:pt x="58293" y="254976"/>
                    </a:lnTo>
                    <a:lnTo>
                      <a:pt x="59665" y="279728"/>
                    </a:lnTo>
                    <a:lnTo>
                      <a:pt x="69352" y="297971"/>
                    </a:lnTo>
                    <a:lnTo>
                      <a:pt x="65408" y="303110"/>
                    </a:lnTo>
                    <a:lnTo>
                      <a:pt x="56750" y="294459"/>
                    </a:lnTo>
                    <a:lnTo>
                      <a:pt x="40377" y="278786"/>
                    </a:lnTo>
                    <a:lnTo>
                      <a:pt x="27175" y="273476"/>
                    </a:lnTo>
                    <a:lnTo>
                      <a:pt x="21174" y="284353"/>
                    </a:lnTo>
                    <a:lnTo>
                      <a:pt x="24517" y="308334"/>
                    </a:lnTo>
                    <a:lnTo>
                      <a:pt x="6772" y="291804"/>
                    </a:lnTo>
                    <a:lnTo>
                      <a:pt x="0" y="305423"/>
                    </a:lnTo>
                    <a:lnTo>
                      <a:pt x="3172" y="326492"/>
                    </a:lnTo>
                    <a:lnTo>
                      <a:pt x="17231" y="339854"/>
                    </a:lnTo>
                    <a:lnTo>
                      <a:pt x="27946" y="342423"/>
                    </a:lnTo>
                    <a:lnTo>
                      <a:pt x="38233" y="324950"/>
                    </a:lnTo>
                    <a:lnTo>
                      <a:pt x="51349" y="338569"/>
                    </a:lnTo>
                    <a:lnTo>
                      <a:pt x="41491" y="354585"/>
                    </a:lnTo>
                    <a:lnTo>
                      <a:pt x="66951" y="392699"/>
                    </a:lnTo>
                    <a:lnTo>
                      <a:pt x="89754" y="389615"/>
                    </a:lnTo>
                    <a:lnTo>
                      <a:pt x="98155" y="405888"/>
                    </a:lnTo>
                    <a:lnTo>
                      <a:pt x="109728" y="389187"/>
                    </a:lnTo>
                    <a:lnTo>
                      <a:pt x="118472" y="393983"/>
                    </a:lnTo>
                    <a:lnTo>
                      <a:pt x="114357" y="407002"/>
                    </a:lnTo>
                    <a:lnTo>
                      <a:pt x="102356" y="432868"/>
                    </a:lnTo>
                    <a:lnTo>
                      <a:pt x="119244" y="427215"/>
                    </a:lnTo>
                    <a:lnTo>
                      <a:pt x="129359" y="418393"/>
                    </a:lnTo>
                    <a:lnTo>
                      <a:pt x="144361" y="393041"/>
                    </a:lnTo>
                    <a:lnTo>
                      <a:pt x="156277" y="385761"/>
                    </a:lnTo>
                    <a:lnTo>
                      <a:pt x="164506" y="386275"/>
                    </a:lnTo>
                    <a:lnTo>
                      <a:pt x="140160" y="422932"/>
                    </a:lnTo>
                    <a:lnTo>
                      <a:pt x="153191" y="434324"/>
                    </a:lnTo>
                    <a:lnTo>
                      <a:pt x="127559" y="443231"/>
                    </a:lnTo>
                    <a:lnTo>
                      <a:pt x="113243" y="474493"/>
                    </a:lnTo>
                    <a:lnTo>
                      <a:pt x="141875" y="475692"/>
                    </a:lnTo>
                    <a:lnTo>
                      <a:pt x="122673" y="495905"/>
                    </a:lnTo>
                    <a:lnTo>
                      <a:pt x="109900" y="501986"/>
                    </a:lnTo>
                    <a:lnTo>
                      <a:pt x="74924" y="503870"/>
                    </a:lnTo>
                    <a:lnTo>
                      <a:pt x="65323" y="519630"/>
                    </a:lnTo>
                    <a:lnTo>
                      <a:pt x="132102" y="529137"/>
                    </a:lnTo>
                    <a:lnTo>
                      <a:pt x="106471" y="536160"/>
                    </a:lnTo>
                    <a:lnTo>
                      <a:pt x="101070" y="543097"/>
                    </a:lnTo>
                    <a:lnTo>
                      <a:pt x="115900" y="566223"/>
                    </a:lnTo>
                    <a:lnTo>
                      <a:pt x="133388" y="567593"/>
                    </a:lnTo>
                    <a:lnTo>
                      <a:pt x="148047" y="578299"/>
                    </a:lnTo>
                    <a:lnTo>
                      <a:pt x="192624" y="543183"/>
                    </a:lnTo>
                    <a:lnTo>
                      <a:pt x="217913" y="518516"/>
                    </a:lnTo>
                    <a:lnTo>
                      <a:pt x="202568" y="543954"/>
                    </a:lnTo>
                    <a:lnTo>
                      <a:pt x="171450" y="604165"/>
                    </a:lnTo>
                    <a:lnTo>
                      <a:pt x="156448" y="640480"/>
                    </a:lnTo>
                    <a:lnTo>
                      <a:pt x="165106" y="670200"/>
                    </a:lnTo>
                    <a:lnTo>
                      <a:pt x="145990" y="708999"/>
                    </a:lnTo>
                    <a:lnTo>
                      <a:pt x="131502" y="733751"/>
                    </a:lnTo>
                    <a:lnTo>
                      <a:pt x="142132" y="743858"/>
                    </a:lnTo>
                    <a:lnTo>
                      <a:pt x="151048" y="741716"/>
                    </a:lnTo>
                    <a:lnTo>
                      <a:pt x="136389" y="763299"/>
                    </a:lnTo>
                    <a:lnTo>
                      <a:pt x="148304" y="780772"/>
                    </a:lnTo>
                    <a:lnTo>
                      <a:pt x="127902" y="832589"/>
                    </a:lnTo>
                    <a:lnTo>
                      <a:pt x="127387" y="868476"/>
                    </a:lnTo>
                    <a:lnTo>
                      <a:pt x="112471" y="883293"/>
                    </a:lnTo>
                    <a:lnTo>
                      <a:pt x="108528" y="909331"/>
                    </a:lnTo>
                    <a:lnTo>
                      <a:pt x="144704" y="906247"/>
                    </a:lnTo>
                    <a:lnTo>
                      <a:pt x="153705" y="895798"/>
                    </a:lnTo>
                    <a:lnTo>
                      <a:pt x="172907" y="795503"/>
                    </a:lnTo>
                    <a:lnTo>
                      <a:pt x="197510" y="781029"/>
                    </a:lnTo>
                    <a:lnTo>
                      <a:pt x="181651" y="743772"/>
                    </a:lnTo>
                    <a:lnTo>
                      <a:pt x="176165" y="727327"/>
                    </a:lnTo>
                    <a:lnTo>
                      <a:pt x="179165" y="712253"/>
                    </a:lnTo>
                    <a:lnTo>
                      <a:pt x="184995" y="713881"/>
                    </a:lnTo>
                    <a:lnTo>
                      <a:pt x="185509" y="713966"/>
                    </a:lnTo>
                    <a:lnTo>
                      <a:pt x="199739" y="698721"/>
                    </a:lnTo>
                    <a:lnTo>
                      <a:pt x="195110" y="716022"/>
                    </a:lnTo>
                    <a:lnTo>
                      <a:pt x="190052" y="736663"/>
                    </a:lnTo>
                    <a:lnTo>
                      <a:pt x="194510" y="753279"/>
                    </a:lnTo>
                    <a:lnTo>
                      <a:pt x="210198" y="767068"/>
                    </a:lnTo>
                    <a:lnTo>
                      <a:pt x="237716" y="797902"/>
                    </a:lnTo>
                    <a:lnTo>
                      <a:pt x="243802" y="777860"/>
                    </a:lnTo>
                    <a:lnTo>
                      <a:pt x="253232" y="749853"/>
                    </a:lnTo>
                    <a:lnTo>
                      <a:pt x="256832" y="731010"/>
                    </a:lnTo>
                    <a:lnTo>
                      <a:pt x="269262" y="724415"/>
                    </a:lnTo>
                    <a:lnTo>
                      <a:pt x="284350" y="725700"/>
                    </a:lnTo>
                    <a:lnTo>
                      <a:pt x="299866" y="735293"/>
                    </a:lnTo>
                    <a:lnTo>
                      <a:pt x="287779" y="735807"/>
                    </a:lnTo>
                    <a:lnTo>
                      <a:pt x="272520" y="732638"/>
                    </a:lnTo>
                    <a:lnTo>
                      <a:pt x="263347" y="741802"/>
                    </a:lnTo>
                    <a:lnTo>
                      <a:pt x="258890" y="764670"/>
                    </a:lnTo>
                    <a:lnTo>
                      <a:pt x="265062" y="787966"/>
                    </a:lnTo>
                    <a:lnTo>
                      <a:pt x="253575" y="801242"/>
                    </a:lnTo>
                    <a:lnTo>
                      <a:pt x="284093" y="828992"/>
                    </a:lnTo>
                    <a:lnTo>
                      <a:pt x="291208" y="836786"/>
                    </a:lnTo>
                    <a:lnTo>
                      <a:pt x="291894" y="870275"/>
                    </a:lnTo>
                    <a:lnTo>
                      <a:pt x="277149" y="881837"/>
                    </a:lnTo>
                    <a:lnTo>
                      <a:pt x="270891" y="893143"/>
                    </a:lnTo>
                    <a:lnTo>
                      <a:pt x="271577" y="893571"/>
                    </a:lnTo>
                    <a:lnTo>
                      <a:pt x="270891" y="893143"/>
                    </a:lnTo>
                    <a:lnTo>
                      <a:pt x="263347" y="906247"/>
                    </a:lnTo>
                    <a:lnTo>
                      <a:pt x="252203" y="937851"/>
                    </a:lnTo>
                    <a:lnTo>
                      <a:pt x="232315" y="957636"/>
                    </a:lnTo>
                    <a:lnTo>
                      <a:pt x="225457" y="979134"/>
                    </a:lnTo>
                    <a:lnTo>
                      <a:pt x="228714" y="1014421"/>
                    </a:lnTo>
                    <a:lnTo>
                      <a:pt x="216713" y="989926"/>
                    </a:lnTo>
                    <a:lnTo>
                      <a:pt x="205654" y="993437"/>
                    </a:lnTo>
                    <a:lnTo>
                      <a:pt x="204283" y="1009625"/>
                    </a:lnTo>
                    <a:lnTo>
                      <a:pt x="208140" y="1031037"/>
                    </a:lnTo>
                    <a:lnTo>
                      <a:pt x="230429" y="1057074"/>
                    </a:lnTo>
                    <a:lnTo>
                      <a:pt x="236687" y="1085766"/>
                    </a:lnTo>
                    <a:lnTo>
                      <a:pt x="247831" y="1092104"/>
                    </a:lnTo>
                    <a:lnTo>
                      <a:pt x="250831" y="1093218"/>
                    </a:lnTo>
                    <a:lnTo>
                      <a:pt x="252289" y="1093732"/>
                    </a:lnTo>
                    <a:lnTo>
                      <a:pt x="239087" y="1042257"/>
                    </a:lnTo>
                    <a:lnTo>
                      <a:pt x="256918" y="1032322"/>
                    </a:lnTo>
                    <a:lnTo>
                      <a:pt x="279378" y="1049623"/>
                    </a:lnTo>
                    <a:lnTo>
                      <a:pt x="284693" y="1053648"/>
                    </a:lnTo>
                    <a:lnTo>
                      <a:pt x="326098" y="1084225"/>
                    </a:lnTo>
                    <a:lnTo>
                      <a:pt x="335270" y="1048424"/>
                    </a:lnTo>
                    <a:lnTo>
                      <a:pt x="318897" y="1031979"/>
                    </a:lnTo>
                    <a:lnTo>
                      <a:pt x="326784" y="1027354"/>
                    </a:lnTo>
                    <a:lnTo>
                      <a:pt x="346243" y="1041229"/>
                    </a:lnTo>
                    <a:lnTo>
                      <a:pt x="376847" y="1058702"/>
                    </a:lnTo>
                    <a:lnTo>
                      <a:pt x="395278" y="1063755"/>
                    </a:lnTo>
                    <a:lnTo>
                      <a:pt x="417567" y="1051764"/>
                    </a:lnTo>
                    <a:lnTo>
                      <a:pt x="424853" y="1034720"/>
                    </a:lnTo>
                    <a:lnTo>
                      <a:pt x="453657" y="1036518"/>
                    </a:lnTo>
                    <a:lnTo>
                      <a:pt x="456743" y="1004314"/>
                    </a:lnTo>
                    <a:lnTo>
                      <a:pt x="536039" y="1009197"/>
                    </a:lnTo>
                    <a:lnTo>
                      <a:pt x="541782" y="991553"/>
                    </a:lnTo>
                    <a:lnTo>
                      <a:pt x="565785" y="983588"/>
                    </a:lnTo>
                    <a:lnTo>
                      <a:pt x="583873" y="964231"/>
                    </a:lnTo>
                    <a:lnTo>
                      <a:pt x="603847" y="942477"/>
                    </a:lnTo>
                    <a:lnTo>
                      <a:pt x="628450" y="906761"/>
                    </a:lnTo>
                    <a:lnTo>
                      <a:pt x="645766" y="905562"/>
                    </a:lnTo>
                    <a:lnTo>
                      <a:pt x="679371" y="876441"/>
                    </a:lnTo>
                    <a:lnTo>
                      <a:pt x="655625" y="826080"/>
                    </a:lnTo>
                    <a:lnTo>
                      <a:pt x="681428" y="800129"/>
                    </a:lnTo>
                    <a:lnTo>
                      <a:pt x="687515" y="793105"/>
                    </a:lnTo>
                    <a:lnTo>
                      <a:pt x="699773" y="781543"/>
                    </a:lnTo>
                    <a:lnTo>
                      <a:pt x="689572" y="762186"/>
                    </a:lnTo>
                    <a:lnTo>
                      <a:pt x="676799" y="748311"/>
                    </a:lnTo>
                    <a:lnTo>
                      <a:pt x="648338" y="745142"/>
                    </a:lnTo>
                    <a:lnTo>
                      <a:pt x="635308" y="731524"/>
                    </a:lnTo>
                    <a:lnTo>
                      <a:pt x="616792" y="724843"/>
                    </a:lnTo>
                    <a:lnTo>
                      <a:pt x="608648" y="709684"/>
                    </a:lnTo>
                    <a:lnTo>
                      <a:pt x="583444" y="712939"/>
                    </a:lnTo>
                    <a:lnTo>
                      <a:pt x="570329" y="733580"/>
                    </a:lnTo>
                    <a:lnTo>
                      <a:pt x="555155" y="739575"/>
                    </a:lnTo>
                    <a:lnTo>
                      <a:pt x="536982" y="740089"/>
                    </a:lnTo>
                    <a:lnTo>
                      <a:pt x="520779" y="732124"/>
                    </a:lnTo>
                    <a:lnTo>
                      <a:pt x="500120" y="732638"/>
                    </a:lnTo>
                    <a:lnTo>
                      <a:pt x="461801" y="726385"/>
                    </a:lnTo>
                    <a:lnTo>
                      <a:pt x="426396" y="706686"/>
                    </a:lnTo>
                    <a:lnTo>
                      <a:pt x="432226" y="701461"/>
                    </a:lnTo>
                    <a:lnTo>
                      <a:pt x="462144" y="713881"/>
                    </a:lnTo>
                    <a:lnTo>
                      <a:pt x="500806" y="720218"/>
                    </a:lnTo>
                    <a:lnTo>
                      <a:pt x="526437" y="706943"/>
                    </a:lnTo>
                    <a:lnTo>
                      <a:pt x="532867" y="691269"/>
                    </a:lnTo>
                    <a:lnTo>
                      <a:pt x="563299" y="669686"/>
                    </a:lnTo>
                    <a:lnTo>
                      <a:pt x="581130" y="679364"/>
                    </a:lnTo>
                    <a:lnTo>
                      <a:pt x="617477" y="652985"/>
                    </a:lnTo>
                    <a:lnTo>
                      <a:pt x="573072" y="630202"/>
                    </a:lnTo>
                    <a:lnTo>
                      <a:pt x="581559" y="622922"/>
                    </a:lnTo>
                    <a:lnTo>
                      <a:pt x="583959" y="608447"/>
                    </a:lnTo>
                    <a:lnTo>
                      <a:pt x="568614" y="605364"/>
                    </a:lnTo>
                    <a:lnTo>
                      <a:pt x="529609" y="621637"/>
                    </a:lnTo>
                    <a:lnTo>
                      <a:pt x="541868" y="606135"/>
                    </a:lnTo>
                    <a:lnTo>
                      <a:pt x="584130" y="596713"/>
                    </a:lnTo>
                    <a:lnTo>
                      <a:pt x="593903" y="600910"/>
                    </a:lnTo>
                    <a:lnTo>
                      <a:pt x="620306" y="572989"/>
                    </a:lnTo>
                    <a:lnTo>
                      <a:pt x="632994" y="555345"/>
                    </a:lnTo>
                    <a:lnTo>
                      <a:pt x="643195" y="523655"/>
                    </a:lnTo>
                    <a:lnTo>
                      <a:pt x="667026" y="497618"/>
                    </a:lnTo>
                    <a:lnTo>
                      <a:pt x="681600" y="459590"/>
                    </a:lnTo>
                    <a:lnTo>
                      <a:pt x="691544" y="429870"/>
                    </a:lnTo>
                    <a:lnTo>
                      <a:pt x="695230" y="403147"/>
                    </a:lnTo>
                    <a:lnTo>
                      <a:pt x="700202" y="387731"/>
                    </a:lnTo>
                    <a:lnTo>
                      <a:pt x="718119" y="356298"/>
                    </a:lnTo>
                    <a:lnTo>
                      <a:pt x="740150" y="333087"/>
                    </a:lnTo>
                    <a:lnTo>
                      <a:pt x="736892" y="319041"/>
                    </a:lnTo>
                    <a:lnTo>
                      <a:pt x="729948" y="289064"/>
                    </a:lnTo>
                    <a:lnTo>
                      <a:pt x="714089" y="268765"/>
                    </a:lnTo>
                    <a:lnTo>
                      <a:pt x="680656" y="271163"/>
                    </a:lnTo>
                    <a:lnTo>
                      <a:pt x="641652" y="274332"/>
                    </a:lnTo>
                    <a:lnTo>
                      <a:pt x="615677" y="269364"/>
                    </a:lnTo>
                    <a:lnTo>
                      <a:pt x="581987" y="263112"/>
                    </a:lnTo>
                    <a:lnTo>
                      <a:pt x="565185" y="269364"/>
                    </a:lnTo>
                    <a:lnTo>
                      <a:pt x="548126" y="268851"/>
                    </a:lnTo>
                    <a:lnTo>
                      <a:pt x="522580" y="258145"/>
                    </a:lnTo>
                    <a:lnTo>
                      <a:pt x="500463" y="258830"/>
                    </a:lnTo>
                    <a:lnTo>
                      <a:pt x="488547" y="264568"/>
                    </a:lnTo>
                    <a:lnTo>
                      <a:pt x="473202" y="271849"/>
                    </a:lnTo>
                    <a:lnTo>
                      <a:pt x="449456" y="275018"/>
                    </a:lnTo>
                    <a:lnTo>
                      <a:pt x="436340" y="286837"/>
                    </a:lnTo>
                    <a:lnTo>
                      <a:pt x="422539" y="292832"/>
                    </a:lnTo>
                    <a:lnTo>
                      <a:pt x="411652" y="285895"/>
                    </a:lnTo>
                    <a:lnTo>
                      <a:pt x="400079" y="301911"/>
                    </a:lnTo>
                    <a:lnTo>
                      <a:pt x="384905" y="317071"/>
                    </a:lnTo>
                    <a:lnTo>
                      <a:pt x="379247" y="316129"/>
                    </a:lnTo>
                    <a:lnTo>
                      <a:pt x="394592" y="293603"/>
                    </a:lnTo>
                    <a:lnTo>
                      <a:pt x="410109" y="265082"/>
                    </a:lnTo>
                    <a:lnTo>
                      <a:pt x="447913" y="216519"/>
                    </a:lnTo>
                    <a:lnTo>
                      <a:pt x="429739" y="218575"/>
                    </a:lnTo>
                    <a:lnTo>
                      <a:pt x="403679" y="225941"/>
                    </a:lnTo>
                    <a:lnTo>
                      <a:pt x="393135" y="226968"/>
                    </a:lnTo>
                    <a:lnTo>
                      <a:pt x="415252" y="206070"/>
                    </a:lnTo>
                    <a:lnTo>
                      <a:pt x="415852" y="188256"/>
                    </a:lnTo>
                    <a:lnTo>
                      <a:pt x="436169" y="179605"/>
                    </a:lnTo>
                    <a:lnTo>
                      <a:pt x="439341" y="165901"/>
                    </a:lnTo>
                    <a:lnTo>
                      <a:pt x="470202" y="141919"/>
                    </a:lnTo>
                    <a:lnTo>
                      <a:pt x="488890" y="128815"/>
                    </a:lnTo>
                    <a:lnTo>
                      <a:pt x="500120" y="113227"/>
                    </a:lnTo>
                    <a:lnTo>
                      <a:pt x="511693" y="102864"/>
                    </a:lnTo>
                    <a:lnTo>
                      <a:pt x="535353" y="90359"/>
                    </a:lnTo>
                    <a:lnTo>
                      <a:pt x="550526" y="76570"/>
                    </a:lnTo>
                    <a:lnTo>
                      <a:pt x="555670" y="55672"/>
                    </a:lnTo>
                    <a:lnTo>
                      <a:pt x="540325" y="50704"/>
                    </a:lnTo>
                    <a:lnTo>
                      <a:pt x="558413" y="6509"/>
                    </a:lnTo>
                    <a:lnTo>
                      <a:pt x="501577" y="0"/>
                    </a:lnTo>
                    <a:lnTo>
                      <a:pt x="502434" y="1456"/>
                    </a:lnTo>
                    <a:lnTo>
                      <a:pt x="503206" y="1028"/>
                    </a:lnTo>
                    <a:lnTo>
                      <a:pt x="503120" y="1799"/>
                    </a:lnTo>
                    <a:lnTo>
                      <a:pt x="556012" y="7880"/>
                    </a:lnTo>
                    <a:lnTo>
                      <a:pt x="538182" y="51732"/>
                    </a:lnTo>
                    <a:lnTo>
                      <a:pt x="553698" y="56785"/>
                    </a:lnTo>
                    <a:lnTo>
                      <a:pt x="549069" y="75628"/>
                    </a:lnTo>
                    <a:lnTo>
                      <a:pt x="534410" y="88989"/>
                    </a:lnTo>
                    <a:lnTo>
                      <a:pt x="510750" y="101494"/>
                    </a:lnTo>
                    <a:lnTo>
                      <a:pt x="498834" y="112114"/>
                    </a:lnTo>
                    <a:lnTo>
                      <a:pt x="487690" y="127616"/>
                    </a:lnTo>
                    <a:lnTo>
                      <a:pt x="469173" y="140549"/>
                    </a:lnTo>
                    <a:lnTo>
                      <a:pt x="437883" y="164959"/>
                    </a:lnTo>
                    <a:lnTo>
                      <a:pt x="434797" y="178406"/>
                    </a:lnTo>
                    <a:lnTo>
                      <a:pt x="414223" y="187142"/>
                    </a:lnTo>
                    <a:lnTo>
                      <a:pt x="413537" y="205385"/>
                    </a:lnTo>
                    <a:lnTo>
                      <a:pt x="388506" y="229110"/>
                    </a:lnTo>
                    <a:lnTo>
                      <a:pt x="404022" y="227568"/>
                    </a:lnTo>
                    <a:lnTo>
                      <a:pt x="430082" y="220202"/>
                    </a:lnTo>
                    <a:lnTo>
                      <a:pt x="444141" y="218575"/>
                    </a:lnTo>
                    <a:lnTo>
                      <a:pt x="408737" y="264226"/>
                    </a:lnTo>
                    <a:lnTo>
                      <a:pt x="393135" y="292747"/>
                    </a:lnTo>
                    <a:lnTo>
                      <a:pt x="376333" y="317328"/>
                    </a:lnTo>
                    <a:lnTo>
                      <a:pt x="385077" y="318784"/>
                    </a:lnTo>
                    <a:lnTo>
                      <a:pt x="385505" y="318870"/>
                    </a:lnTo>
                    <a:lnTo>
                      <a:pt x="401365" y="302939"/>
                    </a:lnTo>
                    <a:lnTo>
                      <a:pt x="412080" y="288122"/>
                    </a:lnTo>
                    <a:lnTo>
                      <a:pt x="422367" y="294717"/>
                    </a:lnTo>
                    <a:lnTo>
                      <a:pt x="437283" y="288293"/>
                    </a:lnTo>
                    <a:lnTo>
                      <a:pt x="450228" y="276645"/>
                    </a:lnTo>
                    <a:lnTo>
                      <a:pt x="473631" y="273476"/>
                    </a:lnTo>
                    <a:lnTo>
                      <a:pt x="489318" y="266024"/>
                    </a:lnTo>
                    <a:lnTo>
                      <a:pt x="500891" y="260457"/>
                    </a:lnTo>
                    <a:lnTo>
                      <a:pt x="522237" y="259858"/>
                    </a:lnTo>
                    <a:lnTo>
                      <a:pt x="547783" y="270478"/>
                    </a:lnTo>
                    <a:lnTo>
                      <a:pt x="565442" y="270992"/>
                    </a:lnTo>
                    <a:lnTo>
                      <a:pt x="582159" y="264825"/>
                    </a:lnTo>
                    <a:lnTo>
                      <a:pt x="615420" y="270992"/>
                    </a:lnTo>
                    <a:lnTo>
                      <a:pt x="641566" y="276045"/>
                    </a:lnTo>
                    <a:lnTo>
                      <a:pt x="680828" y="272876"/>
                    </a:lnTo>
                    <a:lnTo>
                      <a:pt x="680828" y="272876"/>
                    </a:lnTo>
                    <a:lnTo>
                      <a:pt x="713318" y="270478"/>
                    </a:lnTo>
                    <a:lnTo>
                      <a:pt x="728405" y="289749"/>
                    </a:lnTo>
                    <a:lnTo>
                      <a:pt x="735264" y="319469"/>
                    </a:lnTo>
                    <a:lnTo>
                      <a:pt x="738264" y="332573"/>
                    </a:lnTo>
                    <a:lnTo>
                      <a:pt x="716747" y="355356"/>
                    </a:lnTo>
                    <a:lnTo>
                      <a:pt x="698659" y="387045"/>
                    </a:lnTo>
                    <a:lnTo>
                      <a:pt x="693601" y="402719"/>
                    </a:lnTo>
                    <a:lnTo>
                      <a:pt x="689915" y="429442"/>
                    </a:lnTo>
                    <a:lnTo>
                      <a:pt x="680057" y="458990"/>
                    </a:lnTo>
                    <a:lnTo>
                      <a:pt x="665569" y="496761"/>
                    </a:lnTo>
                    <a:lnTo>
                      <a:pt x="641737" y="522799"/>
                    </a:lnTo>
                    <a:lnTo>
                      <a:pt x="631450" y="554574"/>
                    </a:lnTo>
                    <a:lnTo>
                      <a:pt x="619020" y="571875"/>
                    </a:lnTo>
                    <a:lnTo>
                      <a:pt x="593474" y="598940"/>
                    </a:lnTo>
                    <a:lnTo>
                      <a:pt x="584302" y="595000"/>
                    </a:lnTo>
                    <a:lnTo>
                      <a:pt x="540925" y="604593"/>
                    </a:lnTo>
                    <a:lnTo>
                      <a:pt x="524380" y="625663"/>
                    </a:lnTo>
                    <a:lnTo>
                      <a:pt x="568785" y="607077"/>
                    </a:lnTo>
                    <a:lnTo>
                      <a:pt x="582073" y="609732"/>
                    </a:lnTo>
                    <a:lnTo>
                      <a:pt x="580015" y="622065"/>
                    </a:lnTo>
                    <a:lnTo>
                      <a:pt x="570157" y="630544"/>
                    </a:lnTo>
                    <a:lnTo>
                      <a:pt x="614305" y="653241"/>
                    </a:lnTo>
                    <a:lnTo>
                      <a:pt x="580958" y="677394"/>
                    </a:lnTo>
                    <a:lnTo>
                      <a:pt x="563213" y="667802"/>
                    </a:lnTo>
                    <a:lnTo>
                      <a:pt x="531495" y="690241"/>
                    </a:lnTo>
                    <a:lnTo>
                      <a:pt x="525151" y="705744"/>
                    </a:lnTo>
                    <a:lnTo>
                      <a:pt x="500548" y="718505"/>
                    </a:lnTo>
                    <a:lnTo>
                      <a:pt x="462572" y="712253"/>
                    </a:lnTo>
                    <a:lnTo>
                      <a:pt x="431968" y="699492"/>
                    </a:lnTo>
                    <a:lnTo>
                      <a:pt x="423567" y="707029"/>
                    </a:lnTo>
                    <a:lnTo>
                      <a:pt x="461286" y="727927"/>
                    </a:lnTo>
                    <a:lnTo>
                      <a:pt x="500034" y="734265"/>
                    </a:lnTo>
                    <a:lnTo>
                      <a:pt x="520351" y="733751"/>
                    </a:lnTo>
                    <a:lnTo>
                      <a:pt x="536553" y="741802"/>
                    </a:lnTo>
                    <a:lnTo>
                      <a:pt x="555498" y="741202"/>
                    </a:lnTo>
                    <a:lnTo>
                      <a:pt x="571443" y="734865"/>
                    </a:lnTo>
                    <a:lnTo>
                      <a:pt x="584387" y="714480"/>
                    </a:lnTo>
                    <a:lnTo>
                      <a:pt x="607705" y="711482"/>
                    </a:lnTo>
                    <a:lnTo>
                      <a:pt x="615591" y="726214"/>
                    </a:lnTo>
                    <a:lnTo>
                      <a:pt x="634451" y="732980"/>
                    </a:lnTo>
                    <a:lnTo>
                      <a:pt x="647567" y="746769"/>
                    </a:lnTo>
                    <a:lnTo>
                      <a:pt x="676028" y="749853"/>
                    </a:lnTo>
                    <a:lnTo>
                      <a:pt x="688200" y="763128"/>
                    </a:lnTo>
                    <a:lnTo>
                      <a:pt x="697716" y="781200"/>
                    </a:lnTo>
                    <a:lnTo>
                      <a:pt x="686314" y="791992"/>
                    </a:lnTo>
                    <a:lnTo>
                      <a:pt x="680142" y="799015"/>
                    </a:lnTo>
                    <a:lnTo>
                      <a:pt x="653653" y="825738"/>
                    </a:lnTo>
                    <a:lnTo>
                      <a:pt x="677313" y="876013"/>
                    </a:lnTo>
                    <a:lnTo>
                      <a:pt x="645081" y="903935"/>
                    </a:lnTo>
                    <a:lnTo>
                      <a:pt x="627593" y="905134"/>
                    </a:lnTo>
                    <a:lnTo>
                      <a:pt x="602475" y="941449"/>
                    </a:lnTo>
                    <a:lnTo>
                      <a:pt x="582673" y="963118"/>
                    </a:lnTo>
                    <a:lnTo>
                      <a:pt x="564842" y="982218"/>
                    </a:lnTo>
                    <a:lnTo>
                      <a:pt x="540411" y="990268"/>
                    </a:lnTo>
                    <a:lnTo>
                      <a:pt x="534838" y="1007398"/>
                    </a:lnTo>
                    <a:lnTo>
                      <a:pt x="455285" y="1002516"/>
                    </a:lnTo>
                    <a:lnTo>
                      <a:pt x="452114" y="1034805"/>
                    </a:lnTo>
                    <a:lnTo>
                      <a:pt x="423739" y="1032921"/>
                    </a:lnTo>
                    <a:lnTo>
                      <a:pt x="416281" y="1050565"/>
                    </a:lnTo>
                    <a:lnTo>
                      <a:pt x="395107" y="1062042"/>
                    </a:lnTo>
                    <a:lnTo>
                      <a:pt x="377447" y="1057160"/>
                    </a:lnTo>
                    <a:lnTo>
                      <a:pt x="347186" y="1039859"/>
                    </a:lnTo>
                    <a:lnTo>
                      <a:pt x="326869" y="1025298"/>
                    </a:lnTo>
                    <a:lnTo>
                      <a:pt x="316240" y="1031722"/>
                    </a:lnTo>
                    <a:lnTo>
                      <a:pt x="333385" y="1048938"/>
                    </a:lnTo>
                    <a:lnTo>
                      <a:pt x="325069" y="1081398"/>
                    </a:lnTo>
                    <a:lnTo>
                      <a:pt x="285721" y="1052363"/>
                    </a:lnTo>
                    <a:lnTo>
                      <a:pt x="285207" y="1053049"/>
                    </a:lnTo>
                    <a:lnTo>
                      <a:pt x="285721" y="1052363"/>
                    </a:lnTo>
                    <a:lnTo>
                      <a:pt x="280407" y="1048338"/>
                    </a:lnTo>
                    <a:lnTo>
                      <a:pt x="279892" y="1049023"/>
                    </a:lnTo>
                    <a:lnTo>
                      <a:pt x="280407" y="1048338"/>
                    </a:lnTo>
                    <a:lnTo>
                      <a:pt x="257089" y="1030266"/>
                    </a:lnTo>
                    <a:lnTo>
                      <a:pt x="237115" y="1041400"/>
                    </a:lnTo>
                    <a:lnTo>
                      <a:pt x="249888" y="1091077"/>
                    </a:lnTo>
                    <a:lnTo>
                      <a:pt x="248517" y="1090563"/>
                    </a:lnTo>
                    <a:lnTo>
                      <a:pt x="238144" y="1084739"/>
                    </a:lnTo>
                    <a:lnTo>
                      <a:pt x="231972" y="1056303"/>
                    </a:lnTo>
                    <a:lnTo>
                      <a:pt x="209683" y="1030266"/>
                    </a:lnTo>
                    <a:lnTo>
                      <a:pt x="205997" y="1009539"/>
                    </a:lnTo>
                    <a:lnTo>
                      <a:pt x="207197" y="994722"/>
                    </a:lnTo>
                    <a:lnTo>
                      <a:pt x="215856" y="991981"/>
                    </a:lnTo>
                    <a:lnTo>
                      <a:pt x="231286" y="1023329"/>
                    </a:lnTo>
                    <a:lnTo>
                      <a:pt x="227171" y="979305"/>
                    </a:lnTo>
                    <a:lnTo>
                      <a:pt x="233772" y="958493"/>
                    </a:lnTo>
                    <a:lnTo>
                      <a:pt x="253660" y="938708"/>
                    </a:lnTo>
                    <a:lnTo>
                      <a:pt x="264890" y="906932"/>
                    </a:lnTo>
                    <a:lnTo>
                      <a:pt x="272348" y="893999"/>
                    </a:lnTo>
                    <a:lnTo>
                      <a:pt x="278435" y="882951"/>
                    </a:lnTo>
                    <a:lnTo>
                      <a:pt x="293522" y="871045"/>
                    </a:lnTo>
                    <a:lnTo>
                      <a:pt x="292837" y="836101"/>
                    </a:lnTo>
                    <a:lnTo>
                      <a:pt x="285207" y="827879"/>
                    </a:lnTo>
                    <a:lnTo>
                      <a:pt x="255975" y="801156"/>
                    </a:lnTo>
                    <a:lnTo>
                      <a:pt x="266862" y="788395"/>
                    </a:lnTo>
                    <a:lnTo>
                      <a:pt x="260604" y="764584"/>
                    </a:lnTo>
                    <a:lnTo>
                      <a:pt x="264890" y="742658"/>
                    </a:lnTo>
                    <a:lnTo>
                      <a:pt x="273120" y="734436"/>
                    </a:lnTo>
                    <a:lnTo>
                      <a:pt x="287607" y="737434"/>
                    </a:lnTo>
                    <a:lnTo>
                      <a:pt x="305353" y="736834"/>
                    </a:lnTo>
                    <a:lnTo>
                      <a:pt x="284950" y="724073"/>
                    </a:lnTo>
                    <a:lnTo>
                      <a:pt x="268919" y="722702"/>
                    </a:lnTo>
                    <a:lnTo>
                      <a:pt x="255375" y="729897"/>
                    </a:lnTo>
                    <a:lnTo>
                      <a:pt x="251603" y="749424"/>
                    </a:lnTo>
                    <a:lnTo>
                      <a:pt x="242259" y="777346"/>
                    </a:lnTo>
                    <a:lnTo>
                      <a:pt x="237030" y="794561"/>
                    </a:lnTo>
                    <a:lnTo>
                      <a:pt x="211398" y="765869"/>
                    </a:lnTo>
                    <a:lnTo>
                      <a:pt x="195967" y="752337"/>
                    </a:lnTo>
                    <a:lnTo>
                      <a:pt x="191767" y="736577"/>
                    </a:lnTo>
                    <a:lnTo>
                      <a:pt x="196653" y="716450"/>
                    </a:lnTo>
                    <a:lnTo>
                      <a:pt x="203083" y="692639"/>
                    </a:lnTo>
                    <a:lnTo>
                      <a:pt x="184995" y="712082"/>
                    </a:lnTo>
                    <a:lnTo>
                      <a:pt x="178737" y="710454"/>
                    </a:lnTo>
                    <a:lnTo>
                      <a:pt x="177879" y="710198"/>
                    </a:lnTo>
                    <a:lnTo>
                      <a:pt x="174450" y="727413"/>
                    </a:lnTo>
                    <a:lnTo>
                      <a:pt x="180108" y="744371"/>
                    </a:lnTo>
                    <a:lnTo>
                      <a:pt x="195367" y="780344"/>
                    </a:lnTo>
                    <a:lnTo>
                      <a:pt x="171450" y="794476"/>
                    </a:lnTo>
                    <a:lnTo>
                      <a:pt x="152162" y="895027"/>
                    </a:lnTo>
                    <a:lnTo>
                      <a:pt x="143847" y="904619"/>
                    </a:lnTo>
                    <a:lnTo>
                      <a:pt x="110500" y="907532"/>
                    </a:lnTo>
                    <a:lnTo>
                      <a:pt x="114100" y="884064"/>
                    </a:lnTo>
                    <a:lnTo>
                      <a:pt x="129016" y="869161"/>
                    </a:lnTo>
                    <a:lnTo>
                      <a:pt x="129530" y="832932"/>
                    </a:lnTo>
                    <a:lnTo>
                      <a:pt x="150190" y="780601"/>
                    </a:lnTo>
                    <a:lnTo>
                      <a:pt x="138446" y="763299"/>
                    </a:lnTo>
                    <a:lnTo>
                      <a:pt x="154819" y="739061"/>
                    </a:lnTo>
                    <a:lnTo>
                      <a:pt x="142647" y="741973"/>
                    </a:lnTo>
                    <a:lnTo>
                      <a:pt x="133560" y="733408"/>
                    </a:lnTo>
                    <a:lnTo>
                      <a:pt x="147533" y="709769"/>
                    </a:lnTo>
                    <a:lnTo>
                      <a:pt x="166907" y="670371"/>
                    </a:lnTo>
                    <a:lnTo>
                      <a:pt x="158163" y="640565"/>
                    </a:lnTo>
                    <a:lnTo>
                      <a:pt x="172907" y="604850"/>
                    </a:lnTo>
                    <a:lnTo>
                      <a:pt x="204026" y="544810"/>
                    </a:lnTo>
                    <a:lnTo>
                      <a:pt x="226057" y="508153"/>
                    </a:lnTo>
                    <a:lnTo>
                      <a:pt x="191510" y="541898"/>
                    </a:lnTo>
                    <a:lnTo>
                      <a:pt x="148047" y="576243"/>
                    </a:lnTo>
                    <a:lnTo>
                      <a:pt x="133988" y="565880"/>
                    </a:lnTo>
                    <a:lnTo>
                      <a:pt x="116843" y="564595"/>
                    </a:lnTo>
                    <a:lnTo>
                      <a:pt x="103127" y="543269"/>
                    </a:lnTo>
                    <a:lnTo>
                      <a:pt x="107499" y="537616"/>
                    </a:lnTo>
                    <a:lnTo>
                      <a:pt x="140332" y="528623"/>
                    </a:lnTo>
                    <a:lnTo>
                      <a:pt x="68066" y="518345"/>
                    </a:lnTo>
                    <a:lnTo>
                      <a:pt x="75867" y="505498"/>
                    </a:lnTo>
                    <a:lnTo>
                      <a:pt x="110328" y="503614"/>
                    </a:lnTo>
                    <a:lnTo>
                      <a:pt x="123701" y="497275"/>
                    </a:lnTo>
                    <a:lnTo>
                      <a:pt x="145561" y="474150"/>
                    </a:lnTo>
                    <a:lnTo>
                      <a:pt x="115729" y="472951"/>
                    </a:lnTo>
                    <a:lnTo>
                      <a:pt x="128759" y="444516"/>
                    </a:lnTo>
                    <a:lnTo>
                      <a:pt x="156448" y="434923"/>
                    </a:lnTo>
                    <a:lnTo>
                      <a:pt x="142304" y="422676"/>
                    </a:lnTo>
                    <a:lnTo>
                      <a:pt x="167507" y="384819"/>
                    </a:lnTo>
                    <a:lnTo>
                      <a:pt x="155934" y="384048"/>
                    </a:lnTo>
                    <a:lnTo>
                      <a:pt x="143075" y="391842"/>
                    </a:lnTo>
                    <a:lnTo>
                      <a:pt x="128073" y="417280"/>
                    </a:lnTo>
                    <a:lnTo>
                      <a:pt x="118386" y="425759"/>
                    </a:lnTo>
                    <a:lnTo>
                      <a:pt x="105528" y="430041"/>
                    </a:lnTo>
                    <a:lnTo>
                      <a:pt x="115900" y="407601"/>
                    </a:lnTo>
                    <a:lnTo>
                      <a:pt x="120529" y="393212"/>
                    </a:lnTo>
                    <a:lnTo>
                      <a:pt x="109214" y="386960"/>
                    </a:lnTo>
                    <a:lnTo>
                      <a:pt x="98412" y="402634"/>
                    </a:lnTo>
                    <a:lnTo>
                      <a:pt x="90697" y="387817"/>
                    </a:lnTo>
                    <a:lnTo>
                      <a:pt x="67723" y="390900"/>
                    </a:lnTo>
                    <a:lnTo>
                      <a:pt x="43463" y="354499"/>
                    </a:lnTo>
                    <a:lnTo>
                      <a:pt x="53492" y="338397"/>
                    </a:lnTo>
                    <a:lnTo>
                      <a:pt x="37976" y="322209"/>
                    </a:lnTo>
                    <a:lnTo>
                      <a:pt x="27175" y="340538"/>
                    </a:lnTo>
                    <a:lnTo>
                      <a:pt x="18088" y="338397"/>
                    </a:lnTo>
                    <a:lnTo>
                      <a:pt x="4801" y="325721"/>
                    </a:lnTo>
                    <a:lnTo>
                      <a:pt x="1715" y="305679"/>
                    </a:lnTo>
                    <a:lnTo>
                      <a:pt x="7287" y="294545"/>
                    </a:lnTo>
                    <a:lnTo>
                      <a:pt x="26832" y="312788"/>
                    </a:lnTo>
                    <a:lnTo>
                      <a:pt x="22889" y="284696"/>
                    </a:lnTo>
                    <a:lnTo>
                      <a:pt x="27946" y="275617"/>
                    </a:lnTo>
                    <a:lnTo>
                      <a:pt x="39519" y="280242"/>
                    </a:lnTo>
                    <a:lnTo>
                      <a:pt x="55550" y="295659"/>
                    </a:lnTo>
                    <a:lnTo>
                      <a:pt x="65580" y="305679"/>
                    </a:lnTo>
                    <a:lnTo>
                      <a:pt x="71323" y="298142"/>
                    </a:lnTo>
                    <a:lnTo>
                      <a:pt x="61293" y="279300"/>
                    </a:lnTo>
                    <a:lnTo>
                      <a:pt x="60008" y="255661"/>
                    </a:lnTo>
                    <a:lnTo>
                      <a:pt x="75095" y="243584"/>
                    </a:lnTo>
                    <a:lnTo>
                      <a:pt x="95069" y="279043"/>
                    </a:lnTo>
                    <a:lnTo>
                      <a:pt x="94383" y="300541"/>
                    </a:lnTo>
                    <a:lnTo>
                      <a:pt x="90697" y="330603"/>
                    </a:lnTo>
                    <a:lnTo>
                      <a:pt x="100127" y="348333"/>
                    </a:lnTo>
                    <a:lnTo>
                      <a:pt x="117100" y="360837"/>
                    </a:lnTo>
                    <a:lnTo>
                      <a:pt x="131674" y="375397"/>
                    </a:lnTo>
                    <a:lnTo>
                      <a:pt x="157220" y="366404"/>
                    </a:lnTo>
                    <a:lnTo>
                      <a:pt x="173850" y="346448"/>
                    </a:lnTo>
                    <a:lnTo>
                      <a:pt x="146675" y="344478"/>
                    </a:lnTo>
                    <a:lnTo>
                      <a:pt x="134588" y="320325"/>
                    </a:lnTo>
                    <a:lnTo>
                      <a:pt x="136389" y="302082"/>
                    </a:lnTo>
                    <a:lnTo>
                      <a:pt x="141618" y="287008"/>
                    </a:lnTo>
                    <a:lnTo>
                      <a:pt x="162106" y="300883"/>
                    </a:lnTo>
                    <a:lnTo>
                      <a:pt x="170507" y="299599"/>
                    </a:lnTo>
                    <a:lnTo>
                      <a:pt x="171707" y="299341"/>
                    </a:lnTo>
                    <a:lnTo>
                      <a:pt x="165449" y="288893"/>
                    </a:lnTo>
                    <a:lnTo>
                      <a:pt x="146075" y="269622"/>
                    </a:lnTo>
                    <a:lnTo>
                      <a:pt x="165449" y="246411"/>
                    </a:lnTo>
                    <a:lnTo>
                      <a:pt x="146933" y="235619"/>
                    </a:lnTo>
                    <a:lnTo>
                      <a:pt x="146933" y="209924"/>
                    </a:lnTo>
                    <a:lnTo>
                      <a:pt x="156191" y="205899"/>
                    </a:lnTo>
                    <a:lnTo>
                      <a:pt x="171450" y="209154"/>
                    </a:lnTo>
                    <a:lnTo>
                      <a:pt x="179337" y="192709"/>
                    </a:lnTo>
                    <a:lnTo>
                      <a:pt x="200339" y="206755"/>
                    </a:lnTo>
                    <a:lnTo>
                      <a:pt x="216027" y="190996"/>
                    </a:lnTo>
                    <a:lnTo>
                      <a:pt x="247917" y="189797"/>
                    </a:lnTo>
                    <a:lnTo>
                      <a:pt x="226914" y="166758"/>
                    </a:lnTo>
                    <a:lnTo>
                      <a:pt x="203854" y="142519"/>
                    </a:lnTo>
                    <a:lnTo>
                      <a:pt x="216884" y="145088"/>
                    </a:lnTo>
                    <a:lnTo>
                      <a:pt x="232400" y="145088"/>
                    </a:lnTo>
                    <a:lnTo>
                      <a:pt x="226400" y="128387"/>
                    </a:lnTo>
                    <a:lnTo>
                      <a:pt x="213284" y="107660"/>
                    </a:lnTo>
                    <a:lnTo>
                      <a:pt x="230172" y="104149"/>
                    </a:lnTo>
                    <a:lnTo>
                      <a:pt x="259661" y="96526"/>
                    </a:lnTo>
                    <a:lnTo>
                      <a:pt x="250831" y="67748"/>
                    </a:lnTo>
                    <a:lnTo>
                      <a:pt x="258975" y="61324"/>
                    </a:lnTo>
                    <a:lnTo>
                      <a:pt x="276206" y="56699"/>
                    </a:lnTo>
                    <a:lnTo>
                      <a:pt x="258289" y="36914"/>
                    </a:lnTo>
                    <a:lnTo>
                      <a:pt x="270462" y="12676"/>
                    </a:lnTo>
                    <a:lnTo>
                      <a:pt x="280407" y="2741"/>
                    </a:lnTo>
                    <a:lnTo>
                      <a:pt x="306553" y="19099"/>
                    </a:lnTo>
                    <a:lnTo>
                      <a:pt x="323098" y="26808"/>
                    </a:lnTo>
                    <a:lnTo>
                      <a:pt x="338614" y="19271"/>
                    </a:lnTo>
                    <a:lnTo>
                      <a:pt x="364589" y="33574"/>
                    </a:lnTo>
                    <a:lnTo>
                      <a:pt x="396478" y="26637"/>
                    </a:lnTo>
                    <a:lnTo>
                      <a:pt x="443798" y="21069"/>
                    </a:lnTo>
                    <a:lnTo>
                      <a:pt x="474574" y="10535"/>
                    </a:lnTo>
                    <a:lnTo>
                      <a:pt x="508606" y="22526"/>
                    </a:lnTo>
                    <a:lnTo>
                      <a:pt x="511950" y="14988"/>
                    </a:lnTo>
                    <a:lnTo>
                      <a:pt x="512121" y="14646"/>
                    </a:lnTo>
                    <a:lnTo>
                      <a:pt x="503892" y="600"/>
                    </a:lnTo>
                    <a:lnTo>
                      <a:pt x="503206" y="1028"/>
                    </a:lnTo>
                    <a:lnTo>
                      <a:pt x="503120" y="1799"/>
                    </a:lnTo>
                    <a:lnTo>
                      <a:pt x="503206" y="1028"/>
                    </a:lnTo>
                    <a:lnTo>
                      <a:pt x="503206" y="1028"/>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7" name="Freeform 165">
                <a:extLst>
                  <a:ext uri="{FF2B5EF4-FFF2-40B4-BE49-F238E27FC236}">
                    <a16:creationId xmlns:a16="http://schemas.microsoft.com/office/drawing/2014/main" id="{F1657FD3-9559-321D-699D-314FCFC807B9}"/>
                  </a:ext>
                </a:extLst>
              </p:cNvPr>
              <p:cNvSpPr/>
              <p:nvPr/>
            </p:nvSpPr>
            <p:spPr>
              <a:xfrm>
                <a:off x="646199" y="2583002"/>
                <a:ext cx="63950" cy="53421"/>
              </a:xfrm>
              <a:custGeom>
                <a:avLst/>
                <a:gdLst>
                  <a:gd name="connsiteX0" fmla="*/ 0 w 34975"/>
                  <a:gd name="connsiteY0" fmla="*/ 23811 h 32546"/>
                  <a:gd name="connsiteX1" fmla="*/ 16116 w 34975"/>
                  <a:gd name="connsiteY1" fmla="*/ 1371 h 32546"/>
                  <a:gd name="connsiteX2" fmla="*/ 29489 w 34975"/>
                  <a:gd name="connsiteY2" fmla="*/ 0 h 32546"/>
                  <a:gd name="connsiteX3" fmla="*/ 34976 w 34975"/>
                  <a:gd name="connsiteY3" fmla="*/ 15074 h 32546"/>
                  <a:gd name="connsiteX4" fmla="*/ 14316 w 34975"/>
                  <a:gd name="connsiteY4" fmla="*/ 32547 h 32546"/>
                  <a:gd name="connsiteX5" fmla="*/ 0 w 34975"/>
                  <a:gd name="connsiteY5" fmla="*/ 23811 h 32546"/>
                  <a:gd name="connsiteX6" fmla="*/ 0 w 34975"/>
                  <a:gd name="connsiteY6" fmla="*/ 23811 h 32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975" h="32546">
                    <a:moveTo>
                      <a:pt x="0" y="23811"/>
                    </a:moveTo>
                    <a:lnTo>
                      <a:pt x="16116" y="1371"/>
                    </a:lnTo>
                    <a:lnTo>
                      <a:pt x="29489" y="0"/>
                    </a:lnTo>
                    <a:lnTo>
                      <a:pt x="34976" y="15074"/>
                    </a:lnTo>
                    <a:lnTo>
                      <a:pt x="14316" y="32547"/>
                    </a:lnTo>
                    <a:lnTo>
                      <a:pt x="0" y="23811"/>
                    </a:lnTo>
                    <a:lnTo>
                      <a:pt x="0" y="23811"/>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8" name="Freeform 166">
                <a:extLst>
                  <a:ext uri="{FF2B5EF4-FFF2-40B4-BE49-F238E27FC236}">
                    <a16:creationId xmlns:a16="http://schemas.microsoft.com/office/drawing/2014/main" id="{39E73B02-33C9-F66D-45D4-C16B136FD46C}"/>
                  </a:ext>
                </a:extLst>
              </p:cNvPr>
              <p:cNvSpPr/>
              <p:nvPr/>
            </p:nvSpPr>
            <p:spPr>
              <a:xfrm>
                <a:off x="644005" y="2581456"/>
                <a:ext cx="68026" cy="56655"/>
              </a:xfrm>
              <a:custGeom>
                <a:avLst/>
                <a:gdLst>
                  <a:gd name="connsiteX0" fmla="*/ 1200 w 37204"/>
                  <a:gd name="connsiteY0" fmla="*/ 24753 h 34516"/>
                  <a:gd name="connsiteX1" fmla="*/ 1886 w 37204"/>
                  <a:gd name="connsiteY1" fmla="*/ 25266 h 34516"/>
                  <a:gd name="connsiteX2" fmla="*/ 17831 w 37204"/>
                  <a:gd name="connsiteY2" fmla="*/ 3083 h 34516"/>
                  <a:gd name="connsiteX3" fmla="*/ 30089 w 37204"/>
                  <a:gd name="connsiteY3" fmla="*/ 1799 h 34516"/>
                  <a:gd name="connsiteX4" fmla="*/ 35233 w 37204"/>
                  <a:gd name="connsiteY4" fmla="*/ 15760 h 34516"/>
                  <a:gd name="connsiteX5" fmla="*/ 15431 w 37204"/>
                  <a:gd name="connsiteY5" fmla="*/ 32461 h 34516"/>
                  <a:gd name="connsiteX6" fmla="*/ 1629 w 37204"/>
                  <a:gd name="connsiteY6" fmla="*/ 24067 h 34516"/>
                  <a:gd name="connsiteX7" fmla="*/ 1200 w 37204"/>
                  <a:gd name="connsiteY7" fmla="*/ 24753 h 34516"/>
                  <a:gd name="connsiteX8" fmla="*/ 1886 w 37204"/>
                  <a:gd name="connsiteY8" fmla="*/ 25266 h 34516"/>
                  <a:gd name="connsiteX9" fmla="*/ 1200 w 37204"/>
                  <a:gd name="connsiteY9" fmla="*/ 24753 h 34516"/>
                  <a:gd name="connsiteX10" fmla="*/ 771 w 37204"/>
                  <a:gd name="connsiteY10" fmla="*/ 25438 h 34516"/>
                  <a:gd name="connsiteX11" fmla="*/ 15602 w 37204"/>
                  <a:gd name="connsiteY11" fmla="*/ 34517 h 34516"/>
                  <a:gd name="connsiteX12" fmla="*/ 37205 w 37204"/>
                  <a:gd name="connsiteY12" fmla="*/ 16273 h 34516"/>
                  <a:gd name="connsiteX13" fmla="*/ 31204 w 37204"/>
                  <a:gd name="connsiteY13" fmla="*/ 0 h 34516"/>
                  <a:gd name="connsiteX14" fmla="*/ 16888 w 37204"/>
                  <a:gd name="connsiteY14" fmla="*/ 1456 h 34516"/>
                  <a:gd name="connsiteX15" fmla="*/ 0 w 37204"/>
                  <a:gd name="connsiteY15" fmla="*/ 25009 h 34516"/>
                  <a:gd name="connsiteX16" fmla="*/ 771 w 37204"/>
                  <a:gd name="connsiteY16" fmla="*/ 25438 h 34516"/>
                  <a:gd name="connsiteX17" fmla="*/ 1200 w 37204"/>
                  <a:gd name="connsiteY17" fmla="*/ 24753 h 34516"/>
                  <a:gd name="connsiteX18" fmla="*/ 1200 w 37204"/>
                  <a:gd name="connsiteY18" fmla="*/ 24753 h 34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7204" h="34516">
                    <a:moveTo>
                      <a:pt x="1200" y="24753"/>
                    </a:moveTo>
                    <a:lnTo>
                      <a:pt x="1886" y="25266"/>
                    </a:lnTo>
                    <a:lnTo>
                      <a:pt x="17831" y="3083"/>
                    </a:lnTo>
                    <a:lnTo>
                      <a:pt x="30089" y="1799"/>
                    </a:lnTo>
                    <a:lnTo>
                      <a:pt x="35233" y="15760"/>
                    </a:lnTo>
                    <a:lnTo>
                      <a:pt x="15431" y="32461"/>
                    </a:lnTo>
                    <a:lnTo>
                      <a:pt x="1629" y="24067"/>
                    </a:lnTo>
                    <a:lnTo>
                      <a:pt x="1200" y="24753"/>
                    </a:lnTo>
                    <a:lnTo>
                      <a:pt x="1886" y="25266"/>
                    </a:lnTo>
                    <a:lnTo>
                      <a:pt x="1200" y="24753"/>
                    </a:lnTo>
                    <a:lnTo>
                      <a:pt x="771" y="25438"/>
                    </a:lnTo>
                    <a:lnTo>
                      <a:pt x="15602" y="34517"/>
                    </a:lnTo>
                    <a:lnTo>
                      <a:pt x="37205" y="16273"/>
                    </a:lnTo>
                    <a:lnTo>
                      <a:pt x="31204" y="0"/>
                    </a:lnTo>
                    <a:lnTo>
                      <a:pt x="16888" y="1456"/>
                    </a:lnTo>
                    <a:lnTo>
                      <a:pt x="0" y="25009"/>
                    </a:lnTo>
                    <a:lnTo>
                      <a:pt x="771" y="25438"/>
                    </a:lnTo>
                    <a:lnTo>
                      <a:pt x="1200" y="24753"/>
                    </a:lnTo>
                    <a:lnTo>
                      <a:pt x="1200" y="24753"/>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9" name="Freeform 167">
                <a:extLst>
                  <a:ext uri="{FF2B5EF4-FFF2-40B4-BE49-F238E27FC236}">
                    <a16:creationId xmlns:a16="http://schemas.microsoft.com/office/drawing/2014/main" id="{6976C865-7A78-6460-6FB5-396C2013E6F3}"/>
                  </a:ext>
                </a:extLst>
              </p:cNvPr>
              <p:cNvSpPr/>
              <p:nvPr/>
            </p:nvSpPr>
            <p:spPr>
              <a:xfrm>
                <a:off x="799024" y="2813700"/>
                <a:ext cx="77431" cy="49765"/>
              </a:xfrm>
              <a:custGeom>
                <a:avLst/>
                <a:gdLst>
                  <a:gd name="connsiteX0" fmla="*/ 3343 w 42348"/>
                  <a:gd name="connsiteY0" fmla="*/ 27922 h 30319"/>
                  <a:gd name="connsiteX1" fmla="*/ 0 w 42348"/>
                  <a:gd name="connsiteY1" fmla="*/ 4368 h 30319"/>
                  <a:gd name="connsiteX2" fmla="*/ 4801 w 42348"/>
                  <a:gd name="connsiteY2" fmla="*/ 0 h 30319"/>
                  <a:gd name="connsiteX3" fmla="*/ 42348 w 42348"/>
                  <a:gd name="connsiteY3" fmla="*/ 3340 h 30319"/>
                  <a:gd name="connsiteX4" fmla="*/ 1886 w 42348"/>
                  <a:gd name="connsiteY4" fmla="*/ 30319 h 30319"/>
                  <a:gd name="connsiteX5" fmla="*/ 3343 w 42348"/>
                  <a:gd name="connsiteY5" fmla="*/ 27922 h 30319"/>
                  <a:gd name="connsiteX6" fmla="*/ 3343 w 42348"/>
                  <a:gd name="connsiteY6" fmla="*/ 27922 h 30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48" h="30319">
                    <a:moveTo>
                      <a:pt x="3343" y="27922"/>
                    </a:moveTo>
                    <a:lnTo>
                      <a:pt x="0" y="4368"/>
                    </a:lnTo>
                    <a:lnTo>
                      <a:pt x="4801" y="0"/>
                    </a:lnTo>
                    <a:lnTo>
                      <a:pt x="42348" y="3340"/>
                    </a:lnTo>
                    <a:lnTo>
                      <a:pt x="1886" y="30319"/>
                    </a:lnTo>
                    <a:lnTo>
                      <a:pt x="3343" y="27922"/>
                    </a:lnTo>
                    <a:lnTo>
                      <a:pt x="3343" y="27922"/>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0" name="Freeform 168">
                <a:extLst>
                  <a:ext uri="{FF2B5EF4-FFF2-40B4-BE49-F238E27FC236}">
                    <a16:creationId xmlns:a16="http://schemas.microsoft.com/office/drawing/2014/main" id="{53618DEE-8702-6CED-BF64-40DDF369F757}"/>
                  </a:ext>
                </a:extLst>
              </p:cNvPr>
              <p:cNvSpPr/>
              <p:nvPr/>
            </p:nvSpPr>
            <p:spPr>
              <a:xfrm>
                <a:off x="797300" y="2812293"/>
                <a:ext cx="83543" cy="55671"/>
              </a:xfrm>
              <a:custGeom>
                <a:avLst/>
                <a:gdLst>
                  <a:gd name="connsiteX0" fmla="*/ 4286 w 45691"/>
                  <a:gd name="connsiteY0" fmla="*/ 28778 h 33917"/>
                  <a:gd name="connsiteX1" fmla="*/ 5144 w 45691"/>
                  <a:gd name="connsiteY1" fmla="*/ 28693 h 33917"/>
                  <a:gd name="connsiteX2" fmla="*/ 1800 w 45691"/>
                  <a:gd name="connsiteY2" fmla="*/ 5482 h 33917"/>
                  <a:gd name="connsiteX3" fmla="*/ 6001 w 45691"/>
                  <a:gd name="connsiteY3" fmla="*/ 1713 h 33917"/>
                  <a:gd name="connsiteX4" fmla="*/ 40891 w 45691"/>
                  <a:gd name="connsiteY4" fmla="*/ 4882 h 33917"/>
                  <a:gd name="connsiteX5" fmla="*/ 2400 w 45691"/>
                  <a:gd name="connsiteY5" fmla="*/ 30491 h 33917"/>
                  <a:gd name="connsiteX6" fmla="*/ 2829 w 45691"/>
                  <a:gd name="connsiteY6" fmla="*/ 31176 h 33917"/>
                  <a:gd name="connsiteX7" fmla="*/ 3515 w 45691"/>
                  <a:gd name="connsiteY7" fmla="*/ 31604 h 33917"/>
                  <a:gd name="connsiteX8" fmla="*/ 4972 w 45691"/>
                  <a:gd name="connsiteY8" fmla="*/ 29206 h 33917"/>
                  <a:gd name="connsiteX9" fmla="*/ 5144 w 45691"/>
                  <a:gd name="connsiteY9" fmla="*/ 28949 h 33917"/>
                  <a:gd name="connsiteX10" fmla="*/ 5144 w 45691"/>
                  <a:gd name="connsiteY10" fmla="*/ 28693 h 33917"/>
                  <a:gd name="connsiteX11" fmla="*/ 4286 w 45691"/>
                  <a:gd name="connsiteY11" fmla="*/ 28778 h 33917"/>
                  <a:gd name="connsiteX12" fmla="*/ 3600 w 45691"/>
                  <a:gd name="connsiteY12" fmla="*/ 28350 h 33917"/>
                  <a:gd name="connsiteX13" fmla="*/ 2143 w 45691"/>
                  <a:gd name="connsiteY13" fmla="*/ 30748 h 33917"/>
                  <a:gd name="connsiteX14" fmla="*/ 171 w 45691"/>
                  <a:gd name="connsiteY14" fmla="*/ 33917 h 33917"/>
                  <a:gd name="connsiteX15" fmla="*/ 45691 w 45691"/>
                  <a:gd name="connsiteY15" fmla="*/ 3598 h 33917"/>
                  <a:gd name="connsiteX16" fmla="*/ 5401 w 45691"/>
                  <a:gd name="connsiteY16" fmla="*/ 0 h 33917"/>
                  <a:gd name="connsiteX17" fmla="*/ 343 w 45691"/>
                  <a:gd name="connsiteY17" fmla="*/ 4540 h 33917"/>
                  <a:gd name="connsiteX18" fmla="*/ 0 w 45691"/>
                  <a:gd name="connsiteY18" fmla="*/ 4882 h 33917"/>
                  <a:gd name="connsiteX19" fmla="*/ 3429 w 45691"/>
                  <a:gd name="connsiteY19" fmla="*/ 28864 h 33917"/>
                  <a:gd name="connsiteX20" fmla="*/ 4286 w 45691"/>
                  <a:gd name="connsiteY20" fmla="*/ 28778 h 33917"/>
                  <a:gd name="connsiteX21" fmla="*/ 3600 w 45691"/>
                  <a:gd name="connsiteY21" fmla="*/ 28350 h 33917"/>
                  <a:gd name="connsiteX22" fmla="*/ 4286 w 45691"/>
                  <a:gd name="connsiteY22" fmla="*/ 28778 h 33917"/>
                  <a:gd name="connsiteX23" fmla="*/ 4286 w 45691"/>
                  <a:gd name="connsiteY23" fmla="*/ 28778 h 33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691" h="33917">
                    <a:moveTo>
                      <a:pt x="4286" y="28778"/>
                    </a:moveTo>
                    <a:lnTo>
                      <a:pt x="5144" y="28693"/>
                    </a:lnTo>
                    <a:lnTo>
                      <a:pt x="1800" y="5482"/>
                    </a:lnTo>
                    <a:lnTo>
                      <a:pt x="6001" y="1713"/>
                    </a:lnTo>
                    <a:lnTo>
                      <a:pt x="40891" y="4882"/>
                    </a:lnTo>
                    <a:lnTo>
                      <a:pt x="2400" y="30491"/>
                    </a:lnTo>
                    <a:lnTo>
                      <a:pt x="2829" y="31176"/>
                    </a:lnTo>
                    <a:lnTo>
                      <a:pt x="3515" y="31604"/>
                    </a:lnTo>
                    <a:lnTo>
                      <a:pt x="4972" y="29206"/>
                    </a:lnTo>
                    <a:lnTo>
                      <a:pt x="5144" y="28949"/>
                    </a:lnTo>
                    <a:lnTo>
                      <a:pt x="5144" y="28693"/>
                    </a:lnTo>
                    <a:lnTo>
                      <a:pt x="4286" y="28778"/>
                    </a:lnTo>
                    <a:lnTo>
                      <a:pt x="3600" y="28350"/>
                    </a:lnTo>
                    <a:lnTo>
                      <a:pt x="2143" y="30748"/>
                    </a:lnTo>
                    <a:lnTo>
                      <a:pt x="171" y="33917"/>
                    </a:lnTo>
                    <a:lnTo>
                      <a:pt x="45691" y="3598"/>
                    </a:lnTo>
                    <a:lnTo>
                      <a:pt x="5401" y="0"/>
                    </a:lnTo>
                    <a:lnTo>
                      <a:pt x="343" y="4540"/>
                    </a:lnTo>
                    <a:lnTo>
                      <a:pt x="0" y="4882"/>
                    </a:lnTo>
                    <a:lnTo>
                      <a:pt x="3429" y="28864"/>
                    </a:lnTo>
                    <a:lnTo>
                      <a:pt x="4286" y="28778"/>
                    </a:lnTo>
                    <a:lnTo>
                      <a:pt x="3600" y="28350"/>
                    </a:lnTo>
                    <a:lnTo>
                      <a:pt x="4286" y="28778"/>
                    </a:lnTo>
                    <a:lnTo>
                      <a:pt x="4286" y="28778"/>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1" name="Freeform 169">
                <a:extLst>
                  <a:ext uri="{FF2B5EF4-FFF2-40B4-BE49-F238E27FC236}">
                    <a16:creationId xmlns:a16="http://schemas.microsoft.com/office/drawing/2014/main" id="{F5A0C37B-756E-7863-F329-71992E2658C8}"/>
                  </a:ext>
                </a:extLst>
              </p:cNvPr>
              <p:cNvSpPr/>
              <p:nvPr/>
            </p:nvSpPr>
            <p:spPr>
              <a:xfrm>
                <a:off x="860781" y="2737504"/>
                <a:ext cx="94202" cy="70712"/>
              </a:xfrm>
              <a:custGeom>
                <a:avLst/>
                <a:gdLst>
                  <a:gd name="connsiteX0" fmla="*/ 0 w 51520"/>
                  <a:gd name="connsiteY0" fmla="*/ 43081 h 43080"/>
                  <a:gd name="connsiteX1" fmla="*/ 19888 w 51520"/>
                  <a:gd name="connsiteY1" fmla="*/ 24666 h 43080"/>
                  <a:gd name="connsiteX2" fmla="*/ 51521 w 51520"/>
                  <a:gd name="connsiteY2" fmla="*/ 0 h 43080"/>
                  <a:gd name="connsiteX3" fmla="*/ 46291 w 51520"/>
                  <a:gd name="connsiteY3" fmla="*/ 25095 h 43080"/>
                  <a:gd name="connsiteX4" fmla="*/ 15088 w 51520"/>
                  <a:gd name="connsiteY4" fmla="*/ 37428 h 43080"/>
                  <a:gd name="connsiteX5" fmla="*/ 0 w 51520"/>
                  <a:gd name="connsiteY5" fmla="*/ 43081 h 43080"/>
                  <a:gd name="connsiteX6" fmla="*/ 0 w 51520"/>
                  <a:gd name="connsiteY6" fmla="*/ 43081 h 4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520" h="43080">
                    <a:moveTo>
                      <a:pt x="0" y="43081"/>
                    </a:moveTo>
                    <a:lnTo>
                      <a:pt x="19888" y="24666"/>
                    </a:lnTo>
                    <a:lnTo>
                      <a:pt x="51521" y="0"/>
                    </a:lnTo>
                    <a:lnTo>
                      <a:pt x="46291" y="25095"/>
                    </a:lnTo>
                    <a:lnTo>
                      <a:pt x="15088" y="37428"/>
                    </a:lnTo>
                    <a:lnTo>
                      <a:pt x="0" y="43081"/>
                    </a:lnTo>
                    <a:lnTo>
                      <a:pt x="0" y="43081"/>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2" name="Freeform 170">
                <a:extLst>
                  <a:ext uri="{FF2B5EF4-FFF2-40B4-BE49-F238E27FC236}">
                    <a16:creationId xmlns:a16="http://schemas.microsoft.com/office/drawing/2014/main" id="{7FB51ABA-4D8B-8C7A-9CBA-B67983AAD0A3}"/>
                  </a:ext>
                </a:extLst>
              </p:cNvPr>
              <p:cNvSpPr/>
              <p:nvPr/>
            </p:nvSpPr>
            <p:spPr>
              <a:xfrm>
                <a:off x="854041" y="2734129"/>
                <a:ext cx="103293" cy="77883"/>
              </a:xfrm>
              <a:custGeom>
                <a:avLst/>
                <a:gdLst>
                  <a:gd name="connsiteX0" fmla="*/ 3686 w 56492"/>
                  <a:gd name="connsiteY0" fmla="*/ 45137 h 47449"/>
                  <a:gd name="connsiteX1" fmla="*/ 4286 w 56492"/>
                  <a:gd name="connsiteY1" fmla="*/ 45737 h 47449"/>
                  <a:gd name="connsiteX2" fmla="*/ 24089 w 56492"/>
                  <a:gd name="connsiteY2" fmla="*/ 27322 h 47449"/>
                  <a:gd name="connsiteX3" fmla="*/ 53921 w 56492"/>
                  <a:gd name="connsiteY3" fmla="*/ 4111 h 47449"/>
                  <a:gd name="connsiteX4" fmla="*/ 49292 w 56492"/>
                  <a:gd name="connsiteY4" fmla="*/ 26551 h 47449"/>
                  <a:gd name="connsiteX5" fmla="*/ 18517 w 56492"/>
                  <a:gd name="connsiteY5" fmla="*/ 38713 h 47449"/>
                  <a:gd name="connsiteX6" fmla="*/ 3429 w 56492"/>
                  <a:gd name="connsiteY6" fmla="*/ 44366 h 47449"/>
                  <a:gd name="connsiteX7" fmla="*/ 3686 w 56492"/>
                  <a:gd name="connsiteY7" fmla="*/ 45137 h 47449"/>
                  <a:gd name="connsiteX8" fmla="*/ 4286 w 56492"/>
                  <a:gd name="connsiteY8" fmla="*/ 45737 h 47449"/>
                  <a:gd name="connsiteX9" fmla="*/ 3686 w 56492"/>
                  <a:gd name="connsiteY9" fmla="*/ 45137 h 47449"/>
                  <a:gd name="connsiteX10" fmla="*/ 3943 w 56492"/>
                  <a:gd name="connsiteY10" fmla="*/ 45908 h 47449"/>
                  <a:gd name="connsiteX11" fmla="*/ 19117 w 56492"/>
                  <a:gd name="connsiteY11" fmla="*/ 40255 h 47449"/>
                  <a:gd name="connsiteX12" fmla="*/ 50749 w 56492"/>
                  <a:gd name="connsiteY12" fmla="*/ 27751 h 47449"/>
                  <a:gd name="connsiteX13" fmla="*/ 56493 w 56492"/>
                  <a:gd name="connsiteY13" fmla="*/ 0 h 47449"/>
                  <a:gd name="connsiteX14" fmla="*/ 22974 w 56492"/>
                  <a:gd name="connsiteY14" fmla="*/ 26037 h 47449"/>
                  <a:gd name="connsiteX15" fmla="*/ 0 w 56492"/>
                  <a:gd name="connsiteY15" fmla="*/ 47450 h 47449"/>
                  <a:gd name="connsiteX16" fmla="*/ 3943 w 56492"/>
                  <a:gd name="connsiteY16" fmla="*/ 45908 h 47449"/>
                  <a:gd name="connsiteX17" fmla="*/ 3686 w 56492"/>
                  <a:gd name="connsiteY17" fmla="*/ 45137 h 47449"/>
                  <a:gd name="connsiteX18" fmla="*/ 3686 w 56492"/>
                  <a:gd name="connsiteY18" fmla="*/ 45137 h 47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492" h="47449">
                    <a:moveTo>
                      <a:pt x="3686" y="45137"/>
                    </a:moveTo>
                    <a:lnTo>
                      <a:pt x="4286" y="45737"/>
                    </a:lnTo>
                    <a:lnTo>
                      <a:pt x="24089" y="27322"/>
                    </a:lnTo>
                    <a:lnTo>
                      <a:pt x="53921" y="4111"/>
                    </a:lnTo>
                    <a:lnTo>
                      <a:pt x="49292" y="26551"/>
                    </a:lnTo>
                    <a:lnTo>
                      <a:pt x="18517" y="38713"/>
                    </a:lnTo>
                    <a:lnTo>
                      <a:pt x="3429" y="44366"/>
                    </a:lnTo>
                    <a:lnTo>
                      <a:pt x="3686" y="45137"/>
                    </a:lnTo>
                    <a:lnTo>
                      <a:pt x="4286" y="45737"/>
                    </a:lnTo>
                    <a:lnTo>
                      <a:pt x="3686" y="45137"/>
                    </a:lnTo>
                    <a:lnTo>
                      <a:pt x="3943" y="45908"/>
                    </a:lnTo>
                    <a:lnTo>
                      <a:pt x="19117" y="40255"/>
                    </a:lnTo>
                    <a:lnTo>
                      <a:pt x="50749" y="27751"/>
                    </a:lnTo>
                    <a:lnTo>
                      <a:pt x="56493" y="0"/>
                    </a:lnTo>
                    <a:lnTo>
                      <a:pt x="22974" y="26037"/>
                    </a:lnTo>
                    <a:lnTo>
                      <a:pt x="0" y="47450"/>
                    </a:lnTo>
                    <a:lnTo>
                      <a:pt x="3943" y="45908"/>
                    </a:lnTo>
                    <a:lnTo>
                      <a:pt x="3686" y="45137"/>
                    </a:lnTo>
                    <a:lnTo>
                      <a:pt x="3686" y="45137"/>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3" name="Freeform 171">
                <a:extLst>
                  <a:ext uri="{FF2B5EF4-FFF2-40B4-BE49-F238E27FC236}">
                    <a16:creationId xmlns:a16="http://schemas.microsoft.com/office/drawing/2014/main" id="{C609B222-3FCE-ED8B-436D-55E223759BFD}"/>
                  </a:ext>
                </a:extLst>
              </p:cNvPr>
              <p:cNvSpPr/>
              <p:nvPr/>
            </p:nvSpPr>
            <p:spPr>
              <a:xfrm>
                <a:off x="1211571" y="3203681"/>
                <a:ext cx="89813" cy="135523"/>
              </a:xfrm>
              <a:custGeom>
                <a:avLst/>
                <a:gdLst>
                  <a:gd name="connsiteX0" fmla="*/ 22117 w 49120"/>
                  <a:gd name="connsiteY0" fmla="*/ 79396 h 82565"/>
                  <a:gd name="connsiteX1" fmla="*/ 3601 w 49120"/>
                  <a:gd name="connsiteY1" fmla="*/ 57127 h 82565"/>
                  <a:gd name="connsiteX2" fmla="*/ 9001 w 49120"/>
                  <a:gd name="connsiteY2" fmla="*/ 39741 h 82565"/>
                  <a:gd name="connsiteX3" fmla="*/ 0 w 49120"/>
                  <a:gd name="connsiteY3" fmla="*/ 27664 h 82565"/>
                  <a:gd name="connsiteX4" fmla="*/ 6772 w 49120"/>
                  <a:gd name="connsiteY4" fmla="*/ 12076 h 82565"/>
                  <a:gd name="connsiteX5" fmla="*/ 22546 w 49120"/>
                  <a:gd name="connsiteY5" fmla="*/ 0 h 82565"/>
                  <a:gd name="connsiteX6" fmla="*/ 37376 w 49120"/>
                  <a:gd name="connsiteY6" fmla="*/ 13361 h 82565"/>
                  <a:gd name="connsiteX7" fmla="*/ 39262 w 49120"/>
                  <a:gd name="connsiteY7" fmla="*/ 37086 h 82565"/>
                  <a:gd name="connsiteX8" fmla="*/ 49121 w 49120"/>
                  <a:gd name="connsiteY8" fmla="*/ 48220 h 82565"/>
                  <a:gd name="connsiteX9" fmla="*/ 43291 w 49120"/>
                  <a:gd name="connsiteY9" fmla="*/ 82565 h 82565"/>
                  <a:gd name="connsiteX10" fmla="*/ 22117 w 49120"/>
                  <a:gd name="connsiteY10" fmla="*/ 79396 h 82565"/>
                  <a:gd name="connsiteX11" fmla="*/ 22117 w 49120"/>
                  <a:gd name="connsiteY11" fmla="*/ 79396 h 8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120" h="82565">
                    <a:moveTo>
                      <a:pt x="22117" y="79396"/>
                    </a:moveTo>
                    <a:lnTo>
                      <a:pt x="3601" y="57127"/>
                    </a:lnTo>
                    <a:lnTo>
                      <a:pt x="9001" y="39741"/>
                    </a:lnTo>
                    <a:lnTo>
                      <a:pt x="0" y="27664"/>
                    </a:lnTo>
                    <a:lnTo>
                      <a:pt x="6772" y="12076"/>
                    </a:lnTo>
                    <a:lnTo>
                      <a:pt x="22546" y="0"/>
                    </a:lnTo>
                    <a:lnTo>
                      <a:pt x="37376" y="13361"/>
                    </a:lnTo>
                    <a:lnTo>
                      <a:pt x="39262" y="37086"/>
                    </a:lnTo>
                    <a:lnTo>
                      <a:pt x="49121" y="48220"/>
                    </a:lnTo>
                    <a:lnTo>
                      <a:pt x="43291" y="82565"/>
                    </a:lnTo>
                    <a:lnTo>
                      <a:pt x="22117" y="79396"/>
                    </a:lnTo>
                    <a:lnTo>
                      <a:pt x="22117" y="79396"/>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4" name="Freeform 172">
                <a:extLst>
                  <a:ext uri="{FF2B5EF4-FFF2-40B4-BE49-F238E27FC236}">
                    <a16:creationId xmlns:a16="http://schemas.microsoft.com/office/drawing/2014/main" id="{2111250B-B5E3-D9D3-CDBC-3797BF245852}"/>
                  </a:ext>
                </a:extLst>
              </p:cNvPr>
              <p:cNvSpPr/>
              <p:nvPr/>
            </p:nvSpPr>
            <p:spPr>
              <a:xfrm>
                <a:off x="1209847" y="3228119"/>
                <a:ext cx="95036" cy="112630"/>
              </a:xfrm>
              <a:custGeom>
                <a:avLst/>
                <a:gdLst>
                  <a:gd name="connsiteX0" fmla="*/ 23060 w 51006"/>
                  <a:gd name="connsiteY0" fmla="*/ 80510 h 84620"/>
                  <a:gd name="connsiteX1" fmla="*/ 23660 w 51006"/>
                  <a:gd name="connsiteY1" fmla="*/ 79996 h 84620"/>
                  <a:gd name="connsiteX2" fmla="*/ 5487 w 51006"/>
                  <a:gd name="connsiteY2" fmla="*/ 58070 h 84620"/>
                  <a:gd name="connsiteX3" fmla="*/ 10887 w 51006"/>
                  <a:gd name="connsiteY3" fmla="*/ 40683 h 84620"/>
                  <a:gd name="connsiteX4" fmla="*/ 1886 w 51006"/>
                  <a:gd name="connsiteY4" fmla="*/ 28692 h 84620"/>
                  <a:gd name="connsiteX5" fmla="*/ 8401 w 51006"/>
                  <a:gd name="connsiteY5" fmla="*/ 13704 h 84620"/>
                  <a:gd name="connsiteX6" fmla="*/ 23403 w 51006"/>
                  <a:gd name="connsiteY6" fmla="*/ 2227 h 84620"/>
                  <a:gd name="connsiteX7" fmla="*/ 37548 w 51006"/>
                  <a:gd name="connsiteY7" fmla="*/ 14903 h 84620"/>
                  <a:gd name="connsiteX8" fmla="*/ 39348 w 51006"/>
                  <a:gd name="connsiteY8" fmla="*/ 38456 h 84620"/>
                  <a:gd name="connsiteX9" fmla="*/ 49206 w 51006"/>
                  <a:gd name="connsiteY9" fmla="*/ 49590 h 84620"/>
                  <a:gd name="connsiteX10" fmla="*/ 43548 w 51006"/>
                  <a:gd name="connsiteY10" fmla="*/ 82737 h 84620"/>
                  <a:gd name="connsiteX11" fmla="*/ 23146 w 51006"/>
                  <a:gd name="connsiteY11" fmla="*/ 79739 h 84620"/>
                  <a:gd name="connsiteX12" fmla="*/ 23060 w 51006"/>
                  <a:gd name="connsiteY12" fmla="*/ 80510 h 84620"/>
                  <a:gd name="connsiteX13" fmla="*/ 23660 w 51006"/>
                  <a:gd name="connsiteY13" fmla="*/ 79996 h 84620"/>
                  <a:gd name="connsiteX14" fmla="*/ 23060 w 51006"/>
                  <a:gd name="connsiteY14" fmla="*/ 80510 h 84620"/>
                  <a:gd name="connsiteX15" fmla="*/ 22889 w 51006"/>
                  <a:gd name="connsiteY15" fmla="*/ 81366 h 84620"/>
                  <a:gd name="connsiteX16" fmla="*/ 44920 w 51006"/>
                  <a:gd name="connsiteY16" fmla="*/ 84621 h 84620"/>
                  <a:gd name="connsiteX17" fmla="*/ 51006 w 51006"/>
                  <a:gd name="connsiteY17" fmla="*/ 49076 h 84620"/>
                  <a:gd name="connsiteX18" fmla="*/ 40977 w 51006"/>
                  <a:gd name="connsiteY18" fmla="*/ 37771 h 84620"/>
                  <a:gd name="connsiteX19" fmla="*/ 39176 w 51006"/>
                  <a:gd name="connsiteY19" fmla="*/ 14132 h 84620"/>
                  <a:gd name="connsiteX20" fmla="*/ 23489 w 51006"/>
                  <a:gd name="connsiteY20" fmla="*/ 0 h 84620"/>
                  <a:gd name="connsiteX21" fmla="*/ 7030 w 51006"/>
                  <a:gd name="connsiteY21" fmla="*/ 12676 h 84620"/>
                  <a:gd name="connsiteX22" fmla="*/ 0 w 51006"/>
                  <a:gd name="connsiteY22" fmla="*/ 28864 h 84620"/>
                  <a:gd name="connsiteX23" fmla="*/ 9001 w 51006"/>
                  <a:gd name="connsiteY23" fmla="*/ 41025 h 84620"/>
                  <a:gd name="connsiteX24" fmla="*/ 3601 w 51006"/>
                  <a:gd name="connsiteY24" fmla="*/ 58412 h 84620"/>
                  <a:gd name="connsiteX25" fmla="*/ 22546 w 51006"/>
                  <a:gd name="connsiteY25" fmla="*/ 81366 h 84620"/>
                  <a:gd name="connsiteX26" fmla="*/ 22889 w 51006"/>
                  <a:gd name="connsiteY26" fmla="*/ 81366 h 84620"/>
                  <a:gd name="connsiteX27" fmla="*/ 23060 w 51006"/>
                  <a:gd name="connsiteY27" fmla="*/ 80510 h 84620"/>
                  <a:gd name="connsiteX28" fmla="*/ 23060 w 51006"/>
                  <a:gd name="connsiteY28" fmla="*/ 80510 h 8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006" h="84620">
                    <a:moveTo>
                      <a:pt x="23060" y="80510"/>
                    </a:moveTo>
                    <a:lnTo>
                      <a:pt x="23660" y="79996"/>
                    </a:lnTo>
                    <a:lnTo>
                      <a:pt x="5487" y="58070"/>
                    </a:lnTo>
                    <a:lnTo>
                      <a:pt x="10887" y="40683"/>
                    </a:lnTo>
                    <a:lnTo>
                      <a:pt x="1886" y="28692"/>
                    </a:lnTo>
                    <a:lnTo>
                      <a:pt x="8401" y="13704"/>
                    </a:lnTo>
                    <a:lnTo>
                      <a:pt x="23403" y="2227"/>
                    </a:lnTo>
                    <a:lnTo>
                      <a:pt x="37548" y="14903"/>
                    </a:lnTo>
                    <a:lnTo>
                      <a:pt x="39348" y="38456"/>
                    </a:lnTo>
                    <a:lnTo>
                      <a:pt x="49206" y="49590"/>
                    </a:lnTo>
                    <a:lnTo>
                      <a:pt x="43548" y="82737"/>
                    </a:lnTo>
                    <a:lnTo>
                      <a:pt x="23146" y="79739"/>
                    </a:lnTo>
                    <a:lnTo>
                      <a:pt x="23060" y="80510"/>
                    </a:lnTo>
                    <a:lnTo>
                      <a:pt x="23660" y="79996"/>
                    </a:lnTo>
                    <a:lnTo>
                      <a:pt x="23060" y="80510"/>
                    </a:lnTo>
                    <a:lnTo>
                      <a:pt x="22889" y="81366"/>
                    </a:lnTo>
                    <a:lnTo>
                      <a:pt x="44920" y="84621"/>
                    </a:lnTo>
                    <a:lnTo>
                      <a:pt x="51006" y="49076"/>
                    </a:lnTo>
                    <a:lnTo>
                      <a:pt x="40977" y="37771"/>
                    </a:lnTo>
                    <a:lnTo>
                      <a:pt x="39176" y="14132"/>
                    </a:lnTo>
                    <a:lnTo>
                      <a:pt x="23489" y="0"/>
                    </a:lnTo>
                    <a:lnTo>
                      <a:pt x="7030" y="12676"/>
                    </a:lnTo>
                    <a:lnTo>
                      <a:pt x="0" y="28864"/>
                    </a:lnTo>
                    <a:lnTo>
                      <a:pt x="9001" y="41025"/>
                    </a:lnTo>
                    <a:lnTo>
                      <a:pt x="3601" y="58412"/>
                    </a:lnTo>
                    <a:lnTo>
                      <a:pt x="22546" y="81366"/>
                    </a:lnTo>
                    <a:lnTo>
                      <a:pt x="22889" y="81366"/>
                    </a:lnTo>
                    <a:lnTo>
                      <a:pt x="23060" y="80510"/>
                    </a:lnTo>
                    <a:lnTo>
                      <a:pt x="23060" y="80510"/>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5" name="Freeform 173">
                <a:extLst>
                  <a:ext uri="{FF2B5EF4-FFF2-40B4-BE49-F238E27FC236}">
                    <a16:creationId xmlns:a16="http://schemas.microsoft.com/office/drawing/2014/main" id="{8C5E92DA-1560-ED2D-7E89-85EC6EC9AABF}"/>
                  </a:ext>
                </a:extLst>
              </p:cNvPr>
              <p:cNvSpPr/>
              <p:nvPr/>
            </p:nvSpPr>
            <p:spPr>
              <a:xfrm>
                <a:off x="898556" y="3098665"/>
                <a:ext cx="144046" cy="156610"/>
              </a:xfrm>
              <a:custGeom>
                <a:avLst/>
                <a:gdLst>
                  <a:gd name="connsiteX0" fmla="*/ 0 w 78781"/>
                  <a:gd name="connsiteY0" fmla="*/ 65093 h 95412"/>
                  <a:gd name="connsiteX1" fmla="*/ 9001 w 78781"/>
                  <a:gd name="connsiteY1" fmla="*/ 19613 h 95412"/>
                  <a:gd name="connsiteX2" fmla="*/ 26918 w 78781"/>
                  <a:gd name="connsiteY2" fmla="*/ 13875 h 95412"/>
                  <a:gd name="connsiteX3" fmla="*/ 64036 w 78781"/>
                  <a:gd name="connsiteY3" fmla="*/ 0 h 95412"/>
                  <a:gd name="connsiteX4" fmla="*/ 68494 w 78781"/>
                  <a:gd name="connsiteY4" fmla="*/ 20983 h 95412"/>
                  <a:gd name="connsiteX5" fmla="*/ 78781 w 78781"/>
                  <a:gd name="connsiteY5" fmla="*/ 67320 h 95412"/>
                  <a:gd name="connsiteX6" fmla="*/ 62665 w 78781"/>
                  <a:gd name="connsiteY6" fmla="*/ 77084 h 95412"/>
                  <a:gd name="connsiteX7" fmla="*/ 36776 w 78781"/>
                  <a:gd name="connsiteY7" fmla="*/ 95412 h 95412"/>
                  <a:gd name="connsiteX8" fmla="*/ 29146 w 78781"/>
                  <a:gd name="connsiteY8" fmla="*/ 89588 h 95412"/>
                  <a:gd name="connsiteX9" fmla="*/ 31804 w 78781"/>
                  <a:gd name="connsiteY9" fmla="*/ 80681 h 95412"/>
                  <a:gd name="connsiteX10" fmla="*/ 38490 w 78781"/>
                  <a:gd name="connsiteY10" fmla="*/ 74857 h 95412"/>
                  <a:gd name="connsiteX11" fmla="*/ 31804 w 78781"/>
                  <a:gd name="connsiteY11" fmla="*/ 59269 h 95412"/>
                  <a:gd name="connsiteX12" fmla="*/ 36262 w 78781"/>
                  <a:gd name="connsiteY12" fmla="*/ 50790 h 95412"/>
                  <a:gd name="connsiteX13" fmla="*/ 44320 w 78781"/>
                  <a:gd name="connsiteY13" fmla="*/ 40597 h 95412"/>
                  <a:gd name="connsiteX14" fmla="*/ 36262 w 78781"/>
                  <a:gd name="connsiteY14" fmla="*/ 36143 h 95412"/>
                  <a:gd name="connsiteX15" fmla="*/ 26918 w 78781"/>
                  <a:gd name="connsiteY15" fmla="*/ 38799 h 95412"/>
                  <a:gd name="connsiteX16" fmla="*/ 7201 w 78781"/>
                  <a:gd name="connsiteY16" fmla="*/ 59697 h 95412"/>
                  <a:gd name="connsiteX17" fmla="*/ 0 w 78781"/>
                  <a:gd name="connsiteY17" fmla="*/ 65093 h 95412"/>
                  <a:gd name="connsiteX18" fmla="*/ 0 w 78781"/>
                  <a:gd name="connsiteY18" fmla="*/ 65093 h 95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8781" h="95412">
                    <a:moveTo>
                      <a:pt x="0" y="65093"/>
                    </a:moveTo>
                    <a:lnTo>
                      <a:pt x="9001" y="19613"/>
                    </a:lnTo>
                    <a:lnTo>
                      <a:pt x="26918" y="13875"/>
                    </a:lnTo>
                    <a:lnTo>
                      <a:pt x="64036" y="0"/>
                    </a:lnTo>
                    <a:lnTo>
                      <a:pt x="68494" y="20983"/>
                    </a:lnTo>
                    <a:lnTo>
                      <a:pt x="78781" y="67320"/>
                    </a:lnTo>
                    <a:lnTo>
                      <a:pt x="62665" y="77084"/>
                    </a:lnTo>
                    <a:lnTo>
                      <a:pt x="36776" y="95412"/>
                    </a:lnTo>
                    <a:lnTo>
                      <a:pt x="29146" y="89588"/>
                    </a:lnTo>
                    <a:lnTo>
                      <a:pt x="31804" y="80681"/>
                    </a:lnTo>
                    <a:lnTo>
                      <a:pt x="38490" y="74857"/>
                    </a:lnTo>
                    <a:lnTo>
                      <a:pt x="31804" y="59269"/>
                    </a:lnTo>
                    <a:lnTo>
                      <a:pt x="36262" y="50790"/>
                    </a:lnTo>
                    <a:lnTo>
                      <a:pt x="44320" y="40597"/>
                    </a:lnTo>
                    <a:lnTo>
                      <a:pt x="36262" y="36143"/>
                    </a:lnTo>
                    <a:lnTo>
                      <a:pt x="26918" y="38799"/>
                    </a:lnTo>
                    <a:lnTo>
                      <a:pt x="7201" y="59697"/>
                    </a:lnTo>
                    <a:lnTo>
                      <a:pt x="0" y="65093"/>
                    </a:lnTo>
                    <a:lnTo>
                      <a:pt x="0" y="65093"/>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6" name="Freeform 174">
                <a:extLst>
                  <a:ext uri="{FF2B5EF4-FFF2-40B4-BE49-F238E27FC236}">
                    <a16:creationId xmlns:a16="http://schemas.microsoft.com/office/drawing/2014/main" id="{D82A5E5A-EF37-0C8D-DD6F-652E9CB7BB52}"/>
                  </a:ext>
                </a:extLst>
              </p:cNvPr>
              <p:cNvSpPr/>
              <p:nvPr/>
            </p:nvSpPr>
            <p:spPr>
              <a:xfrm>
                <a:off x="896361" y="3096839"/>
                <a:ext cx="147965" cy="160124"/>
              </a:xfrm>
              <a:custGeom>
                <a:avLst/>
                <a:gdLst>
                  <a:gd name="connsiteX0" fmla="*/ 1200 w 80924"/>
                  <a:gd name="connsiteY0" fmla="*/ 66206 h 97553"/>
                  <a:gd name="connsiteX1" fmla="*/ 2057 w 80924"/>
                  <a:gd name="connsiteY1" fmla="*/ 66378 h 97553"/>
                  <a:gd name="connsiteX2" fmla="*/ 10887 w 80924"/>
                  <a:gd name="connsiteY2" fmla="*/ 21412 h 97553"/>
                  <a:gd name="connsiteX3" fmla="*/ 28375 w 80924"/>
                  <a:gd name="connsiteY3" fmla="*/ 15759 h 97553"/>
                  <a:gd name="connsiteX4" fmla="*/ 64637 w 80924"/>
                  <a:gd name="connsiteY4" fmla="*/ 2226 h 97553"/>
                  <a:gd name="connsiteX5" fmla="*/ 68923 w 80924"/>
                  <a:gd name="connsiteY5" fmla="*/ 22268 h 97553"/>
                  <a:gd name="connsiteX6" fmla="*/ 79038 w 80924"/>
                  <a:gd name="connsiteY6" fmla="*/ 68005 h 97553"/>
                  <a:gd name="connsiteX7" fmla="*/ 63437 w 80924"/>
                  <a:gd name="connsiteY7" fmla="*/ 77512 h 97553"/>
                  <a:gd name="connsiteX8" fmla="*/ 37976 w 80924"/>
                  <a:gd name="connsiteY8" fmla="*/ 95412 h 97553"/>
                  <a:gd name="connsiteX9" fmla="*/ 31290 w 80924"/>
                  <a:gd name="connsiteY9" fmla="*/ 90359 h 97553"/>
                  <a:gd name="connsiteX10" fmla="*/ 33776 w 80924"/>
                  <a:gd name="connsiteY10" fmla="*/ 82222 h 97553"/>
                  <a:gd name="connsiteX11" fmla="*/ 40719 w 80924"/>
                  <a:gd name="connsiteY11" fmla="*/ 76227 h 97553"/>
                  <a:gd name="connsiteX12" fmla="*/ 33947 w 80924"/>
                  <a:gd name="connsiteY12" fmla="*/ 60468 h 97553"/>
                  <a:gd name="connsiteX13" fmla="*/ 38233 w 80924"/>
                  <a:gd name="connsiteY13" fmla="*/ 52417 h 97553"/>
                  <a:gd name="connsiteX14" fmla="*/ 46806 w 80924"/>
                  <a:gd name="connsiteY14" fmla="*/ 41454 h 97553"/>
                  <a:gd name="connsiteX15" fmla="*/ 37633 w 80924"/>
                  <a:gd name="connsiteY15" fmla="*/ 36315 h 97553"/>
                  <a:gd name="connsiteX16" fmla="*/ 27603 w 80924"/>
                  <a:gd name="connsiteY16" fmla="*/ 39141 h 97553"/>
                  <a:gd name="connsiteX17" fmla="*/ 7801 w 80924"/>
                  <a:gd name="connsiteY17" fmla="*/ 60211 h 97553"/>
                  <a:gd name="connsiteX18" fmla="*/ 772 w 80924"/>
                  <a:gd name="connsiteY18" fmla="*/ 65521 h 97553"/>
                  <a:gd name="connsiteX19" fmla="*/ 1200 w 80924"/>
                  <a:gd name="connsiteY19" fmla="*/ 66206 h 97553"/>
                  <a:gd name="connsiteX20" fmla="*/ 2057 w 80924"/>
                  <a:gd name="connsiteY20" fmla="*/ 66378 h 97553"/>
                  <a:gd name="connsiteX21" fmla="*/ 1200 w 80924"/>
                  <a:gd name="connsiteY21" fmla="*/ 66206 h 97553"/>
                  <a:gd name="connsiteX22" fmla="*/ 1715 w 80924"/>
                  <a:gd name="connsiteY22" fmla="*/ 66891 h 97553"/>
                  <a:gd name="connsiteX23" fmla="*/ 8915 w 80924"/>
                  <a:gd name="connsiteY23" fmla="*/ 61496 h 97553"/>
                  <a:gd name="connsiteX24" fmla="*/ 28546 w 80924"/>
                  <a:gd name="connsiteY24" fmla="*/ 40683 h 97553"/>
                  <a:gd name="connsiteX25" fmla="*/ 37376 w 80924"/>
                  <a:gd name="connsiteY25" fmla="*/ 38113 h 97553"/>
                  <a:gd name="connsiteX26" fmla="*/ 44320 w 80924"/>
                  <a:gd name="connsiteY26" fmla="*/ 41967 h 97553"/>
                  <a:gd name="connsiteX27" fmla="*/ 36776 w 80924"/>
                  <a:gd name="connsiteY27" fmla="*/ 51474 h 97553"/>
                  <a:gd name="connsiteX28" fmla="*/ 32061 w 80924"/>
                  <a:gd name="connsiteY28" fmla="*/ 60382 h 97553"/>
                  <a:gd name="connsiteX29" fmla="*/ 38748 w 80924"/>
                  <a:gd name="connsiteY29" fmla="*/ 75799 h 97553"/>
                  <a:gd name="connsiteX30" fmla="*/ 32318 w 80924"/>
                  <a:gd name="connsiteY30" fmla="*/ 81280 h 97553"/>
                  <a:gd name="connsiteX31" fmla="*/ 29404 w 80924"/>
                  <a:gd name="connsiteY31" fmla="*/ 91044 h 97553"/>
                  <a:gd name="connsiteX32" fmla="*/ 37891 w 80924"/>
                  <a:gd name="connsiteY32" fmla="*/ 97553 h 97553"/>
                  <a:gd name="connsiteX33" fmla="*/ 64380 w 80924"/>
                  <a:gd name="connsiteY33" fmla="*/ 78882 h 97553"/>
                  <a:gd name="connsiteX34" fmla="*/ 80924 w 80924"/>
                  <a:gd name="connsiteY34" fmla="*/ 68861 h 97553"/>
                  <a:gd name="connsiteX35" fmla="*/ 70552 w 80924"/>
                  <a:gd name="connsiteY35" fmla="*/ 21926 h 97553"/>
                  <a:gd name="connsiteX36" fmla="*/ 65837 w 80924"/>
                  <a:gd name="connsiteY36" fmla="*/ 0 h 97553"/>
                  <a:gd name="connsiteX37" fmla="*/ 27861 w 80924"/>
                  <a:gd name="connsiteY37" fmla="*/ 14132 h 97553"/>
                  <a:gd name="connsiteX38" fmla="*/ 9430 w 80924"/>
                  <a:gd name="connsiteY38" fmla="*/ 20127 h 97553"/>
                  <a:gd name="connsiteX39" fmla="*/ 0 w 80924"/>
                  <a:gd name="connsiteY39" fmla="*/ 68176 h 97553"/>
                  <a:gd name="connsiteX40" fmla="*/ 1715 w 80924"/>
                  <a:gd name="connsiteY40" fmla="*/ 66891 h 97553"/>
                  <a:gd name="connsiteX41" fmla="*/ 1200 w 80924"/>
                  <a:gd name="connsiteY41" fmla="*/ 66206 h 97553"/>
                  <a:gd name="connsiteX42" fmla="*/ 1200 w 80924"/>
                  <a:gd name="connsiteY42" fmla="*/ 66206 h 97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924" h="97553">
                    <a:moveTo>
                      <a:pt x="1200" y="66206"/>
                    </a:moveTo>
                    <a:lnTo>
                      <a:pt x="2057" y="66378"/>
                    </a:lnTo>
                    <a:lnTo>
                      <a:pt x="10887" y="21412"/>
                    </a:lnTo>
                    <a:lnTo>
                      <a:pt x="28375" y="15759"/>
                    </a:lnTo>
                    <a:lnTo>
                      <a:pt x="64637" y="2226"/>
                    </a:lnTo>
                    <a:lnTo>
                      <a:pt x="68923" y="22268"/>
                    </a:lnTo>
                    <a:lnTo>
                      <a:pt x="79038" y="68005"/>
                    </a:lnTo>
                    <a:lnTo>
                      <a:pt x="63437" y="77512"/>
                    </a:lnTo>
                    <a:lnTo>
                      <a:pt x="37976" y="95412"/>
                    </a:lnTo>
                    <a:lnTo>
                      <a:pt x="31290" y="90359"/>
                    </a:lnTo>
                    <a:lnTo>
                      <a:pt x="33776" y="82222"/>
                    </a:lnTo>
                    <a:lnTo>
                      <a:pt x="40719" y="76227"/>
                    </a:lnTo>
                    <a:lnTo>
                      <a:pt x="33947" y="60468"/>
                    </a:lnTo>
                    <a:lnTo>
                      <a:pt x="38233" y="52417"/>
                    </a:lnTo>
                    <a:lnTo>
                      <a:pt x="46806" y="41454"/>
                    </a:lnTo>
                    <a:lnTo>
                      <a:pt x="37633" y="36315"/>
                    </a:lnTo>
                    <a:lnTo>
                      <a:pt x="27603" y="39141"/>
                    </a:lnTo>
                    <a:lnTo>
                      <a:pt x="7801" y="60211"/>
                    </a:lnTo>
                    <a:lnTo>
                      <a:pt x="772" y="65521"/>
                    </a:lnTo>
                    <a:lnTo>
                      <a:pt x="1200" y="66206"/>
                    </a:lnTo>
                    <a:lnTo>
                      <a:pt x="2057" y="66378"/>
                    </a:lnTo>
                    <a:lnTo>
                      <a:pt x="1200" y="66206"/>
                    </a:lnTo>
                    <a:lnTo>
                      <a:pt x="1715" y="66891"/>
                    </a:lnTo>
                    <a:lnTo>
                      <a:pt x="8915" y="61496"/>
                    </a:lnTo>
                    <a:lnTo>
                      <a:pt x="28546" y="40683"/>
                    </a:lnTo>
                    <a:lnTo>
                      <a:pt x="37376" y="38113"/>
                    </a:lnTo>
                    <a:lnTo>
                      <a:pt x="44320" y="41967"/>
                    </a:lnTo>
                    <a:lnTo>
                      <a:pt x="36776" y="51474"/>
                    </a:lnTo>
                    <a:lnTo>
                      <a:pt x="32061" y="60382"/>
                    </a:lnTo>
                    <a:lnTo>
                      <a:pt x="38748" y="75799"/>
                    </a:lnTo>
                    <a:lnTo>
                      <a:pt x="32318" y="81280"/>
                    </a:lnTo>
                    <a:lnTo>
                      <a:pt x="29404" y="91044"/>
                    </a:lnTo>
                    <a:lnTo>
                      <a:pt x="37891" y="97553"/>
                    </a:lnTo>
                    <a:lnTo>
                      <a:pt x="64380" y="78882"/>
                    </a:lnTo>
                    <a:lnTo>
                      <a:pt x="80924" y="68861"/>
                    </a:lnTo>
                    <a:lnTo>
                      <a:pt x="70552" y="21926"/>
                    </a:lnTo>
                    <a:lnTo>
                      <a:pt x="65837" y="0"/>
                    </a:lnTo>
                    <a:lnTo>
                      <a:pt x="27861" y="14132"/>
                    </a:lnTo>
                    <a:lnTo>
                      <a:pt x="9430" y="20127"/>
                    </a:lnTo>
                    <a:lnTo>
                      <a:pt x="0" y="68176"/>
                    </a:lnTo>
                    <a:lnTo>
                      <a:pt x="1715" y="66891"/>
                    </a:lnTo>
                    <a:lnTo>
                      <a:pt x="1200" y="66206"/>
                    </a:lnTo>
                    <a:lnTo>
                      <a:pt x="1200" y="66206"/>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7" name="Freeform 175">
                <a:extLst>
                  <a:ext uri="{FF2B5EF4-FFF2-40B4-BE49-F238E27FC236}">
                    <a16:creationId xmlns:a16="http://schemas.microsoft.com/office/drawing/2014/main" id="{7589A62F-44B8-1486-5082-1E441067A6C3}"/>
                  </a:ext>
                </a:extLst>
              </p:cNvPr>
              <p:cNvSpPr/>
              <p:nvPr/>
            </p:nvSpPr>
            <p:spPr>
              <a:xfrm>
                <a:off x="1017680" y="3007989"/>
                <a:ext cx="133231" cy="163217"/>
              </a:xfrm>
              <a:custGeom>
                <a:avLst/>
                <a:gdLst>
                  <a:gd name="connsiteX0" fmla="*/ 0 w 72866"/>
                  <a:gd name="connsiteY0" fmla="*/ 66463 h 99437"/>
                  <a:gd name="connsiteX1" fmla="*/ 12516 w 72866"/>
                  <a:gd name="connsiteY1" fmla="*/ 56614 h 99437"/>
                  <a:gd name="connsiteX2" fmla="*/ 20574 w 72866"/>
                  <a:gd name="connsiteY2" fmla="*/ 52588 h 99437"/>
                  <a:gd name="connsiteX3" fmla="*/ 33519 w 72866"/>
                  <a:gd name="connsiteY3" fmla="*/ 47278 h 99437"/>
                  <a:gd name="connsiteX4" fmla="*/ 20060 w 72866"/>
                  <a:gd name="connsiteY4" fmla="*/ 45479 h 99437"/>
                  <a:gd name="connsiteX5" fmla="*/ 25460 w 72866"/>
                  <a:gd name="connsiteY5" fmla="*/ 30319 h 99437"/>
                  <a:gd name="connsiteX6" fmla="*/ 51864 w 72866"/>
                  <a:gd name="connsiteY6" fmla="*/ 11990 h 99437"/>
                  <a:gd name="connsiteX7" fmla="*/ 67466 w 72866"/>
                  <a:gd name="connsiteY7" fmla="*/ 0 h 99437"/>
                  <a:gd name="connsiteX8" fmla="*/ 72866 w 72866"/>
                  <a:gd name="connsiteY8" fmla="*/ 10706 h 99437"/>
                  <a:gd name="connsiteX9" fmla="*/ 63951 w 72866"/>
                  <a:gd name="connsiteY9" fmla="*/ 21840 h 99437"/>
                  <a:gd name="connsiteX10" fmla="*/ 46892 w 72866"/>
                  <a:gd name="connsiteY10" fmla="*/ 51303 h 99437"/>
                  <a:gd name="connsiteX11" fmla="*/ 18345 w 72866"/>
                  <a:gd name="connsiteY11" fmla="*/ 99438 h 99437"/>
                  <a:gd name="connsiteX12" fmla="*/ 6258 w 72866"/>
                  <a:gd name="connsiteY12" fmla="*/ 93614 h 99437"/>
                  <a:gd name="connsiteX13" fmla="*/ 0 w 72866"/>
                  <a:gd name="connsiteY13" fmla="*/ 66463 h 99437"/>
                  <a:gd name="connsiteX14" fmla="*/ 0 w 72866"/>
                  <a:gd name="connsiteY14" fmla="*/ 66463 h 9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2866" h="99437">
                    <a:moveTo>
                      <a:pt x="0" y="66463"/>
                    </a:moveTo>
                    <a:lnTo>
                      <a:pt x="12516" y="56614"/>
                    </a:lnTo>
                    <a:lnTo>
                      <a:pt x="20574" y="52588"/>
                    </a:lnTo>
                    <a:lnTo>
                      <a:pt x="33519" y="47278"/>
                    </a:lnTo>
                    <a:lnTo>
                      <a:pt x="20060" y="45479"/>
                    </a:lnTo>
                    <a:lnTo>
                      <a:pt x="25460" y="30319"/>
                    </a:lnTo>
                    <a:lnTo>
                      <a:pt x="51864" y="11990"/>
                    </a:lnTo>
                    <a:lnTo>
                      <a:pt x="67466" y="0"/>
                    </a:lnTo>
                    <a:lnTo>
                      <a:pt x="72866" y="10706"/>
                    </a:lnTo>
                    <a:lnTo>
                      <a:pt x="63951" y="21840"/>
                    </a:lnTo>
                    <a:lnTo>
                      <a:pt x="46892" y="51303"/>
                    </a:lnTo>
                    <a:lnTo>
                      <a:pt x="18345" y="99438"/>
                    </a:lnTo>
                    <a:lnTo>
                      <a:pt x="6258" y="93614"/>
                    </a:lnTo>
                    <a:lnTo>
                      <a:pt x="0" y="66463"/>
                    </a:lnTo>
                    <a:lnTo>
                      <a:pt x="0" y="66463"/>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8" name="Freeform 176">
                <a:extLst>
                  <a:ext uri="{FF2B5EF4-FFF2-40B4-BE49-F238E27FC236}">
                    <a16:creationId xmlns:a16="http://schemas.microsoft.com/office/drawing/2014/main" id="{0C82DEB4-CFCE-1D10-D3EB-1378AD45A607}"/>
                  </a:ext>
                </a:extLst>
              </p:cNvPr>
              <p:cNvSpPr/>
              <p:nvPr/>
            </p:nvSpPr>
            <p:spPr>
              <a:xfrm>
                <a:off x="1015956" y="3005880"/>
                <a:ext cx="136834" cy="167155"/>
              </a:xfrm>
              <a:custGeom>
                <a:avLst/>
                <a:gdLst>
                  <a:gd name="connsiteX0" fmla="*/ 943 w 74837"/>
                  <a:gd name="connsiteY0" fmla="*/ 67748 h 101836"/>
                  <a:gd name="connsiteX1" fmla="*/ 1457 w 74837"/>
                  <a:gd name="connsiteY1" fmla="*/ 68347 h 101836"/>
                  <a:gd name="connsiteX2" fmla="*/ 13887 w 74837"/>
                  <a:gd name="connsiteY2" fmla="*/ 58584 h 101836"/>
                  <a:gd name="connsiteX3" fmla="*/ 21860 w 74837"/>
                  <a:gd name="connsiteY3" fmla="*/ 54644 h 101836"/>
                  <a:gd name="connsiteX4" fmla="*/ 37633 w 74837"/>
                  <a:gd name="connsiteY4" fmla="*/ 48134 h 101836"/>
                  <a:gd name="connsiteX5" fmla="*/ 22203 w 74837"/>
                  <a:gd name="connsiteY5" fmla="*/ 46079 h 101836"/>
                  <a:gd name="connsiteX6" fmla="*/ 27089 w 74837"/>
                  <a:gd name="connsiteY6" fmla="*/ 32118 h 101836"/>
                  <a:gd name="connsiteX7" fmla="*/ 53321 w 74837"/>
                  <a:gd name="connsiteY7" fmla="*/ 13961 h 101836"/>
                  <a:gd name="connsiteX8" fmla="*/ 68151 w 74837"/>
                  <a:gd name="connsiteY8" fmla="*/ 2569 h 101836"/>
                  <a:gd name="connsiteX9" fmla="*/ 72781 w 74837"/>
                  <a:gd name="connsiteY9" fmla="*/ 11905 h 101836"/>
                  <a:gd name="connsiteX10" fmla="*/ 64208 w 74837"/>
                  <a:gd name="connsiteY10" fmla="*/ 22611 h 101836"/>
                  <a:gd name="connsiteX11" fmla="*/ 47149 w 74837"/>
                  <a:gd name="connsiteY11" fmla="*/ 52160 h 101836"/>
                  <a:gd name="connsiteX12" fmla="*/ 18945 w 74837"/>
                  <a:gd name="connsiteY12" fmla="*/ 99609 h 101836"/>
                  <a:gd name="connsiteX13" fmla="*/ 7887 w 74837"/>
                  <a:gd name="connsiteY13" fmla="*/ 94299 h 101836"/>
                  <a:gd name="connsiteX14" fmla="*/ 1714 w 74837"/>
                  <a:gd name="connsiteY14" fmla="*/ 67491 h 101836"/>
                  <a:gd name="connsiteX15" fmla="*/ 943 w 74837"/>
                  <a:gd name="connsiteY15" fmla="*/ 67748 h 101836"/>
                  <a:gd name="connsiteX16" fmla="*/ 1457 w 74837"/>
                  <a:gd name="connsiteY16" fmla="*/ 68347 h 101836"/>
                  <a:gd name="connsiteX17" fmla="*/ 943 w 74837"/>
                  <a:gd name="connsiteY17" fmla="*/ 67748 h 101836"/>
                  <a:gd name="connsiteX18" fmla="*/ 86 w 74837"/>
                  <a:gd name="connsiteY18" fmla="*/ 67919 h 101836"/>
                  <a:gd name="connsiteX19" fmla="*/ 6429 w 74837"/>
                  <a:gd name="connsiteY19" fmla="*/ 95498 h 101836"/>
                  <a:gd name="connsiteX20" fmla="*/ 19545 w 74837"/>
                  <a:gd name="connsiteY20" fmla="*/ 101836 h 101836"/>
                  <a:gd name="connsiteX21" fmla="*/ 48606 w 74837"/>
                  <a:gd name="connsiteY21" fmla="*/ 52931 h 101836"/>
                  <a:gd name="connsiteX22" fmla="*/ 48606 w 74837"/>
                  <a:gd name="connsiteY22" fmla="*/ 52931 h 101836"/>
                  <a:gd name="connsiteX23" fmla="*/ 65580 w 74837"/>
                  <a:gd name="connsiteY23" fmla="*/ 23553 h 101836"/>
                  <a:gd name="connsiteX24" fmla="*/ 74838 w 74837"/>
                  <a:gd name="connsiteY24" fmla="*/ 12077 h 101836"/>
                  <a:gd name="connsiteX25" fmla="*/ 68751 w 74837"/>
                  <a:gd name="connsiteY25" fmla="*/ 0 h 101836"/>
                  <a:gd name="connsiteX26" fmla="*/ 52292 w 74837"/>
                  <a:gd name="connsiteY26" fmla="*/ 12591 h 101836"/>
                  <a:gd name="connsiteX27" fmla="*/ 25718 w 74837"/>
                  <a:gd name="connsiteY27" fmla="*/ 31090 h 101836"/>
                  <a:gd name="connsiteX28" fmla="*/ 19888 w 74837"/>
                  <a:gd name="connsiteY28" fmla="*/ 47449 h 101836"/>
                  <a:gd name="connsiteX29" fmla="*/ 31290 w 74837"/>
                  <a:gd name="connsiteY29" fmla="*/ 48991 h 101836"/>
                  <a:gd name="connsiteX30" fmla="*/ 21174 w 74837"/>
                  <a:gd name="connsiteY30" fmla="*/ 53102 h 101836"/>
                  <a:gd name="connsiteX31" fmla="*/ 13030 w 74837"/>
                  <a:gd name="connsiteY31" fmla="*/ 57213 h 101836"/>
                  <a:gd name="connsiteX32" fmla="*/ 0 w 74837"/>
                  <a:gd name="connsiteY32" fmla="*/ 67405 h 101836"/>
                  <a:gd name="connsiteX33" fmla="*/ 86 w 74837"/>
                  <a:gd name="connsiteY33" fmla="*/ 67919 h 101836"/>
                  <a:gd name="connsiteX34" fmla="*/ 943 w 74837"/>
                  <a:gd name="connsiteY34" fmla="*/ 67748 h 101836"/>
                  <a:gd name="connsiteX35" fmla="*/ 943 w 74837"/>
                  <a:gd name="connsiteY35" fmla="*/ 67748 h 101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4837" h="101836">
                    <a:moveTo>
                      <a:pt x="943" y="67748"/>
                    </a:moveTo>
                    <a:lnTo>
                      <a:pt x="1457" y="68347"/>
                    </a:lnTo>
                    <a:lnTo>
                      <a:pt x="13887" y="58584"/>
                    </a:lnTo>
                    <a:lnTo>
                      <a:pt x="21860" y="54644"/>
                    </a:lnTo>
                    <a:lnTo>
                      <a:pt x="37633" y="48134"/>
                    </a:lnTo>
                    <a:lnTo>
                      <a:pt x="22203" y="46079"/>
                    </a:lnTo>
                    <a:lnTo>
                      <a:pt x="27089" y="32118"/>
                    </a:lnTo>
                    <a:lnTo>
                      <a:pt x="53321" y="13961"/>
                    </a:lnTo>
                    <a:lnTo>
                      <a:pt x="68151" y="2569"/>
                    </a:lnTo>
                    <a:lnTo>
                      <a:pt x="72781" y="11905"/>
                    </a:lnTo>
                    <a:lnTo>
                      <a:pt x="64208" y="22611"/>
                    </a:lnTo>
                    <a:lnTo>
                      <a:pt x="47149" y="52160"/>
                    </a:lnTo>
                    <a:lnTo>
                      <a:pt x="18945" y="99609"/>
                    </a:lnTo>
                    <a:lnTo>
                      <a:pt x="7887" y="94299"/>
                    </a:lnTo>
                    <a:lnTo>
                      <a:pt x="1714" y="67491"/>
                    </a:lnTo>
                    <a:lnTo>
                      <a:pt x="943" y="67748"/>
                    </a:lnTo>
                    <a:lnTo>
                      <a:pt x="1457" y="68347"/>
                    </a:lnTo>
                    <a:lnTo>
                      <a:pt x="943" y="67748"/>
                    </a:lnTo>
                    <a:lnTo>
                      <a:pt x="86" y="67919"/>
                    </a:lnTo>
                    <a:lnTo>
                      <a:pt x="6429" y="95498"/>
                    </a:lnTo>
                    <a:lnTo>
                      <a:pt x="19545" y="101836"/>
                    </a:lnTo>
                    <a:lnTo>
                      <a:pt x="48606" y="52931"/>
                    </a:lnTo>
                    <a:lnTo>
                      <a:pt x="48606" y="52931"/>
                    </a:lnTo>
                    <a:lnTo>
                      <a:pt x="65580" y="23553"/>
                    </a:lnTo>
                    <a:lnTo>
                      <a:pt x="74838" y="12077"/>
                    </a:lnTo>
                    <a:lnTo>
                      <a:pt x="68751" y="0"/>
                    </a:lnTo>
                    <a:lnTo>
                      <a:pt x="52292" y="12591"/>
                    </a:lnTo>
                    <a:lnTo>
                      <a:pt x="25718" y="31090"/>
                    </a:lnTo>
                    <a:lnTo>
                      <a:pt x="19888" y="47449"/>
                    </a:lnTo>
                    <a:lnTo>
                      <a:pt x="31290" y="48991"/>
                    </a:lnTo>
                    <a:lnTo>
                      <a:pt x="21174" y="53102"/>
                    </a:lnTo>
                    <a:lnTo>
                      <a:pt x="13030" y="57213"/>
                    </a:lnTo>
                    <a:lnTo>
                      <a:pt x="0" y="67405"/>
                    </a:lnTo>
                    <a:lnTo>
                      <a:pt x="86" y="67919"/>
                    </a:lnTo>
                    <a:lnTo>
                      <a:pt x="943" y="67748"/>
                    </a:lnTo>
                    <a:lnTo>
                      <a:pt x="943" y="67748"/>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9" name="Freeform 177">
                <a:extLst>
                  <a:ext uri="{FF2B5EF4-FFF2-40B4-BE49-F238E27FC236}">
                    <a16:creationId xmlns:a16="http://schemas.microsoft.com/office/drawing/2014/main" id="{5599E0CC-C029-22A5-BA7D-7252D7934D3F}"/>
                  </a:ext>
                </a:extLst>
              </p:cNvPr>
              <p:cNvSpPr/>
              <p:nvPr/>
            </p:nvSpPr>
            <p:spPr>
              <a:xfrm>
                <a:off x="951221" y="2771807"/>
                <a:ext cx="213953" cy="180087"/>
              </a:xfrm>
              <a:custGeom>
                <a:avLst/>
                <a:gdLst>
                  <a:gd name="connsiteX0" fmla="*/ 0 w 117014"/>
                  <a:gd name="connsiteY0" fmla="*/ 83079 h 109715"/>
                  <a:gd name="connsiteX1" fmla="*/ 43634 w 117014"/>
                  <a:gd name="connsiteY1" fmla="*/ 85306 h 109715"/>
                  <a:gd name="connsiteX2" fmla="*/ 30261 w 117014"/>
                  <a:gd name="connsiteY2" fmla="*/ 76398 h 109715"/>
                  <a:gd name="connsiteX3" fmla="*/ 43634 w 117014"/>
                  <a:gd name="connsiteY3" fmla="*/ 45308 h 109715"/>
                  <a:gd name="connsiteX4" fmla="*/ 12430 w 117014"/>
                  <a:gd name="connsiteY4" fmla="*/ 31090 h 109715"/>
                  <a:gd name="connsiteX5" fmla="*/ 20060 w 117014"/>
                  <a:gd name="connsiteY5" fmla="*/ 14731 h 109715"/>
                  <a:gd name="connsiteX6" fmla="*/ 41405 w 117014"/>
                  <a:gd name="connsiteY6" fmla="*/ 0 h 109715"/>
                  <a:gd name="connsiteX7" fmla="*/ 52464 w 117014"/>
                  <a:gd name="connsiteY7" fmla="*/ 6252 h 109715"/>
                  <a:gd name="connsiteX8" fmla="*/ 63608 w 117014"/>
                  <a:gd name="connsiteY8" fmla="*/ 27579 h 109715"/>
                  <a:gd name="connsiteX9" fmla="*/ 74324 w 117014"/>
                  <a:gd name="connsiteY9" fmla="*/ 42225 h 109715"/>
                  <a:gd name="connsiteX10" fmla="*/ 93440 w 117014"/>
                  <a:gd name="connsiteY10" fmla="*/ 43081 h 109715"/>
                  <a:gd name="connsiteX11" fmla="*/ 111700 w 117014"/>
                  <a:gd name="connsiteY11" fmla="*/ 53273 h 109715"/>
                  <a:gd name="connsiteX12" fmla="*/ 117015 w 117014"/>
                  <a:gd name="connsiteY12" fmla="*/ 60382 h 109715"/>
                  <a:gd name="connsiteX13" fmla="*/ 111271 w 117014"/>
                  <a:gd name="connsiteY13" fmla="*/ 87019 h 109715"/>
                  <a:gd name="connsiteX14" fmla="*/ 89411 w 117014"/>
                  <a:gd name="connsiteY14" fmla="*/ 97297 h 109715"/>
                  <a:gd name="connsiteX15" fmla="*/ 75181 w 117014"/>
                  <a:gd name="connsiteY15" fmla="*/ 90188 h 109715"/>
                  <a:gd name="connsiteX16" fmla="*/ 14659 w 117014"/>
                  <a:gd name="connsiteY16" fmla="*/ 109716 h 109715"/>
                  <a:gd name="connsiteX17" fmla="*/ 0 w 117014"/>
                  <a:gd name="connsiteY17" fmla="*/ 83079 h 109715"/>
                  <a:gd name="connsiteX18" fmla="*/ 0 w 117014"/>
                  <a:gd name="connsiteY18" fmla="*/ 83079 h 1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7014" h="109715">
                    <a:moveTo>
                      <a:pt x="0" y="83079"/>
                    </a:moveTo>
                    <a:lnTo>
                      <a:pt x="43634" y="85306"/>
                    </a:lnTo>
                    <a:lnTo>
                      <a:pt x="30261" y="76398"/>
                    </a:lnTo>
                    <a:lnTo>
                      <a:pt x="43634" y="45308"/>
                    </a:lnTo>
                    <a:lnTo>
                      <a:pt x="12430" y="31090"/>
                    </a:lnTo>
                    <a:lnTo>
                      <a:pt x="20060" y="14731"/>
                    </a:lnTo>
                    <a:lnTo>
                      <a:pt x="41405" y="0"/>
                    </a:lnTo>
                    <a:lnTo>
                      <a:pt x="52464" y="6252"/>
                    </a:lnTo>
                    <a:lnTo>
                      <a:pt x="63608" y="27579"/>
                    </a:lnTo>
                    <a:lnTo>
                      <a:pt x="74324" y="42225"/>
                    </a:lnTo>
                    <a:lnTo>
                      <a:pt x="93440" y="43081"/>
                    </a:lnTo>
                    <a:lnTo>
                      <a:pt x="111700" y="53273"/>
                    </a:lnTo>
                    <a:lnTo>
                      <a:pt x="117015" y="60382"/>
                    </a:lnTo>
                    <a:lnTo>
                      <a:pt x="111271" y="87019"/>
                    </a:lnTo>
                    <a:lnTo>
                      <a:pt x="89411" y="97297"/>
                    </a:lnTo>
                    <a:lnTo>
                      <a:pt x="75181" y="90188"/>
                    </a:lnTo>
                    <a:lnTo>
                      <a:pt x="14659" y="109716"/>
                    </a:lnTo>
                    <a:lnTo>
                      <a:pt x="0" y="83079"/>
                    </a:lnTo>
                    <a:lnTo>
                      <a:pt x="0" y="83079"/>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0" name="Freeform 178">
                <a:extLst>
                  <a:ext uri="{FF2B5EF4-FFF2-40B4-BE49-F238E27FC236}">
                    <a16:creationId xmlns:a16="http://schemas.microsoft.com/office/drawing/2014/main" id="{8D669878-76B5-FD92-4557-DBAFAF75AAA9}"/>
                  </a:ext>
                </a:extLst>
              </p:cNvPr>
              <p:cNvSpPr/>
              <p:nvPr/>
            </p:nvSpPr>
            <p:spPr>
              <a:xfrm>
                <a:off x="948557" y="2770261"/>
                <a:ext cx="218342" cy="183322"/>
              </a:xfrm>
              <a:custGeom>
                <a:avLst/>
                <a:gdLst>
                  <a:gd name="connsiteX0" fmla="*/ 1457 w 119414"/>
                  <a:gd name="connsiteY0" fmla="*/ 84021 h 111686"/>
                  <a:gd name="connsiteX1" fmla="*/ 1372 w 119414"/>
                  <a:gd name="connsiteY1" fmla="*/ 84878 h 111686"/>
                  <a:gd name="connsiteX2" fmla="*/ 48092 w 119414"/>
                  <a:gd name="connsiteY2" fmla="*/ 87190 h 111686"/>
                  <a:gd name="connsiteX3" fmla="*/ 32747 w 119414"/>
                  <a:gd name="connsiteY3" fmla="*/ 76998 h 111686"/>
                  <a:gd name="connsiteX4" fmla="*/ 46120 w 119414"/>
                  <a:gd name="connsiteY4" fmla="*/ 45822 h 111686"/>
                  <a:gd name="connsiteX5" fmla="*/ 15002 w 119414"/>
                  <a:gd name="connsiteY5" fmla="*/ 31604 h 111686"/>
                  <a:gd name="connsiteX6" fmla="*/ 22117 w 119414"/>
                  <a:gd name="connsiteY6" fmla="*/ 16188 h 111686"/>
                  <a:gd name="connsiteX7" fmla="*/ 42863 w 119414"/>
                  <a:gd name="connsiteY7" fmla="*/ 1970 h 111686"/>
                  <a:gd name="connsiteX8" fmla="*/ 53321 w 119414"/>
                  <a:gd name="connsiteY8" fmla="*/ 7794 h 111686"/>
                  <a:gd name="connsiteX9" fmla="*/ 64380 w 119414"/>
                  <a:gd name="connsiteY9" fmla="*/ 28949 h 111686"/>
                  <a:gd name="connsiteX10" fmla="*/ 75352 w 119414"/>
                  <a:gd name="connsiteY10" fmla="*/ 43938 h 111686"/>
                  <a:gd name="connsiteX11" fmla="*/ 94640 w 119414"/>
                  <a:gd name="connsiteY11" fmla="*/ 44880 h 111686"/>
                  <a:gd name="connsiteX12" fmla="*/ 112557 w 119414"/>
                  <a:gd name="connsiteY12" fmla="*/ 54901 h 111686"/>
                  <a:gd name="connsiteX13" fmla="*/ 117615 w 119414"/>
                  <a:gd name="connsiteY13" fmla="*/ 61581 h 111686"/>
                  <a:gd name="connsiteX14" fmla="*/ 111957 w 119414"/>
                  <a:gd name="connsiteY14" fmla="*/ 87447 h 111686"/>
                  <a:gd name="connsiteX15" fmla="*/ 90869 w 119414"/>
                  <a:gd name="connsiteY15" fmla="*/ 97297 h 111686"/>
                  <a:gd name="connsiteX16" fmla="*/ 76724 w 119414"/>
                  <a:gd name="connsiteY16" fmla="*/ 90188 h 111686"/>
                  <a:gd name="connsiteX17" fmla="*/ 16545 w 119414"/>
                  <a:gd name="connsiteY17" fmla="*/ 109630 h 111686"/>
                  <a:gd name="connsiteX18" fmla="*/ 2143 w 119414"/>
                  <a:gd name="connsiteY18" fmla="*/ 83593 h 111686"/>
                  <a:gd name="connsiteX19" fmla="*/ 1457 w 119414"/>
                  <a:gd name="connsiteY19" fmla="*/ 84021 h 111686"/>
                  <a:gd name="connsiteX20" fmla="*/ 1372 w 119414"/>
                  <a:gd name="connsiteY20" fmla="*/ 84878 h 111686"/>
                  <a:gd name="connsiteX21" fmla="*/ 1457 w 119414"/>
                  <a:gd name="connsiteY21" fmla="*/ 84021 h 111686"/>
                  <a:gd name="connsiteX22" fmla="*/ 686 w 119414"/>
                  <a:gd name="connsiteY22" fmla="*/ 84364 h 111686"/>
                  <a:gd name="connsiteX23" fmla="*/ 15773 w 119414"/>
                  <a:gd name="connsiteY23" fmla="*/ 111686 h 111686"/>
                  <a:gd name="connsiteX24" fmla="*/ 76552 w 119414"/>
                  <a:gd name="connsiteY24" fmla="*/ 91986 h 111686"/>
                  <a:gd name="connsiteX25" fmla="*/ 90869 w 119414"/>
                  <a:gd name="connsiteY25" fmla="*/ 99095 h 111686"/>
                  <a:gd name="connsiteX26" fmla="*/ 113414 w 119414"/>
                  <a:gd name="connsiteY26" fmla="*/ 88561 h 111686"/>
                  <a:gd name="connsiteX27" fmla="*/ 119415 w 119414"/>
                  <a:gd name="connsiteY27" fmla="*/ 61153 h 111686"/>
                  <a:gd name="connsiteX28" fmla="*/ 113671 w 119414"/>
                  <a:gd name="connsiteY28" fmla="*/ 53616 h 111686"/>
                  <a:gd name="connsiteX29" fmla="*/ 95155 w 119414"/>
                  <a:gd name="connsiteY29" fmla="*/ 43252 h 111686"/>
                  <a:gd name="connsiteX30" fmla="*/ 76210 w 119414"/>
                  <a:gd name="connsiteY30" fmla="*/ 42310 h 111686"/>
                  <a:gd name="connsiteX31" fmla="*/ 65837 w 119414"/>
                  <a:gd name="connsiteY31" fmla="*/ 28093 h 111686"/>
                  <a:gd name="connsiteX32" fmla="*/ 54607 w 119414"/>
                  <a:gd name="connsiteY32" fmla="*/ 6595 h 111686"/>
                  <a:gd name="connsiteX33" fmla="*/ 42777 w 119414"/>
                  <a:gd name="connsiteY33" fmla="*/ 0 h 111686"/>
                  <a:gd name="connsiteX34" fmla="*/ 20831 w 119414"/>
                  <a:gd name="connsiteY34" fmla="*/ 15074 h 111686"/>
                  <a:gd name="connsiteX35" fmla="*/ 12773 w 119414"/>
                  <a:gd name="connsiteY35" fmla="*/ 32461 h 111686"/>
                  <a:gd name="connsiteX36" fmla="*/ 43977 w 119414"/>
                  <a:gd name="connsiteY36" fmla="*/ 46679 h 111686"/>
                  <a:gd name="connsiteX37" fmla="*/ 30690 w 119414"/>
                  <a:gd name="connsiteY37" fmla="*/ 77683 h 111686"/>
                  <a:gd name="connsiteX38" fmla="*/ 42091 w 119414"/>
                  <a:gd name="connsiteY38" fmla="*/ 85220 h 111686"/>
                  <a:gd name="connsiteX39" fmla="*/ 0 w 119414"/>
                  <a:gd name="connsiteY39" fmla="*/ 83079 h 111686"/>
                  <a:gd name="connsiteX40" fmla="*/ 686 w 119414"/>
                  <a:gd name="connsiteY40" fmla="*/ 84364 h 111686"/>
                  <a:gd name="connsiteX41" fmla="*/ 1457 w 119414"/>
                  <a:gd name="connsiteY41" fmla="*/ 84021 h 111686"/>
                  <a:gd name="connsiteX42" fmla="*/ 1457 w 119414"/>
                  <a:gd name="connsiteY42" fmla="*/ 84021 h 111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9414" h="111686">
                    <a:moveTo>
                      <a:pt x="1457" y="84021"/>
                    </a:moveTo>
                    <a:lnTo>
                      <a:pt x="1372" y="84878"/>
                    </a:lnTo>
                    <a:lnTo>
                      <a:pt x="48092" y="87190"/>
                    </a:lnTo>
                    <a:lnTo>
                      <a:pt x="32747" y="76998"/>
                    </a:lnTo>
                    <a:lnTo>
                      <a:pt x="46120" y="45822"/>
                    </a:lnTo>
                    <a:lnTo>
                      <a:pt x="15002" y="31604"/>
                    </a:lnTo>
                    <a:lnTo>
                      <a:pt x="22117" y="16188"/>
                    </a:lnTo>
                    <a:lnTo>
                      <a:pt x="42863" y="1970"/>
                    </a:lnTo>
                    <a:lnTo>
                      <a:pt x="53321" y="7794"/>
                    </a:lnTo>
                    <a:lnTo>
                      <a:pt x="64380" y="28949"/>
                    </a:lnTo>
                    <a:lnTo>
                      <a:pt x="75352" y="43938"/>
                    </a:lnTo>
                    <a:lnTo>
                      <a:pt x="94640" y="44880"/>
                    </a:lnTo>
                    <a:lnTo>
                      <a:pt x="112557" y="54901"/>
                    </a:lnTo>
                    <a:lnTo>
                      <a:pt x="117615" y="61581"/>
                    </a:lnTo>
                    <a:lnTo>
                      <a:pt x="111957" y="87447"/>
                    </a:lnTo>
                    <a:lnTo>
                      <a:pt x="90869" y="97297"/>
                    </a:lnTo>
                    <a:lnTo>
                      <a:pt x="76724" y="90188"/>
                    </a:lnTo>
                    <a:lnTo>
                      <a:pt x="16545" y="109630"/>
                    </a:lnTo>
                    <a:lnTo>
                      <a:pt x="2143" y="83593"/>
                    </a:lnTo>
                    <a:lnTo>
                      <a:pt x="1457" y="84021"/>
                    </a:lnTo>
                    <a:lnTo>
                      <a:pt x="1372" y="84878"/>
                    </a:lnTo>
                    <a:lnTo>
                      <a:pt x="1457" y="84021"/>
                    </a:lnTo>
                    <a:lnTo>
                      <a:pt x="686" y="84364"/>
                    </a:lnTo>
                    <a:lnTo>
                      <a:pt x="15773" y="111686"/>
                    </a:lnTo>
                    <a:lnTo>
                      <a:pt x="76552" y="91986"/>
                    </a:lnTo>
                    <a:lnTo>
                      <a:pt x="90869" y="99095"/>
                    </a:lnTo>
                    <a:lnTo>
                      <a:pt x="113414" y="88561"/>
                    </a:lnTo>
                    <a:lnTo>
                      <a:pt x="119415" y="61153"/>
                    </a:lnTo>
                    <a:lnTo>
                      <a:pt x="113671" y="53616"/>
                    </a:lnTo>
                    <a:lnTo>
                      <a:pt x="95155" y="43252"/>
                    </a:lnTo>
                    <a:lnTo>
                      <a:pt x="76210" y="42310"/>
                    </a:lnTo>
                    <a:lnTo>
                      <a:pt x="65837" y="28093"/>
                    </a:lnTo>
                    <a:lnTo>
                      <a:pt x="54607" y="6595"/>
                    </a:lnTo>
                    <a:lnTo>
                      <a:pt x="42777" y="0"/>
                    </a:lnTo>
                    <a:lnTo>
                      <a:pt x="20831" y="15074"/>
                    </a:lnTo>
                    <a:lnTo>
                      <a:pt x="12773" y="32461"/>
                    </a:lnTo>
                    <a:lnTo>
                      <a:pt x="43977" y="46679"/>
                    </a:lnTo>
                    <a:lnTo>
                      <a:pt x="30690" y="77683"/>
                    </a:lnTo>
                    <a:lnTo>
                      <a:pt x="42091" y="85220"/>
                    </a:lnTo>
                    <a:lnTo>
                      <a:pt x="0" y="83079"/>
                    </a:lnTo>
                    <a:lnTo>
                      <a:pt x="686" y="84364"/>
                    </a:lnTo>
                    <a:lnTo>
                      <a:pt x="1457" y="84021"/>
                    </a:lnTo>
                    <a:lnTo>
                      <a:pt x="1457" y="84021"/>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1" name="Freeform 179">
                <a:extLst>
                  <a:ext uri="{FF2B5EF4-FFF2-40B4-BE49-F238E27FC236}">
                    <a16:creationId xmlns:a16="http://schemas.microsoft.com/office/drawing/2014/main" id="{473033CF-1030-4C00-052F-71E8CEC513C8}"/>
                  </a:ext>
                </a:extLst>
              </p:cNvPr>
              <p:cNvSpPr/>
              <p:nvPr/>
            </p:nvSpPr>
            <p:spPr>
              <a:xfrm>
                <a:off x="953885" y="2593125"/>
                <a:ext cx="65516" cy="60872"/>
              </a:xfrm>
              <a:custGeom>
                <a:avLst/>
                <a:gdLst>
                  <a:gd name="connsiteX0" fmla="*/ 0 w 35832"/>
                  <a:gd name="connsiteY0" fmla="*/ 11905 h 37085"/>
                  <a:gd name="connsiteX1" fmla="*/ 19802 w 35832"/>
                  <a:gd name="connsiteY1" fmla="*/ 37086 h 37085"/>
                  <a:gd name="connsiteX2" fmla="*/ 35833 w 35832"/>
                  <a:gd name="connsiteY2" fmla="*/ 17386 h 37085"/>
                  <a:gd name="connsiteX3" fmla="*/ 28975 w 35832"/>
                  <a:gd name="connsiteY3" fmla="*/ 0 h 37085"/>
                  <a:gd name="connsiteX4" fmla="*/ 19288 w 35832"/>
                  <a:gd name="connsiteY4" fmla="*/ 0 h 37085"/>
                  <a:gd name="connsiteX5" fmla="*/ 0 w 35832"/>
                  <a:gd name="connsiteY5" fmla="*/ 11905 h 37085"/>
                  <a:gd name="connsiteX6" fmla="*/ 0 w 35832"/>
                  <a:gd name="connsiteY6" fmla="*/ 11905 h 37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832" h="37085">
                    <a:moveTo>
                      <a:pt x="0" y="11905"/>
                    </a:moveTo>
                    <a:lnTo>
                      <a:pt x="19802" y="37086"/>
                    </a:lnTo>
                    <a:lnTo>
                      <a:pt x="35833" y="17386"/>
                    </a:lnTo>
                    <a:lnTo>
                      <a:pt x="28975" y="0"/>
                    </a:lnTo>
                    <a:lnTo>
                      <a:pt x="19288" y="0"/>
                    </a:lnTo>
                    <a:lnTo>
                      <a:pt x="0" y="11905"/>
                    </a:lnTo>
                    <a:lnTo>
                      <a:pt x="0" y="11905"/>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2" name="Freeform 180">
                <a:extLst>
                  <a:ext uri="{FF2B5EF4-FFF2-40B4-BE49-F238E27FC236}">
                    <a16:creationId xmlns:a16="http://schemas.microsoft.com/office/drawing/2014/main" id="{729BED34-3012-D693-C751-FDFDABAF3AE4}"/>
                  </a:ext>
                </a:extLst>
              </p:cNvPr>
              <p:cNvSpPr/>
              <p:nvPr/>
            </p:nvSpPr>
            <p:spPr>
              <a:xfrm>
                <a:off x="951691" y="2591718"/>
                <a:ext cx="69437" cy="64528"/>
              </a:xfrm>
              <a:custGeom>
                <a:avLst/>
                <a:gdLst>
                  <a:gd name="connsiteX0" fmla="*/ 1200 w 37976"/>
                  <a:gd name="connsiteY0" fmla="*/ 12762 h 39312"/>
                  <a:gd name="connsiteX1" fmla="*/ 600 w 37976"/>
                  <a:gd name="connsiteY1" fmla="*/ 13276 h 39312"/>
                  <a:gd name="connsiteX2" fmla="*/ 21003 w 37976"/>
                  <a:gd name="connsiteY2" fmla="*/ 39313 h 39312"/>
                  <a:gd name="connsiteX3" fmla="*/ 37976 w 37976"/>
                  <a:gd name="connsiteY3" fmla="*/ 18415 h 39312"/>
                  <a:gd name="connsiteX4" fmla="*/ 30775 w 37976"/>
                  <a:gd name="connsiteY4" fmla="*/ 0 h 39312"/>
                  <a:gd name="connsiteX5" fmla="*/ 20488 w 37976"/>
                  <a:gd name="connsiteY5" fmla="*/ 0 h 39312"/>
                  <a:gd name="connsiteX6" fmla="*/ 20317 w 37976"/>
                  <a:gd name="connsiteY6" fmla="*/ 0 h 39312"/>
                  <a:gd name="connsiteX7" fmla="*/ 0 w 37976"/>
                  <a:gd name="connsiteY7" fmla="*/ 12505 h 39312"/>
                  <a:gd name="connsiteX8" fmla="*/ 600 w 37976"/>
                  <a:gd name="connsiteY8" fmla="*/ 13276 h 39312"/>
                  <a:gd name="connsiteX9" fmla="*/ 1200 w 37976"/>
                  <a:gd name="connsiteY9" fmla="*/ 12762 h 39312"/>
                  <a:gd name="connsiteX10" fmla="*/ 1629 w 37976"/>
                  <a:gd name="connsiteY10" fmla="*/ 13447 h 39312"/>
                  <a:gd name="connsiteX11" fmla="*/ 20745 w 37976"/>
                  <a:gd name="connsiteY11" fmla="*/ 1627 h 39312"/>
                  <a:gd name="connsiteX12" fmla="*/ 29575 w 37976"/>
                  <a:gd name="connsiteY12" fmla="*/ 1627 h 39312"/>
                  <a:gd name="connsiteX13" fmla="*/ 36090 w 37976"/>
                  <a:gd name="connsiteY13" fmla="*/ 18072 h 39312"/>
                  <a:gd name="connsiteX14" fmla="*/ 21003 w 37976"/>
                  <a:gd name="connsiteY14" fmla="*/ 36572 h 39312"/>
                  <a:gd name="connsiteX15" fmla="*/ 1886 w 37976"/>
                  <a:gd name="connsiteY15" fmla="*/ 12248 h 39312"/>
                  <a:gd name="connsiteX16" fmla="*/ 1200 w 37976"/>
                  <a:gd name="connsiteY16" fmla="*/ 12762 h 39312"/>
                  <a:gd name="connsiteX17" fmla="*/ 1629 w 37976"/>
                  <a:gd name="connsiteY17" fmla="*/ 13447 h 39312"/>
                  <a:gd name="connsiteX18" fmla="*/ 1200 w 37976"/>
                  <a:gd name="connsiteY18" fmla="*/ 12762 h 39312"/>
                  <a:gd name="connsiteX19" fmla="*/ 1200 w 37976"/>
                  <a:gd name="connsiteY19" fmla="*/ 12762 h 39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976" h="39312">
                    <a:moveTo>
                      <a:pt x="1200" y="12762"/>
                    </a:moveTo>
                    <a:lnTo>
                      <a:pt x="600" y="13276"/>
                    </a:lnTo>
                    <a:lnTo>
                      <a:pt x="21003" y="39313"/>
                    </a:lnTo>
                    <a:lnTo>
                      <a:pt x="37976" y="18415"/>
                    </a:lnTo>
                    <a:lnTo>
                      <a:pt x="30775" y="0"/>
                    </a:lnTo>
                    <a:lnTo>
                      <a:pt x="20488" y="0"/>
                    </a:lnTo>
                    <a:lnTo>
                      <a:pt x="20317" y="0"/>
                    </a:lnTo>
                    <a:lnTo>
                      <a:pt x="0" y="12505"/>
                    </a:lnTo>
                    <a:lnTo>
                      <a:pt x="600" y="13276"/>
                    </a:lnTo>
                    <a:lnTo>
                      <a:pt x="1200" y="12762"/>
                    </a:lnTo>
                    <a:lnTo>
                      <a:pt x="1629" y="13447"/>
                    </a:lnTo>
                    <a:lnTo>
                      <a:pt x="20745" y="1627"/>
                    </a:lnTo>
                    <a:lnTo>
                      <a:pt x="29575" y="1627"/>
                    </a:lnTo>
                    <a:lnTo>
                      <a:pt x="36090" y="18072"/>
                    </a:lnTo>
                    <a:lnTo>
                      <a:pt x="21003" y="36572"/>
                    </a:lnTo>
                    <a:lnTo>
                      <a:pt x="1886" y="12248"/>
                    </a:lnTo>
                    <a:lnTo>
                      <a:pt x="1200" y="12762"/>
                    </a:lnTo>
                    <a:lnTo>
                      <a:pt x="1629" y="13447"/>
                    </a:lnTo>
                    <a:lnTo>
                      <a:pt x="1200" y="12762"/>
                    </a:lnTo>
                    <a:lnTo>
                      <a:pt x="1200" y="12762"/>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3" name="Freeform 181">
                <a:extLst>
                  <a:ext uri="{FF2B5EF4-FFF2-40B4-BE49-F238E27FC236}">
                    <a16:creationId xmlns:a16="http://schemas.microsoft.com/office/drawing/2014/main" id="{AD1E1EF6-7B25-C9C6-6C1B-E0A485FE0C0D}"/>
                  </a:ext>
                </a:extLst>
              </p:cNvPr>
              <p:cNvSpPr/>
              <p:nvPr/>
            </p:nvSpPr>
            <p:spPr>
              <a:xfrm>
                <a:off x="694790" y="2410083"/>
                <a:ext cx="76177" cy="153798"/>
              </a:xfrm>
              <a:custGeom>
                <a:avLst/>
                <a:gdLst>
                  <a:gd name="connsiteX0" fmla="*/ 7715 w 41662"/>
                  <a:gd name="connsiteY0" fmla="*/ 86591 h 93699"/>
                  <a:gd name="connsiteX1" fmla="*/ 0 w 41662"/>
                  <a:gd name="connsiteY1" fmla="*/ 49933 h 93699"/>
                  <a:gd name="connsiteX2" fmla="*/ 14059 w 41662"/>
                  <a:gd name="connsiteY2" fmla="*/ 30320 h 93699"/>
                  <a:gd name="connsiteX3" fmla="*/ 9515 w 41662"/>
                  <a:gd name="connsiteY3" fmla="*/ 17815 h 93699"/>
                  <a:gd name="connsiteX4" fmla="*/ 9515 w 41662"/>
                  <a:gd name="connsiteY4" fmla="*/ 10706 h 93699"/>
                  <a:gd name="connsiteX5" fmla="*/ 20831 w 41662"/>
                  <a:gd name="connsiteY5" fmla="*/ 0 h 93699"/>
                  <a:gd name="connsiteX6" fmla="*/ 33004 w 41662"/>
                  <a:gd name="connsiteY6" fmla="*/ 15160 h 93699"/>
                  <a:gd name="connsiteX7" fmla="*/ 40719 w 41662"/>
                  <a:gd name="connsiteY7" fmla="*/ 25438 h 93699"/>
                  <a:gd name="connsiteX8" fmla="*/ 41662 w 41662"/>
                  <a:gd name="connsiteY8" fmla="*/ 40169 h 93699"/>
                  <a:gd name="connsiteX9" fmla="*/ 30775 w 41662"/>
                  <a:gd name="connsiteY9" fmla="*/ 54472 h 93699"/>
                  <a:gd name="connsiteX10" fmla="*/ 31632 w 41662"/>
                  <a:gd name="connsiteY10" fmla="*/ 93700 h 93699"/>
                  <a:gd name="connsiteX11" fmla="*/ 7715 w 41662"/>
                  <a:gd name="connsiteY11" fmla="*/ 86591 h 93699"/>
                  <a:gd name="connsiteX12" fmla="*/ 7715 w 41662"/>
                  <a:gd name="connsiteY12" fmla="*/ 86591 h 9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662" h="93699">
                    <a:moveTo>
                      <a:pt x="7715" y="86591"/>
                    </a:moveTo>
                    <a:lnTo>
                      <a:pt x="0" y="49933"/>
                    </a:lnTo>
                    <a:lnTo>
                      <a:pt x="14059" y="30320"/>
                    </a:lnTo>
                    <a:lnTo>
                      <a:pt x="9515" y="17815"/>
                    </a:lnTo>
                    <a:lnTo>
                      <a:pt x="9515" y="10706"/>
                    </a:lnTo>
                    <a:lnTo>
                      <a:pt x="20831" y="0"/>
                    </a:lnTo>
                    <a:lnTo>
                      <a:pt x="33004" y="15160"/>
                    </a:lnTo>
                    <a:lnTo>
                      <a:pt x="40719" y="25438"/>
                    </a:lnTo>
                    <a:lnTo>
                      <a:pt x="41662" y="40169"/>
                    </a:lnTo>
                    <a:lnTo>
                      <a:pt x="30775" y="54472"/>
                    </a:lnTo>
                    <a:lnTo>
                      <a:pt x="31632" y="93700"/>
                    </a:lnTo>
                    <a:lnTo>
                      <a:pt x="7715" y="86591"/>
                    </a:lnTo>
                    <a:lnTo>
                      <a:pt x="7715" y="86591"/>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4" name="Freeform 182">
                <a:extLst>
                  <a:ext uri="{FF2B5EF4-FFF2-40B4-BE49-F238E27FC236}">
                    <a16:creationId xmlns:a16="http://schemas.microsoft.com/office/drawing/2014/main" id="{D2077871-BD19-D70B-A408-DD8880C3EFC0}"/>
                  </a:ext>
                </a:extLst>
              </p:cNvPr>
              <p:cNvSpPr/>
              <p:nvPr/>
            </p:nvSpPr>
            <p:spPr>
              <a:xfrm>
                <a:off x="693066" y="2407976"/>
                <a:ext cx="79311" cy="157734"/>
              </a:xfrm>
              <a:custGeom>
                <a:avLst/>
                <a:gdLst>
                  <a:gd name="connsiteX0" fmla="*/ 8658 w 43376"/>
                  <a:gd name="connsiteY0" fmla="*/ 87875 h 96097"/>
                  <a:gd name="connsiteX1" fmla="*/ 9430 w 43376"/>
                  <a:gd name="connsiteY1" fmla="*/ 87704 h 96097"/>
                  <a:gd name="connsiteX2" fmla="*/ 1800 w 43376"/>
                  <a:gd name="connsiteY2" fmla="*/ 51474 h 96097"/>
                  <a:gd name="connsiteX3" fmla="*/ 15859 w 43376"/>
                  <a:gd name="connsiteY3" fmla="*/ 31775 h 96097"/>
                  <a:gd name="connsiteX4" fmla="*/ 11230 w 43376"/>
                  <a:gd name="connsiteY4" fmla="*/ 18928 h 96097"/>
                  <a:gd name="connsiteX5" fmla="*/ 11230 w 43376"/>
                  <a:gd name="connsiteY5" fmla="*/ 12333 h 96097"/>
                  <a:gd name="connsiteX6" fmla="*/ 21688 w 43376"/>
                  <a:gd name="connsiteY6" fmla="*/ 2484 h 96097"/>
                  <a:gd name="connsiteX7" fmla="*/ 33347 w 43376"/>
                  <a:gd name="connsiteY7" fmla="*/ 16958 h 96097"/>
                  <a:gd name="connsiteX8" fmla="*/ 40805 w 43376"/>
                  <a:gd name="connsiteY8" fmla="*/ 26979 h 96097"/>
                  <a:gd name="connsiteX9" fmla="*/ 41748 w 43376"/>
                  <a:gd name="connsiteY9" fmla="*/ 41197 h 96097"/>
                  <a:gd name="connsiteX10" fmla="*/ 30861 w 43376"/>
                  <a:gd name="connsiteY10" fmla="*/ 55414 h 96097"/>
                  <a:gd name="connsiteX11" fmla="*/ 31718 w 43376"/>
                  <a:gd name="connsiteY11" fmla="*/ 93870 h 96097"/>
                  <a:gd name="connsiteX12" fmla="*/ 8830 w 43376"/>
                  <a:gd name="connsiteY12" fmla="*/ 87019 h 96097"/>
                  <a:gd name="connsiteX13" fmla="*/ 8658 w 43376"/>
                  <a:gd name="connsiteY13" fmla="*/ 87875 h 96097"/>
                  <a:gd name="connsiteX14" fmla="*/ 9430 w 43376"/>
                  <a:gd name="connsiteY14" fmla="*/ 87704 h 96097"/>
                  <a:gd name="connsiteX15" fmla="*/ 8658 w 43376"/>
                  <a:gd name="connsiteY15" fmla="*/ 87875 h 96097"/>
                  <a:gd name="connsiteX16" fmla="*/ 8401 w 43376"/>
                  <a:gd name="connsiteY16" fmla="*/ 88646 h 96097"/>
                  <a:gd name="connsiteX17" fmla="*/ 33433 w 43376"/>
                  <a:gd name="connsiteY17" fmla="*/ 96097 h 96097"/>
                  <a:gd name="connsiteX18" fmla="*/ 32575 w 43376"/>
                  <a:gd name="connsiteY18" fmla="*/ 56014 h 96097"/>
                  <a:gd name="connsiteX19" fmla="*/ 43377 w 43376"/>
                  <a:gd name="connsiteY19" fmla="*/ 41711 h 96097"/>
                  <a:gd name="connsiteX20" fmla="*/ 42520 w 43376"/>
                  <a:gd name="connsiteY20" fmla="*/ 26379 h 96097"/>
                  <a:gd name="connsiteX21" fmla="*/ 34633 w 43376"/>
                  <a:gd name="connsiteY21" fmla="*/ 15931 h 96097"/>
                  <a:gd name="connsiteX22" fmla="*/ 21860 w 43376"/>
                  <a:gd name="connsiteY22" fmla="*/ 0 h 96097"/>
                  <a:gd name="connsiteX23" fmla="*/ 9601 w 43376"/>
                  <a:gd name="connsiteY23" fmla="*/ 11562 h 96097"/>
                  <a:gd name="connsiteX24" fmla="*/ 9601 w 43376"/>
                  <a:gd name="connsiteY24" fmla="*/ 19099 h 96097"/>
                  <a:gd name="connsiteX25" fmla="*/ 9601 w 43376"/>
                  <a:gd name="connsiteY25" fmla="*/ 19271 h 96097"/>
                  <a:gd name="connsiteX26" fmla="*/ 14059 w 43376"/>
                  <a:gd name="connsiteY26" fmla="*/ 31519 h 96097"/>
                  <a:gd name="connsiteX27" fmla="*/ 0 w 43376"/>
                  <a:gd name="connsiteY27" fmla="*/ 51046 h 96097"/>
                  <a:gd name="connsiteX28" fmla="*/ 7887 w 43376"/>
                  <a:gd name="connsiteY28" fmla="*/ 88560 h 96097"/>
                  <a:gd name="connsiteX29" fmla="*/ 8401 w 43376"/>
                  <a:gd name="connsiteY29" fmla="*/ 88646 h 96097"/>
                  <a:gd name="connsiteX30" fmla="*/ 8658 w 43376"/>
                  <a:gd name="connsiteY30" fmla="*/ 87875 h 96097"/>
                  <a:gd name="connsiteX31" fmla="*/ 8658 w 43376"/>
                  <a:gd name="connsiteY31" fmla="*/ 87875 h 96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3376" h="96097">
                    <a:moveTo>
                      <a:pt x="8658" y="87875"/>
                    </a:moveTo>
                    <a:lnTo>
                      <a:pt x="9430" y="87704"/>
                    </a:lnTo>
                    <a:lnTo>
                      <a:pt x="1800" y="51474"/>
                    </a:lnTo>
                    <a:lnTo>
                      <a:pt x="15859" y="31775"/>
                    </a:lnTo>
                    <a:lnTo>
                      <a:pt x="11230" y="18928"/>
                    </a:lnTo>
                    <a:lnTo>
                      <a:pt x="11230" y="12333"/>
                    </a:lnTo>
                    <a:lnTo>
                      <a:pt x="21688" y="2484"/>
                    </a:lnTo>
                    <a:lnTo>
                      <a:pt x="33347" y="16958"/>
                    </a:lnTo>
                    <a:lnTo>
                      <a:pt x="40805" y="26979"/>
                    </a:lnTo>
                    <a:lnTo>
                      <a:pt x="41748" y="41197"/>
                    </a:lnTo>
                    <a:lnTo>
                      <a:pt x="30861" y="55414"/>
                    </a:lnTo>
                    <a:lnTo>
                      <a:pt x="31718" y="93870"/>
                    </a:lnTo>
                    <a:lnTo>
                      <a:pt x="8830" y="87019"/>
                    </a:lnTo>
                    <a:lnTo>
                      <a:pt x="8658" y="87875"/>
                    </a:lnTo>
                    <a:lnTo>
                      <a:pt x="9430" y="87704"/>
                    </a:lnTo>
                    <a:lnTo>
                      <a:pt x="8658" y="87875"/>
                    </a:lnTo>
                    <a:lnTo>
                      <a:pt x="8401" y="88646"/>
                    </a:lnTo>
                    <a:lnTo>
                      <a:pt x="33433" y="96097"/>
                    </a:lnTo>
                    <a:lnTo>
                      <a:pt x="32575" y="56014"/>
                    </a:lnTo>
                    <a:lnTo>
                      <a:pt x="43377" y="41711"/>
                    </a:lnTo>
                    <a:lnTo>
                      <a:pt x="42520" y="26379"/>
                    </a:lnTo>
                    <a:lnTo>
                      <a:pt x="34633" y="15931"/>
                    </a:lnTo>
                    <a:lnTo>
                      <a:pt x="21860" y="0"/>
                    </a:lnTo>
                    <a:lnTo>
                      <a:pt x="9601" y="11562"/>
                    </a:lnTo>
                    <a:lnTo>
                      <a:pt x="9601" y="19099"/>
                    </a:lnTo>
                    <a:lnTo>
                      <a:pt x="9601" y="19271"/>
                    </a:lnTo>
                    <a:lnTo>
                      <a:pt x="14059" y="31519"/>
                    </a:lnTo>
                    <a:lnTo>
                      <a:pt x="0" y="51046"/>
                    </a:lnTo>
                    <a:lnTo>
                      <a:pt x="7887" y="88560"/>
                    </a:lnTo>
                    <a:lnTo>
                      <a:pt x="8401" y="88646"/>
                    </a:lnTo>
                    <a:lnTo>
                      <a:pt x="8658" y="87875"/>
                    </a:lnTo>
                    <a:lnTo>
                      <a:pt x="8658" y="87875"/>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sp>
          <p:nvSpPr>
            <p:cNvPr id="45" name="Freeform 183">
              <a:extLst>
                <a:ext uri="{FF2B5EF4-FFF2-40B4-BE49-F238E27FC236}">
                  <a16:creationId xmlns:a16="http://schemas.microsoft.com/office/drawing/2014/main" id="{3122A098-2E84-8FCA-D424-0E35FEBA49B8}"/>
                </a:ext>
              </a:extLst>
            </p:cNvPr>
            <p:cNvSpPr/>
            <p:nvPr/>
          </p:nvSpPr>
          <p:spPr>
            <a:xfrm>
              <a:off x="2317080" y="4876871"/>
              <a:ext cx="43731" cy="26006"/>
            </a:xfrm>
            <a:custGeom>
              <a:avLst/>
              <a:gdLst>
                <a:gd name="connsiteX0" fmla="*/ 0 w 23917"/>
                <a:gd name="connsiteY0" fmla="*/ 1456 h 15844"/>
                <a:gd name="connsiteX1" fmla="*/ 23060 w 23917"/>
                <a:gd name="connsiteY1" fmla="*/ 15845 h 15844"/>
                <a:gd name="connsiteX2" fmla="*/ 23917 w 23917"/>
                <a:gd name="connsiteY2" fmla="*/ 14475 h 15844"/>
                <a:gd name="connsiteX3" fmla="*/ 857 w 23917"/>
                <a:gd name="connsiteY3" fmla="*/ 0 h 15844"/>
              </a:gdLst>
              <a:ahLst/>
              <a:cxnLst>
                <a:cxn ang="0">
                  <a:pos x="connsiteX0" y="connsiteY0"/>
                </a:cxn>
                <a:cxn ang="0">
                  <a:pos x="connsiteX1" y="connsiteY1"/>
                </a:cxn>
                <a:cxn ang="0">
                  <a:pos x="connsiteX2" y="connsiteY2"/>
                </a:cxn>
                <a:cxn ang="0">
                  <a:pos x="connsiteX3" y="connsiteY3"/>
                </a:cxn>
              </a:cxnLst>
              <a:rect l="l" t="t" r="r" b="b"/>
              <a:pathLst>
                <a:path w="23917" h="15844">
                  <a:moveTo>
                    <a:pt x="0" y="1456"/>
                  </a:moveTo>
                  <a:lnTo>
                    <a:pt x="23060" y="15845"/>
                  </a:lnTo>
                  <a:lnTo>
                    <a:pt x="23917" y="14475"/>
                  </a:lnTo>
                  <a:lnTo>
                    <a:pt x="857" y="0"/>
                  </a:lnTo>
                </a:path>
              </a:pathLst>
            </a:custGeom>
            <a:solidFill>
              <a:srgbClr val="12110C"/>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7" name="Freeform 185">
              <a:extLst>
                <a:ext uri="{FF2B5EF4-FFF2-40B4-BE49-F238E27FC236}">
                  <a16:creationId xmlns:a16="http://schemas.microsoft.com/office/drawing/2014/main" id="{33F6A82C-1BCD-0430-3C02-E16BB7C503FB}"/>
                </a:ext>
              </a:extLst>
            </p:cNvPr>
            <p:cNvSpPr/>
            <p:nvPr/>
          </p:nvSpPr>
          <p:spPr>
            <a:xfrm>
              <a:off x="1879150" y="4509882"/>
              <a:ext cx="687765" cy="701232"/>
            </a:xfrm>
            <a:custGeom>
              <a:avLst/>
              <a:gdLst>
                <a:gd name="connsiteX0" fmla="*/ 246402 w 376148"/>
                <a:gd name="connsiteY0" fmla="*/ 249665 h 427214"/>
                <a:gd name="connsiteX1" fmla="*/ 248288 w 376148"/>
                <a:gd name="connsiteY1" fmla="*/ 266281 h 427214"/>
                <a:gd name="connsiteX2" fmla="*/ 258918 w 376148"/>
                <a:gd name="connsiteY2" fmla="*/ 267394 h 427214"/>
                <a:gd name="connsiteX3" fmla="*/ 259775 w 376148"/>
                <a:gd name="connsiteY3" fmla="*/ 278872 h 427214"/>
                <a:gd name="connsiteX4" fmla="*/ 270148 w 376148"/>
                <a:gd name="connsiteY4" fmla="*/ 286494 h 427214"/>
                <a:gd name="connsiteX5" fmla="*/ 267576 w 376148"/>
                <a:gd name="connsiteY5" fmla="*/ 302853 h 427214"/>
                <a:gd name="connsiteX6" fmla="*/ 246573 w 376148"/>
                <a:gd name="connsiteY6" fmla="*/ 318441 h 427214"/>
                <a:gd name="connsiteX7" fmla="*/ 249145 w 376148"/>
                <a:gd name="connsiteY7" fmla="*/ 334372 h 427214"/>
                <a:gd name="connsiteX8" fmla="*/ 240230 w 376148"/>
                <a:gd name="connsiteY8" fmla="*/ 346791 h 427214"/>
                <a:gd name="connsiteX9" fmla="*/ 224028 w 376148"/>
                <a:gd name="connsiteY9" fmla="*/ 344735 h 427214"/>
                <a:gd name="connsiteX10" fmla="*/ 217170 w 376148"/>
                <a:gd name="connsiteY10" fmla="*/ 365976 h 427214"/>
                <a:gd name="connsiteX11" fmla="*/ 184337 w 376148"/>
                <a:gd name="connsiteY11" fmla="*/ 389957 h 427214"/>
                <a:gd name="connsiteX12" fmla="*/ 192138 w 376148"/>
                <a:gd name="connsiteY12" fmla="*/ 402377 h 427214"/>
                <a:gd name="connsiteX13" fmla="*/ 183308 w 376148"/>
                <a:gd name="connsiteY13" fmla="*/ 412997 h 427214"/>
                <a:gd name="connsiteX14" fmla="*/ 174821 w 376148"/>
                <a:gd name="connsiteY14" fmla="*/ 400407 h 427214"/>
                <a:gd name="connsiteX15" fmla="*/ 144475 w 376148"/>
                <a:gd name="connsiteY15" fmla="*/ 409828 h 427214"/>
                <a:gd name="connsiteX16" fmla="*/ 144475 w 376148"/>
                <a:gd name="connsiteY16" fmla="*/ 420620 h 427214"/>
                <a:gd name="connsiteX17" fmla="*/ 125701 w 376148"/>
                <a:gd name="connsiteY17" fmla="*/ 427215 h 427214"/>
                <a:gd name="connsiteX18" fmla="*/ 117386 w 376148"/>
                <a:gd name="connsiteY18" fmla="*/ 402891 h 427214"/>
                <a:gd name="connsiteX19" fmla="*/ 128787 w 376148"/>
                <a:gd name="connsiteY19" fmla="*/ 397066 h 427214"/>
                <a:gd name="connsiteX20" fmla="*/ 116186 w 376148"/>
                <a:gd name="connsiteY20" fmla="*/ 379423 h 427214"/>
                <a:gd name="connsiteX21" fmla="*/ 126815 w 376148"/>
                <a:gd name="connsiteY21" fmla="*/ 372228 h 427214"/>
                <a:gd name="connsiteX22" fmla="*/ 124587 w 376148"/>
                <a:gd name="connsiteY22" fmla="*/ 358696 h 427214"/>
                <a:gd name="connsiteX23" fmla="*/ 132216 w 376148"/>
                <a:gd name="connsiteY23" fmla="*/ 350816 h 427214"/>
                <a:gd name="connsiteX24" fmla="*/ 132559 w 376148"/>
                <a:gd name="connsiteY24" fmla="*/ 331460 h 427214"/>
                <a:gd name="connsiteX25" fmla="*/ 138474 w 376148"/>
                <a:gd name="connsiteY25" fmla="*/ 326492 h 427214"/>
                <a:gd name="connsiteX26" fmla="*/ 133416 w 376148"/>
                <a:gd name="connsiteY26" fmla="*/ 316129 h 427214"/>
                <a:gd name="connsiteX27" fmla="*/ 118157 w 376148"/>
                <a:gd name="connsiteY27" fmla="*/ 288636 h 427214"/>
                <a:gd name="connsiteX28" fmla="*/ 76752 w 376148"/>
                <a:gd name="connsiteY28" fmla="*/ 259857 h 427214"/>
                <a:gd name="connsiteX29" fmla="*/ 78981 w 376148"/>
                <a:gd name="connsiteY29" fmla="*/ 245383 h 427214"/>
                <a:gd name="connsiteX30" fmla="*/ 52578 w 376148"/>
                <a:gd name="connsiteY30" fmla="*/ 228339 h 427214"/>
                <a:gd name="connsiteX31" fmla="*/ 70494 w 376148"/>
                <a:gd name="connsiteY31" fmla="*/ 205043 h 427214"/>
                <a:gd name="connsiteX32" fmla="*/ 72294 w 376148"/>
                <a:gd name="connsiteY32" fmla="*/ 199475 h 427214"/>
                <a:gd name="connsiteX33" fmla="*/ 30375 w 376148"/>
                <a:gd name="connsiteY33" fmla="*/ 183117 h 427214"/>
                <a:gd name="connsiteX34" fmla="*/ 32004 w 376148"/>
                <a:gd name="connsiteY34" fmla="*/ 159648 h 427214"/>
                <a:gd name="connsiteX35" fmla="*/ 40576 w 376148"/>
                <a:gd name="connsiteY35" fmla="*/ 150313 h 427214"/>
                <a:gd name="connsiteX36" fmla="*/ 35433 w 376148"/>
                <a:gd name="connsiteY36" fmla="*/ 110743 h 427214"/>
                <a:gd name="connsiteX37" fmla="*/ 17345 w 376148"/>
                <a:gd name="connsiteY37" fmla="*/ 99694 h 427214"/>
                <a:gd name="connsiteX38" fmla="*/ 7744 w 376148"/>
                <a:gd name="connsiteY38" fmla="*/ 91044 h 427214"/>
                <a:gd name="connsiteX39" fmla="*/ 457 w 376148"/>
                <a:gd name="connsiteY39" fmla="*/ 61324 h 427214"/>
                <a:gd name="connsiteX40" fmla="*/ 1657 w 376148"/>
                <a:gd name="connsiteY40" fmla="*/ 38542 h 427214"/>
                <a:gd name="connsiteX41" fmla="*/ 18888 w 376148"/>
                <a:gd name="connsiteY41" fmla="*/ 12504 h 427214"/>
                <a:gd name="connsiteX42" fmla="*/ 29860 w 376148"/>
                <a:gd name="connsiteY42" fmla="*/ 21241 h 427214"/>
                <a:gd name="connsiteX43" fmla="*/ 57892 w 376148"/>
                <a:gd name="connsiteY43" fmla="*/ 66292 h 427214"/>
                <a:gd name="connsiteX44" fmla="*/ 64408 w 376148"/>
                <a:gd name="connsiteY44" fmla="*/ 72887 h 427214"/>
                <a:gd name="connsiteX45" fmla="*/ 97240 w 376148"/>
                <a:gd name="connsiteY45" fmla="*/ 68861 h 427214"/>
                <a:gd name="connsiteX46" fmla="*/ 112842 w 376148"/>
                <a:gd name="connsiteY46" fmla="*/ 69033 h 427214"/>
                <a:gd name="connsiteX47" fmla="*/ 126472 w 376148"/>
                <a:gd name="connsiteY47" fmla="*/ 74942 h 427214"/>
                <a:gd name="connsiteX48" fmla="*/ 131959 w 376148"/>
                <a:gd name="connsiteY48" fmla="*/ 72972 h 427214"/>
                <a:gd name="connsiteX49" fmla="*/ 136159 w 376148"/>
                <a:gd name="connsiteY49" fmla="*/ 67062 h 427214"/>
                <a:gd name="connsiteX50" fmla="*/ 149190 w 376148"/>
                <a:gd name="connsiteY50" fmla="*/ 45565 h 427214"/>
                <a:gd name="connsiteX51" fmla="*/ 162734 w 376148"/>
                <a:gd name="connsiteY51" fmla="*/ 37771 h 427214"/>
                <a:gd name="connsiteX52" fmla="*/ 170707 w 376148"/>
                <a:gd name="connsiteY52" fmla="*/ 26808 h 427214"/>
                <a:gd name="connsiteX53" fmla="*/ 192481 w 376148"/>
                <a:gd name="connsiteY53" fmla="*/ 27150 h 427214"/>
                <a:gd name="connsiteX54" fmla="*/ 202768 w 376148"/>
                <a:gd name="connsiteY54" fmla="*/ 10363 h 427214"/>
                <a:gd name="connsiteX55" fmla="*/ 218284 w 376148"/>
                <a:gd name="connsiteY55" fmla="*/ 10792 h 427214"/>
                <a:gd name="connsiteX56" fmla="*/ 217427 w 376148"/>
                <a:gd name="connsiteY56" fmla="*/ 26551 h 427214"/>
                <a:gd name="connsiteX57" fmla="*/ 242459 w 376148"/>
                <a:gd name="connsiteY57" fmla="*/ 19956 h 427214"/>
                <a:gd name="connsiteX58" fmla="*/ 262261 w 376148"/>
                <a:gd name="connsiteY58" fmla="*/ 0 h 427214"/>
                <a:gd name="connsiteX59" fmla="*/ 295094 w 376148"/>
                <a:gd name="connsiteY59" fmla="*/ 29720 h 427214"/>
                <a:gd name="connsiteX60" fmla="*/ 320211 w 376148"/>
                <a:gd name="connsiteY60" fmla="*/ 4197 h 427214"/>
                <a:gd name="connsiteX61" fmla="*/ 328441 w 376148"/>
                <a:gd name="connsiteY61" fmla="*/ 9764 h 427214"/>
                <a:gd name="connsiteX62" fmla="*/ 341128 w 376148"/>
                <a:gd name="connsiteY62" fmla="*/ 17301 h 427214"/>
                <a:gd name="connsiteX63" fmla="*/ 346872 w 376148"/>
                <a:gd name="connsiteY63" fmla="*/ 25437 h 427214"/>
                <a:gd name="connsiteX64" fmla="*/ 373189 w 376148"/>
                <a:gd name="connsiteY64" fmla="*/ 83678 h 427214"/>
                <a:gd name="connsiteX65" fmla="*/ 376104 w 376148"/>
                <a:gd name="connsiteY65" fmla="*/ 94128 h 427214"/>
                <a:gd name="connsiteX66" fmla="*/ 374046 w 376148"/>
                <a:gd name="connsiteY66" fmla="*/ 118709 h 427214"/>
                <a:gd name="connsiteX67" fmla="*/ 370532 w 376148"/>
                <a:gd name="connsiteY67" fmla="*/ 126503 h 427214"/>
                <a:gd name="connsiteX68" fmla="*/ 331184 w 376148"/>
                <a:gd name="connsiteY68" fmla="*/ 170355 h 427214"/>
                <a:gd name="connsiteX69" fmla="*/ 330841 w 376148"/>
                <a:gd name="connsiteY69" fmla="*/ 178919 h 427214"/>
                <a:gd name="connsiteX70" fmla="*/ 370017 w 376148"/>
                <a:gd name="connsiteY70" fmla="*/ 201445 h 427214"/>
                <a:gd name="connsiteX71" fmla="*/ 359044 w 376148"/>
                <a:gd name="connsiteY71" fmla="*/ 215320 h 427214"/>
                <a:gd name="connsiteX72" fmla="*/ 337013 w 376148"/>
                <a:gd name="connsiteY72" fmla="*/ 220545 h 427214"/>
                <a:gd name="connsiteX73" fmla="*/ 330927 w 376148"/>
                <a:gd name="connsiteY73" fmla="*/ 238959 h 427214"/>
                <a:gd name="connsiteX74" fmla="*/ 306838 w 376148"/>
                <a:gd name="connsiteY74" fmla="*/ 237161 h 427214"/>
                <a:gd name="connsiteX75" fmla="*/ 279149 w 376148"/>
                <a:gd name="connsiteY75" fmla="*/ 237675 h 427214"/>
                <a:gd name="connsiteX76" fmla="*/ 246316 w 376148"/>
                <a:gd name="connsiteY76" fmla="*/ 249665 h 427214"/>
                <a:gd name="connsiteX77" fmla="*/ 246316 w 376148"/>
                <a:gd name="connsiteY77" fmla="*/ 249665 h 427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376148" h="427214">
                  <a:moveTo>
                    <a:pt x="246402" y="249665"/>
                  </a:moveTo>
                  <a:cubicBezTo>
                    <a:pt x="246402" y="249665"/>
                    <a:pt x="247345" y="261742"/>
                    <a:pt x="248288" y="266281"/>
                  </a:cubicBezTo>
                  <a:cubicBezTo>
                    <a:pt x="251803" y="266709"/>
                    <a:pt x="255317" y="266966"/>
                    <a:pt x="258918" y="267394"/>
                  </a:cubicBezTo>
                  <a:cubicBezTo>
                    <a:pt x="259261" y="271249"/>
                    <a:pt x="259432" y="275017"/>
                    <a:pt x="259775" y="278872"/>
                  </a:cubicBezTo>
                  <a:cubicBezTo>
                    <a:pt x="263290" y="281269"/>
                    <a:pt x="266804" y="283839"/>
                    <a:pt x="270148" y="286494"/>
                  </a:cubicBezTo>
                  <a:cubicBezTo>
                    <a:pt x="269462" y="291976"/>
                    <a:pt x="269290" y="297543"/>
                    <a:pt x="267576" y="302853"/>
                  </a:cubicBezTo>
                  <a:cubicBezTo>
                    <a:pt x="261061" y="308591"/>
                    <a:pt x="253003" y="312446"/>
                    <a:pt x="246573" y="318441"/>
                  </a:cubicBezTo>
                  <a:cubicBezTo>
                    <a:pt x="246145" y="323837"/>
                    <a:pt x="248202" y="329062"/>
                    <a:pt x="249145" y="334372"/>
                  </a:cubicBezTo>
                  <a:cubicBezTo>
                    <a:pt x="243487" y="336085"/>
                    <a:pt x="242116" y="341909"/>
                    <a:pt x="240230" y="346791"/>
                  </a:cubicBezTo>
                  <a:cubicBezTo>
                    <a:pt x="234829" y="346277"/>
                    <a:pt x="229428" y="345163"/>
                    <a:pt x="224028" y="344735"/>
                  </a:cubicBezTo>
                  <a:cubicBezTo>
                    <a:pt x="221970" y="351844"/>
                    <a:pt x="219570" y="358867"/>
                    <a:pt x="217170" y="365976"/>
                  </a:cubicBezTo>
                  <a:cubicBezTo>
                    <a:pt x="206797" y="374712"/>
                    <a:pt x="194624" y="381136"/>
                    <a:pt x="184337" y="389957"/>
                  </a:cubicBezTo>
                  <a:cubicBezTo>
                    <a:pt x="186652" y="394240"/>
                    <a:pt x="189566" y="398266"/>
                    <a:pt x="192138" y="402377"/>
                  </a:cubicBezTo>
                  <a:cubicBezTo>
                    <a:pt x="189309" y="405974"/>
                    <a:pt x="186480" y="409657"/>
                    <a:pt x="183308" y="412997"/>
                  </a:cubicBezTo>
                  <a:cubicBezTo>
                    <a:pt x="180394" y="408886"/>
                    <a:pt x="178679" y="403833"/>
                    <a:pt x="174821" y="400407"/>
                  </a:cubicBezTo>
                  <a:cubicBezTo>
                    <a:pt x="164449" y="402377"/>
                    <a:pt x="154333" y="405974"/>
                    <a:pt x="144475" y="409828"/>
                  </a:cubicBezTo>
                  <a:cubicBezTo>
                    <a:pt x="144475" y="413425"/>
                    <a:pt x="144475" y="417023"/>
                    <a:pt x="144475" y="420620"/>
                  </a:cubicBezTo>
                  <a:cubicBezTo>
                    <a:pt x="138303" y="423018"/>
                    <a:pt x="132216" y="425673"/>
                    <a:pt x="125701" y="427215"/>
                  </a:cubicBezTo>
                  <a:cubicBezTo>
                    <a:pt x="122786" y="419164"/>
                    <a:pt x="120300" y="410941"/>
                    <a:pt x="117386" y="402891"/>
                  </a:cubicBezTo>
                  <a:cubicBezTo>
                    <a:pt x="121243" y="401092"/>
                    <a:pt x="125101" y="399293"/>
                    <a:pt x="128787" y="397066"/>
                  </a:cubicBezTo>
                  <a:cubicBezTo>
                    <a:pt x="125530" y="390557"/>
                    <a:pt x="119700" y="385761"/>
                    <a:pt x="116186" y="379423"/>
                  </a:cubicBezTo>
                  <a:cubicBezTo>
                    <a:pt x="114728" y="372828"/>
                    <a:pt x="122272" y="372485"/>
                    <a:pt x="126815" y="372228"/>
                  </a:cubicBezTo>
                  <a:cubicBezTo>
                    <a:pt x="126644" y="367603"/>
                    <a:pt x="125615" y="363149"/>
                    <a:pt x="124587" y="358696"/>
                  </a:cubicBezTo>
                  <a:cubicBezTo>
                    <a:pt x="127244" y="356298"/>
                    <a:pt x="131273" y="354585"/>
                    <a:pt x="132216" y="350816"/>
                  </a:cubicBezTo>
                  <a:cubicBezTo>
                    <a:pt x="133588" y="344478"/>
                    <a:pt x="135045" y="337712"/>
                    <a:pt x="132559" y="331460"/>
                  </a:cubicBezTo>
                  <a:cubicBezTo>
                    <a:pt x="134188" y="330089"/>
                    <a:pt x="136845" y="327862"/>
                    <a:pt x="138474" y="326492"/>
                  </a:cubicBezTo>
                  <a:cubicBezTo>
                    <a:pt x="138474" y="326492"/>
                    <a:pt x="137017" y="321782"/>
                    <a:pt x="133416" y="316129"/>
                  </a:cubicBezTo>
                  <a:cubicBezTo>
                    <a:pt x="127759" y="307221"/>
                    <a:pt x="124072" y="297286"/>
                    <a:pt x="118157" y="288636"/>
                  </a:cubicBezTo>
                  <a:cubicBezTo>
                    <a:pt x="104956" y="278358"/>
                    <a:pt x="85839" y="275103"/>
                    <a:pt x="76752" y="259857"/>
                  </a:cubicBezTo>
                  <a:cubicBezTo>
                    <a:pt x="76923" y="254975"/>
                    <a:pt x="78552" y="250179"/>
                    <a:pt x="78981" y="245383"/>
                  </a:cubicBezTo>
                  <a:cubicBezTo>
                    <a:pt x="70408" y="239302"/>
                    <a:pt x="61664" y="233563"/>
                    <a:pt x="52578" y="228339"/>
                  </a:cubicBezTo>
                  <a:cubicBezTo>
                    <a:pt x="57721" y="220031"/>
                    <a:pt x="64922" y="213094"/>
                    <a:pt x="70494" y="205043"/>
                  </a:cubicBezTo>
                  <a:cubicBezTo>
                    <a:pt x="71780" y="203415"/>
                    <a:pt x="71866" y="201360"/>
                    <a:pt x="72294" y="199475"/>
                  </a:cubicBezTo>
                  <a:cubicBezTo>
                    <a:pt x="58493" y="193565"/>
                    <a:pt x="44005" y="189455"/>
                    <a:pt x="30375" y="183117"/>
                  </a:cubicBezTo>
                  <a:cubicBezTo>
                    <a:pt x="30804" y="175237"/>
                    <a:pt x="31318" y="167443"/>
                    <a:pt x="32004" y="159648"/>
                  </a:cubicBezTo>
                  <a:cubicBezTo>
                    <a:pt x="35261" y="157079"/>
                    <a:pt x="41519" y="155623"/>
                    <a:pt x="40576" y="150313"/>
                  </a:cubicBezTo>
                  <a:cubicBezTo>
                    <a:pt x="39033" y="137123"/>
                    <a:pt x="38262" y="123762"/>
                    <a:pt x="35433" y="110743"/>
                  </a:cubicBezTo>
                  <a:cubicBezTo>
                    <a:pt x="30032" y="106118"/>
                    <a:pt x="23260" y="103463"/>
                    <a:pt x="17345" y="99694"/>
                  </a:cubicBezTo>
                  <a:cubicBezTo>
                    <a:pt x="13830" y="97297"/>
                    <a:pt x="8686" y="95755"/>
                    <a:pt x="7744" y="91044"/>
                  </a:cubicBezTo>
                  <a:cubicBezTo>
                    <a:pt x="5086" y="81195"/>
                    <a:pt x="2857" y="71174"/>
                    <a:pt x="457" y="61324"/>
                  </a:cubicBezTo>
                  <a:cubicBezTo>
                    <a:pt x="-1943" y="53530"/>
                    <a:pt x="6115" y="46164"/>
                    <a:pt x="1657" y="38542"/>
                  </a:cubicBezTo>
                  <a:cubicBezTo>
                    <a:pt x="7401" y="29806"/>
                    <a:pt x="12715" y="20898"/>
                    <a:pt x="18888" y="12504"/>
                  </a:cubicBezTo>
                  <a:cubicBezTo>
                    <a:pt x="23003" y="14646"/>
                    <a:pt x="27460" y="16873"/>
                    <a:pt x="29860" y="21241"/>
                  </a:cubicBezTo>
                  <a:cubicBezTo>
                    <a:pt x="39033" y="36315"/>
                    <a:pt x="48806" y="51132"/>
                    <a:pt x="57892" y="66292"/>
                  </a:cubicBezTo>
                  <a:cubicBezTo>
                    <a:pt x="59693" y="68605"/>
                    <a:pt x="61064" y="72630"/>
                    <a:pt x="64408" y="72887"/>
                  </a:cubicBezTo>
                  <a:cubicBezTo>
                    <a:pt x="75380" y="72116"/>
                    <a:pt x="86268" y="70232"/>
                    <a:pt x="97240" y="68861"/>
                  </a:cubicBezTo>
                  <a:cubicBezTo>
                    <a:pt x="102384" y="68347"/>
                    <a:pt x="107956" y="66378"/>
                    <a:pt x="112842" y="69033"/>
                  </a:cubicBezTo>
                  <a:cubicBezTo>
                    <a:pt x="118929" y="71859"/>
                    <a:pt x="122186" y="72887"/>
                    <a:pt x="126472" y="74942"/>
                  </a:cubicBezTo>
                  <a:cubicBezTo>
                    <a:pt x="129816" y="76398"/>
                    <a:pt x="129987" y="74942"/>
                    <a:pt x="131959" y="72972"/>
                  </a:cubicBezTo>
                  <a:cubicBezTo>
                    <a:pt x="133245" y="71688"/>
                    <a:pt x="134874" y="68947"/>
                    <a:pt x="136159" y="67062"/>
                  </a:cubicBezTo>
                  <a:cubicBezTo>
                    <a:pt x="140274" y="59783"/>
                    <a:pt x="144732" y="52674"/>
                    <a:pt x="149190" y="45565"/>
                  </a:cubicBezTo>
                  <a:cubicBezTo>
                    <a:pt x="152019" y="40512"/>
                    <a:pt x="159562" y="42481"/>
                    <a:pt x="162734" y="37771"/>
                  </a:cubicBezTo>
                  <a:cubicBezTo>
                    <a:pt x="165477" y="34174"/>
                    <a:pt x="168221" y="30833"/>
                    <a:pt x="170707" y="26808"/>
                  </a:cubicBezTo>
                  <a:cubicBezTo>
                    <a:pt x="173021" y="22611"/>
                    <a:pt x="190852" y="33317"/>
                    <a:pt x="192481" y="27150"/>
                  </a:cubicBezTo>
                  <a:cubicBezTo>
                    <a:pt x="195310" y="20555"/>
                    <a:pt x="199082" y="15588"/>
                    <a:pt x="202768" y="10363"/>
                  </a:cubicBezTo>
                  <a:cubicBezTo>
                    <a:pt x="206197" y="11220"/>
                    <a:pt x="210740" y="11648"/>
                    <a:pt x="218284" y="10792"/>
                  </a:cubicBezTo>
                  <a:cubicBezTo>
                    <a:pt x="223342" y="12333"/>
                    <a:pt x="216484" y="20641"/>
                    <a:pt x="217427" y="26551"/>
                  </a:cubicBezTo>
                  <a:cubicBezTo>
                    <a:pt x="228057" y="25866"/>
                    <a:pt x="235515" y="22012"/>
                    <a:pt x="242459" y="19956"/>
                  </a:cubicBezTo>
                  <a:cubicBezTo>
                    <a:pt x="249659" y="10363"/>
                    <a:pt x="258318" y="2484"/>
                    <a:pt x="262261" y="0"/>
                  </a:cubicBezTo>
                  <a:lnTo>
                    <a:pt x="295094" y="29720"/>
                  </a:lnTo>
                  <a:cubicBezTo>
                    <a:pt x="299037" y="33746"/>
                    <a:pt x="315410" y="1199"/>
                    <a:pt x="320211" y="4197"/>
                  </a:cubicBezTo>
                  <a:cubicBezTo>
                    <a:pt x="323040" y="5910"/>
                    <a:pt x="325869" y="7708"/>
                    <a:pt x="328441" y="9764"/>
                  </a:cubicBezTo>
                  <a:cubicBezTo>
                    <a:pt x="332212" y="12933"/>
                    <a:pt x="336927" y="14731"/>
                    <a:pt x="341128" y="17301"/>
                  </a:cubicBezTo>
                  <a:cubicBezTo>
                    <a:pt x="344128" y="19099"/>
                    <a:pt x="345414" y="22440"/>
                    <a:pt x="346872" y="25437"/>
                  </a:cubicBezTo>
                  <a:cubicBezTo>
                    <a:pt x="355530" y="44880"/>
                    <a:pt x="364359" y="64322"/>
                    <a:pt x="373189" y="83678"/>
                  </a:cubicBezTo>
                  <a:cubicBezTo>
                    <a:pt x="374732" y="86933"/>
                    <a:pt x="376447" y="90359"/>
                    <a:pt x="376104" y="94128"/>
                  </a:cubicBezTo>
                  <a:cubicBezTo>
                    <a:pt x="375675" y="102350"/>
                    <a:pt x="374646" y="110486"/>
                    <a:pt x="374046" y="118709"/>
                  </a:cubicBezTo>
                  <a:cubicBezTo>
                    <a:pt x="374046" y="121706"/>
                    <a:pt x="372417" y="124361"/>
                    <a:pt x="370532" y="126503"/>
                  </a:cubicBezTo>
                  <a:cubicBezTo>
                    <a:pt x="357416" y="141149"/>
                    <a:pt x="344214" y="155623"/>
                    <a:pt x="331184" y="170355"/>
                  </a:cubicBezTo>
                  <a:cubicBezTo>
                    <a:pt x="328783" y="172411"/>
                    <a:pt x="327412" y="177121"/>
                    <a:pt x="330841" y="178919"/>
                  </a:cubicBezTo>
                  <a:cubicBezTo>
                    <a:pt x="343528" y="186970"/>
                    <a:pt x="357244" y="193394"/>
                    <a:pt x="370017" y="201445"/>
                  </a:cubicBezTo>
                  <a:cubicBezTo>
                    <a:pt x="366417" y="206156"/>
                    <a:pt x="363245" y="211123"/>
                    <a:pt x="359044" y="215320"/>
                  </a:cubicBezTo>
                  <a:cubicBezTo>
                    <a:pt x="352101" y="218746"/>
                    <a:pt x="344214" y="218318"/>
                    <a:pt x="337013" y="220545"/>
                  </a:cubicBezTo>
                  <a:cubicBezTo>
                    <a:pt x="332813" y="225598"/>
                    <a:pt x="332813" y="232793"/>
                    <a:pt x="330927" y="238959"/>
                  </a:cubicBezTo>
                  <a:cubicBezTo>
                    <a:pt x="323126" y="236390"/>
                    <a:pt x="314896" y="237161"/>
                    <a:pt x="306838" y="237161"/>
                  </a:cubicBezTo>
                  <a:cubicBezTo>
                    <a:pt x="298180" y="237161"/>
                    <a:pt x="287721" y="237760"/>
                    <a:pt x="279149" y="237675"/>
                  </a:cubicBezTo>
                  <a:cubicBezTo>
                    <a:pt x="271262" y="238017"/>
                    <a:pt x="246316" y="249665"/>
                    <a:pt x="246316" y="249665"/>
                  </a:cubicBezTo>
                  <a:lnTo>
                    <a:pt x="246316" y="249665"/>
                  </a:lnTo>
                  <a:close/>
                </a:path>
              </a:pathLst>
            </a:custGeom>
            <a:solidFill>
              <a:srgbClr val="FAD2D0"/>
            </a:solidFill>
            <a:ln w="8572" cap="flat">
              <a:solidFill>
                <a:schemeClr val="accent2">
                  <a:lumMod val="60000"/>
                  <a:lumOff val="40000"/>
                </a:schemeClr>
              </a:solidFill>
              <a:prstDash val="solid"/>
              <a:miter/>
            </a:ln>
          </p:spPr>
          <p:txBody>
            <a:bodyPr rtlCol="0" anchor="ctr"/>
            <a:lstStyle/>
            <a:p>
              <a:endParaRPr lang="en-US" dirty="0"/>
            </a:p>
          </p:txBody>
        </p:sp>
        <p:sp>
          <p:nvSpPr>
            <p:cNvPr id="48" name="Freeform 186">
              <a:extLst>
                <a:ext uri="{FF2B5EF4-FFF2-40B4-BE49-F238E27FC236}">
                  <a16:creationId xmlns:a16="http://schemas.microsoft.com/office/drawing/2014/main" id="{F05FD853-5289-FB66-AD86-D6A22BF7086E}"/>
                </a:ext>
              </a:extLst>
            </p:cNvPr>
            <p:cNvSpPr/>
            <p:nvPr/>
          </p:nvSpPr>
          <p:spPr>
            <a:xfrm>
              <a:off x="1887761" y="4518522"/>
              <a:ext cx="690922" cy="704325"/>
            </a:xfrm>
            <a:custGeom>
              <a:avLst/>
              <a:gdLst>
                <a:gd name="connsiteX0" fmla="*/ 247060 w 377875"/>
                <a:gd name="connsiteY0" fmla="*/ 250265 h 429098"/>
                <a:gd name="connsiteX1" fmla="*/ 246202 w 377875"/>
                <a:gd name="connsiteY1" fmla="*/ 250265 h 429098"/>
                <a:gd name="connsiteX2" fmla="*/ 248088 w 377875"/>
                <a:gd name="connsiteY2" fmla="*/ 267052 h 429098"/>
                <a:gd name="connsiteX3" fmla="*/ 248088 w 377875"/>
                <a:gd name="connsiteY3" fmla="*/ 267652 h 429098"/>
                <a:gd name="connsiteX4" fmla="*/ 248774 w 377875"/>
                <a:gd name="connsiteY4" fmla="*/ 267652 h 429098"/>
                <a:gd name="connsiteX5" fmla="*/ 259404 w 377875"/>
                <a:gd name="connsiteY5" fmla="*/ 268765 h 429098"/>
                <a:gd name="connsiteX6" fmla="*/ 259404 w 377875"/>
                <a:gd name="connsiteY6" fmla="*/ 267908 h 429098"/>
                <a:gd name="connsiteX7" fmla="*/ 258632 w 377875"/>
                <a:gd name="connsiteY7" fmla="*/ 267908 h 429098"/>
                <a:gd name="connsiteX8" fmla="*/ 259489 w 377875"/>
                <a:gd name="connsiteY8" fmla="*/ 279385 h 429098"/>
                <a:gd name="connsiteX9" fmla="*/ 259489 w 377875"/>
                <a:gd name="connsiteY9" fmla="*/ 279814 h 429098"/>
                <a:gd name="connsiteX10" fmla="*/ 259832 w 377875"/>
                <a:gd name="connsiteY10" fmla="*/ 280071 h 429098"/>
                <a:gd name="connsiteX11" fmla="*/ 270120 w 377875"/>
                <a:gd name="connsiteY11" fmla="*/ 287693 h 429098"/>
                <a:gd name="connsiteX12" fmla="*/ 270634 w 377875"/>
                <a:gd name="connsiteY12" fmla="*/ 287008 h 429098"/>
                <a:gd name="connsiteX13" fmla="*/ 269777 w 377875"/>
                <a:gd name="connsiteY13" fmla="*/ 287008 h 429098"/>
                <a:gd name="connsiteX14" fmla="*/ 267291 w 377875"/>
                <a:gd name="connsiteY14" fmla="*/ 303110 h 429098"/>
                <a:gd name="connsiteX15" fmla="*/ 268062 w 377875"/>
                <a:gd name="connsiteY15" fmla="*/ 303367 h 429098"/>
                <a:gd name="connsiteX16" fmla="*/ 267548 w 377875"/>
                <a:gd name="connsiteY16" fmla="*/ 302767 h 429098"/>
                <a:gd name="connsiteX17" fmla="*/ 246545 w 377875"/>
                <a:gd name="connsiteY17" fmla="*/ 318355 h 429098"/>
                <a:gd name="connsiteX18" fmla="*/ 246288 w 377875"/>
                <a:gd name="connsiteY18" fmla="*/ 318613 h 429098"/>
                <a:gd name="connsiteX19" fmla="*/ 246288 w 377875"/>
                <a:gd name="connsiteY19" fmla="*/ 318955 h 429098"/>
                <a:gd name="connsiteX20" fmla="*/ 246288 w 377875"/>
                <a:gd name="connsiteY20" fmla="*/ 320411 h 429098"/>
                <a:gd name="connsiteX21" fmla="*/ 248860 w 377875"/>
                <a:gd name="connsiteY21" fmla="*/ 335057 h 429098"/>
                <a:gd name="connsiteX22" fmla="*/ 249717 w 377875"/>
                <a:gd name="connsiteY22" fmla="*/ 334886 h 429098"/>
                <a:gd name="connsiteX23" fmla="*/ 249460 w 377875"/>
                <a:gd name="connsiteY23" fmla="*/ 334115 h 429098"/>
                <a:gd name="connsiteX24" fmla="*/ 240030 w 377875"/>
                <a:gd name="connsiteY24" fmla="*/ 347048 h 429098"/>
                <a:gd name="connsiteX25" fmla="*/ 240802 w 377875"/>
                <a:gd name="connsiteY25" fmla="*/ 347305 h 429098"/>
                <a:gd name="connsiteX26" fmla="*/ 240802 w 377875"/>
                <a:gd name="connsiteY26" fmla="*/ 346448 h 429098"/>
                <a:gd name="connsiteX27" fmla="*/ 224685 w 377875"/>
                <a:gd name="connsiteY27" fmla="*/ 344392 h 429098"/>
                <a:gd name="connsiteX28" fmla="*/ 223999 w 377875"/>
                <a:gd name="connsiteY28" fmla="*/ 344392 h 429098"/>
                <a:gd name="connsiteX29" fmla="*/ 223828 w 377875"/>
                <a:gd name="connsiteY29" fmla="*/ 344992 h 429098"/>
                <a:gd name="connsiteX30" fmla="*/ 217056 w 377875"/>
                <a:gd name="connsiteY30" fmla="*/ 366147 h 429098"/>
                <a:gd name="connsiteX31" fmla="*/ 217827 w 377875"/>
                <a:gd name="connsiteY31" fmla="*/ 366404 h 429098"/>
                <a:gd name="connsiteX32" fmla="*/ 217313 w 377875"/>
                <a:gd name="connsiteY32" fmla="*/ 365805 h 429098"/>
                <a:gd name="connsiteX33" fmla="*/ 184395 w 377875"/>
                <a:gd name="connsiteY33" fmla="*/ 389787 h 429098"/>
                <a:gd name="connsiteX34" fmla="*/ 183880 w 377875"/>
                <a:gd name="connsiteY34" fmla="*/ 390215 h 429098"/>
                <a:gd name="connsiteX35" fmla="*/ 184223 w 377875"/>
                <a:gd name="connsiteY35" fmla="*/ 390814 h 429098"/>
                <a:gd name="connsiteX36" fmla="*/ 192110 w 377875"/>
                <a:gd name="connsiteY36" fmla="*/ 403319 h 429098"/>
                <a:gd name="connsiteX37" fmla="*/ 192795 w 377875"/>
                <a:gd name="connsiteY37" fmla="*/ 402891 h 429098"/>
                <a:gd name="connsiteX38" fmla="*/ 192110 w 377875"/>
                <a:gd name="connsiteY38" fmla="*/ 402377 h 429098"/>
                <a:gd name="connsiteX39" fmla="*/ 183366 w 377875"/>
                <a:gd name="connsiteY39" fmla="*/ 412911 h 429098"/>
                <a:gd name="connsiteX40" fmla="*/ 183966 w 377875"/>
                <a:gd name="connsiteY40" fmla="*/ 413511 h 429098"/>
                <a:gd name="connsiteX41" fmla="*/ 184652 w 377875"/>
                <a:gd name="connsiteY41" fmla="*/ 412997 h 429098"/>
                <a:gd name="connsiteX42" fmla="*/ 176079 w 377875"/>
                <a:gd name="connsiteY42" fmla="*/ 400235 h 429098"/>
                <a:gd name="connsiteX43" fmla="*/ 175736 w 377875"/>
                <a:gd name="connsiteY43" fmla="*/ 399979 h 429098"/>
                <a:gd name="connsiteX44" fmla="*/ 175308 w 377875"/>
                <a:gd name="connsiteY44" fmla="*/ 399979 h 429098"/>
                <a:gd name="connsiteX45" fmla="*/ 144790 w 377875"/>
                <a:gd name="connsiteY45" fmla="*/ 409486 h 429098"/>
                <a:gd name="connsiteX46" fmla="*/ 144275 w 377875"/>
                <a:gd name="connsiteY46" fmla="*/ 409657 h 429098"/>
                <a:gd name="connsiteX47" fmla="*/ 144275 w 377875"/>
                <a:gd name="connsiteY47" fmla="*/ 410171 h 429098"/>
                <a:gd name="connsiteX48" fmla="*/ 144275 w 377875"/>
                <a:gd name="connsiteY48" fmla="*/ 413597 h 429098"/>
                <a:gd name="connsiteX49" fmla="*/ 144275 w 377875"/>
                <a:gd name="connsiteY49" fmla="*/ 420448 h 429098"/>
                <a:gd name="connsiteX50" fmla="*/ 144275 w 377875"/>
                <a:gd name="connsiteY50" fmla="*/ 421048 h 429098"/>
                <a:gd name="connsiteX51" fmla="*/ 145132 w 377875"/>
                <a:gd name="connsiteY51" fmla="*/ 421048 h 429098"/>
                <a:gd name="connsiteX52" fmla="*/ 144875 w 377875"/>
                <a:gd name="connsiteY52" fmla="*/ 420277 h 429098"/>
                <a:gd name="connsiteX53" fmla="*/ 126273 w 377875"/>
                <a:gd name="connsiteY53" fmla="*/ 426872 h 429098"/>
                <a:gd name="connsiteX54" fmla="*/ 126444 w 377875"/>
                <a:gd name="connsiteY54" fmla="*/ 427643 h 429098"/>
                <a:gd name="connsiteX55" fmla="*/ 127216 w 377875"/>
                <a:gd name="connsiteY55" fmla="*/ 427386 h 429098"/>
                <a:gd name="connsiteX56" fmla="*/ 118901 w 377875"/>
                <a:gd name="connsiteY56" fmla="*/ 403062 h 429098"/>
                <a:gd name="connsiteX57" fmla="*/ 118129 w 377875"/>
                <a:gd name="connsiteY57" fmla="*/ 403319 h 429098"/>
                <a:gd name="connsiteX58" fmla="*/ 118472 w 377875"/>
                <a:gd name="connsiteY58" fmla="*/ 404090 h 429098"/>
                <a:gd name="connsiteX59" fmla="*/ 129959 w 377875"/>
                <a:gd name="connsiteY59" fmla="*/ 398266 h 429098"/>
                <a:gd name="connsiteX60" fmla="*/ 130645 w 377875"/>
                <a:gd name="connsiteY60" fmla="*/ 397838 h 429098"/>
                <a:gd name="connsiteX61" fmla="*/ 130302 w 377875"/>
                <a:gd name="connsiteY61" fmla="*/ 397152 h 429098"/>
                <a:gd name="connsiteX62" fmla="*/ 117701 w 377875"/>
                <a:gd name="connsiteY62" fmla="*/ 379509 h 429098"/>
                <a:gd name="connsiteX63" fmla="*/ 117015 w 377875"/>
                <a:gd name="connsiteY63" fmla="*/ 379937 h 429098"/>
                <a:gd name="connsiteX64" fmla="*/ 117786 w 377875"/>
                <a:gd name="connsiteY64" fmla="*/ 379765 h 429098"/>
                <a:gd name="connsiteX65" fmla="*/ 117615 w 377875"/>
                <a:gd name="connsiteY65" fmla="*/ 378395 h 429098"/>
                <a:gd name="connsiteX66" fmla="*/ 120872 w 377875"/>
                <a:gd name="connsiteY66" fmla="*/ 374541 h 429098"/>
                <a:gd name="connsiteX67" fmla="*/ 127559 w 377875"/>
                <a:gd name="connsiteY67" fmla="*/ 373599 h 429098"/>
                <a:gd name="connsiteX68" fmla="*/ 128416 w 377875"/>
                <a:gd name="connsiteY68" fmla="*/ 373599 h 429098"/>
                <a:gd name="connsiteX69" fmla="*/ 128416 w 377875"/>
                <a:gd name="connsiteY69" fmla="*/ 372743 h 429098"/>
                <a:gd name="connsiteX70" fmla="*/ 126187 w 377875"/>
                <a:gd name="connsiteY70" fmla="*/ 359038 h 429098"/>
                <a:gd name="connsiteX71" fmla="*/ 125330 w 377875"/>
                <a:gd name="connsiteY71" fmla="*/ 359210 h 429098"/>
                <a:gd name="connsiteX72" fmla="*/ 125930 w 377875"/>
                <a:gd name="connsiteY72" fmla="*/ 359810 h 429098"/>
                <a:gd name="connsiteX73" fmla="*/ 133731 w 377875"/>
                <a:gd name="connsiteY73" fmla="*/ 351501 h 429098"/>
                <a:gd name="connsiteX74" fmla="*/ 133731 w 377875"/>
                <a:gd name="connsiteY74" fmla="*/ 351501 h 429098"/>
                <a:gd name="connsiteX75" fmla="*/ 135445 w 377875"/>
                <a:gd name="connsiteY75" fmla="*/ 339511 h 429098"/>
                <a:gd name="connsiteX76" fmla="*/ 134074 w 377875"/>
                <a:gd name="connsiteY76" fmla="*/ 331631 h 429098"/>
                <a:gd name="connsiteX77" fmla="*/ 133302 w 377875"/>
                <a:gd name="connsiteY77" fmla="*/ 331974 h 429098"/>
                <a:gd name="connsiteX78" fmla="*/ 133817 w 377875"/>
                <a:gd name="connsiteY78" fmla="*/ 332573 h 429098"/>
                <a:gd name="connsiteX79" fmla="*/ 139732 w 377875"/>
                <a:gd name="connsiteY79" fmla="*/ 327606 h 429098"/>
                <a:gd name="connsiteX80" fmla="*/ 140160 w 377875"/>
                <a:gd name="connsiteY80" fmla="*/ 327263 h 429098"/>
                <a:gd name="connsiteX81" fmla="*/ 139989 w 377875"/>
                <a:gd name="connsiteY81" fmla="*/ 326749 h 429098"/>
                <a:gd name="connsiteX82" fmla="*/ 134846 w 377875"/>
                <a:gd name="connsiteY82" fmla="*/ 316129 h 429098"/>
                <a:gd name="connsiteX83" fmla="*/ 119586 w 377875"/>
                <a:gd name="connsiteY83" fmla="*/ 288636 h 429098"/>
                <a:gd name="connsiteX84" fmla="*/ 119586 w 377875"/>
                <a:gd name="connsiteY84" fmla="*/ 288636 h 429098"/>
                <a:gd name="connsiteX85" fmla="*/ 119501 w 377875"/>
                <a:gd name="connsiteY85" fmla="*/ 288464 h 429098"/>
                <a:gd name="connsiteX86" fmla="*/ 78267 w 377875"/>
                <a:gd name="connsiteY86" fmla="*/ 259943 h 429098"/>
                <a:gd name="connsiteX87" fmla="*/ 77581 w 377875"/>
                <a:gd name="connsiteY87" fmla="*/ 260371 h 429098"/>
                <a:gd name="connsiteX88" fmla="*/ 78438 w 377875"/>
                <a:gd name="connsiteY88" fmla="*/ 260371 h 429098"/>
                <a:gd name="connsiteX89" fmla="*/ 80667 w 377875"/>
                <a:gd name="connsiteY89" fmla="*/ 245982 h 429098"/>
                <a:gd name="connsiteX90" fmla="*/ 80667 w 377875"/>
                <a:gd name="connsiteY90" fmla="*/ 245468 h 429098"/>
                <a:gd name="connsiteX91" fmla="*/ 80324 w 377875"/>
                <a:gd name="connsiteY91" fmla="*/ 245212 h 429098"/>
                <a:gd name="connsiteX92" fmla="*/ 53835 w 377875"/>
                <a:gd name="connsiteY92" fmla="*/ 228082 h 429098"/>
                <a:gd name="connsiteX93" fmla="*/ 53407 w 377875"/>
                <a:gd name="connsiteY93" fmla="*/ 228767 h 429098"/>
                <a:gd name="connsiteX94" fmla="*/ 54092 w 377875"/>
                <a:gd name="connsiteY94" fmla="*/ 229196 h 429098"/>
                <a:gd name="connsiteX95" fmla="*/ 72009 w 377875"/>
                <a:gd name="connsiteY95" fmla="*/ 205985 h 429098"/>
                <a:gd name="connsiteX96" fmla="*/ 71323 w 377875"/>
                <a:gd name="connsiteY96" fmla="*/ 205471 h 429098"/>
                <a:gd name="connsiteX97" fmla="*/ 72009 w 377875"/>
                <a:gd name="connsiteY97" fmla="*/ 205985 h 429098"/>
                <a:gd name="connsiteX98" fmla="*/ 73981 w 377875"/>
                <a:gd name="connsiteY98" fmla="*/ 200075 h 429098"/>
                <a:gd name="connsiteX99" fmla="*/ 74152 w 377875"/>
                <a:gd name="connsiteY99" fmla="*/ 199390 h 429098"/>
                <a:gd name="connsiteX100" fmla="*/ 73552 w 377875"/>
                <a:gd name="connsiteY100" fmla="*/ 199133 h 429098"/>
                <a:gd name="connsiteX101" fmla="*/ 31633 w 377875"/>
                <a:gd name="connsiteY101" fmla="*/ 182859 h 429098"/>
                <a:gd name="connsiteX102" fmla="*/ 31290 w 377875"/>
                <a:gd name="connsiteY102" fmla="*/ 183630 h 429098"/>
                <a:gd name="connsiteX103" fmla="*/ 32147 w 377875"/>
                <a:gd name="connsiteY103" fmla="*/ 183630 h 429098"/>
                <a:gd name="connsiteX104" fmla="*/ 33776 w 377875"/>
                <a:gd name="connsiteY104" fmla="*/ 160248 h 429098"/>
                <a:gd name="connsiteX105" fmla="*/ 32918 w 377875"/>
                <a:gd name="connsiteY105" fmla="*/ 160248 h 429098"/>
                <a:gd name="connsiteX106" fmla="*/ 33433 w 377875"/>
                <a:gd name="connsiteY106" fmla="*/ 160848 h 429098"/>
                <a:gd name="connsiteX107" fmla="*/ 38833 w 377875"/>
                <a:gd name="connsiteY107" fmla="*/ 157508 h 429098"/>
                <a:gd name="connsiteX108" fmla="*/ 42434 w 377875"/>
                <a:gd name="connsiteY108" fmla="*/ 151940 h 429098"/>
                <a:gd name="connsiteX109" fmla="*/ 42434 w 377875"/>
                <a:gd name="connsiteY109" fmla="*/ 150655 h 429098"/>
                <a:gd name="connsiteX110" fmla="*/ 41491 w 377875"/>
                <a:gd name="connsiteY110" fmla="*/ 150827 h 429098"/>
                <a:gd name="connsiteX111" fmla="*/ 42348 w 377875"/>
                <a:gd name="connsiteY111" fmla="*/ 150827 h 429098"/>
                <a:gd name="connsiteX112" fmla="*/ 37205 w 377875"/>
                <a:gd name="connsiteY112" fmla="*/ 111086 h 429098"/>
                <a:gd name="connsiteX113" fmla="*/ 37205 w 377875"/>
                <a:gd name="connsiteY113" fmla="*/ 110829 h 429098"/>
                <a:gd name="connsiteX114" fmla="*/ 36947 w 377875"/>
                <a:gd name="connsiteY114" fmla="*/ 110658 h 429098"/>
                <a:gd name="connsiteX115" fmla="*/ 18774 w 377875"/>
                <a:gd name="connsiteY115" fmla="*/ 99524 h 429098"/>
                <a:gd name="connsiteX116" fmla="*/ 18345 w 377875"/>
                <a:gd name="connsiteY116" fmla="*/ 100209 h 429098"/>
                <a:gd name="connsiteX117" fmla="*/ 18774 w 377875"/>
                <a:gd name="connsiteY117" fmla="*/ 99524 h 429098"/>
                <a:gd name="connsiteX118" fmla="*/ 9516 w 377875"/>
                <a:gd name="connsiteY118" fmla="*/ 91387 h 429098"/>
                <a:gd name="connsiteX119" fmla="*/ 9516 w 377875"/>
                <a:gd name="connsiteY119" fmla="*/ 91387 h 429098"/>
                <a:gd name="connsiteX120" fmla="*/ 2229 w 377875"/>
                <a:gd name="connsiteY120" fmla="*/ 61581 h 429098"/>
                <a:gd name="connsiteX121" fmla="*/ 2229 w 377875"/>
                <a:gd name="connsiteY121" fmla="*/ 61581 h 429098"/>
                <a:gd name="connsiteX122" fmla="*/ 2229 w 377875"/>
                <a:gd name="connsiteY122" fmla="*/ 61581 h 429098"/>
                <a:gd name="connsiteX123" fmla="*/ 1800 w 377875"/>
                <a:gd name="connsiteY123" fmla="*/ 58669 h 429098"/>
                <a:gd name="connsiteX124" fmla="*/ 4801 w 377875"/>
                <a:gd name="connsiteY124" fmla="*/ 44109 h 429098"/>
                <a:gd name="connsiteX125" fmla="*/ 3258 w 377875"/>
                <a:gd name="connsiteY125" fmla="*/ 38628 h 429098"/>
                <a:gd name="connsiteX126" fmla="*/ 2572 w 377875"/>
                <a:gd name="connsiteY126" fmla="*/ 39056 h 429098"/>
                <a:gd name="connsiteX127" fmla="*/ 3258 w 377875"/>
                <a:gd name="connsiteY127" fmla="*/ 39484 h 429098"/>
                <a:gd name="connsiteX128" fmla="*/ 20488 w 377875"/>
                <a:gd name="connsiteY128" fmla="*/ 13533 h 429098"/>
                <a:gd name="connsiteX129" fmla="*/ 19802 w 377875"/>
                <a:gd name="connsiteY129" fmla="*/ 13019 h 429098"/>
                <a:gd name="connsiteX130" fmla="*/ 19374 w 377875"/>
                <a:gd name="connsiteY130" fmla="*/ 13789 h 429098"/>
                <a:gd name="connsiteX131" fmla="*/ 29918 w 377875"/>
                <a:gd name="connsiteY131" fmla="*/ 22183 h 429098"/>
                <a:gd name="connsiteX132" fmla="*/ 29918 w 377875"/>
                <a:gd name="connsiteY132" fmla="*/ 22183 h 429098"/>
                <a:gd name="connsiteX133" fmla="*/ 29918 w 377875"/>
                <a:gd name="connsiteY133" fmla="*/ 22183 h 429098"/>
                <a:gd name="connsiteX134" fmla="*/ 57950 w 377875"/>
                <a:gd name="connsiteY134" fmla="*/ 67234 h 429098"/>
                <a:gd name="connsiteX135" fmla="*/ 57950 w 377875"/>
                <a:gd name="connsiteY135" fmla="*/ 67234 h 429098"/>
                <a:gd name="connsiteX136" fmla="*/ 57950 w 377875"/>
                <a:gd name="connsiteY136" fmla="*/ 67320 h 429098"/>
                <a:gd name="connsiteX137" fmla="*/ 60608 w 377875"/>
                <a:gd name="connsiteY137" fmla="*/ 71345 h 429098"/>
                <a:gd name="connsiteX138" fmla="*/ 65065 w 377875"/>
                <a:gd name="connsiteY138" fmla="*/ 74171 h 429098"/>
                <a:gd name="connsiteX139" fmla="*/ 65065 w 377875"/>
                <a:gd name="connsiteY139" fmla="*/ 74171 h 429098"/>
                <a:gd name="connsiteX140" fmla="*/ 65065 w 377875"/>
                <a:gd name="connsiteY140" fmla="*/ 74171 h 429098"/>
                <a:gd name="connsiteX141" fmla="*/ 97984 w 377875"/>
                <a:gd name="connsiteY141" fmla="*/ 70146 h 429098"/>
                <a:gd name="connsiteX142" fmla="*/ 97984 w 377875"/>
                <a:gd name="connsiteY142" fmla="*/ 69289 h 429098"/>
                <a:gd name="connsiteX143" fmla="*/ 97984 w 377875"/>
                <a:gd name="connsiteY143" fmla="*/ 70146 h 429098"/>
                <a:gd name="connsiteX144" fmla="*/ 107756 w 377875"/>
                <a:gd name="connsiteY144" fmla="*/ 68947 h 429098"/>
                <a:gd name="connsiteX145" fmla="*/ 113157 w 377875"/>
                <a:gd name="connsiteY145" fmla="*/ 70232 h 429098"/>
                <a:gd name="connsiteX146" fmla="*/ 113157 w 377875"/>
                <a:gd name="connsiteY146" fmla="*/ 70232 h 429098"/>
                <a:gd name="connsiteX147" fmla="*/ 113157 w 377875"/>
                <a:gd name="connsiteY147" fmla="*/ 70232 h 429098"/>
                <a:gd name="connsiteX148" fmla="*/ 126702 w 377875"/>
                <a:gd name="connsiteY148" fmla="*/ 76056 h 429098"/>
                <a:gd name="connsiteX149" fmla="*/ 126702 w 377875"/>
                <a:gd name="connsiteY149" fmla="*/ 76056 h 429098"/>
                <a:gd name="connsiteX150" fmla="*/ 126702 w 377875"/>
                <a:gd name="connsiteY150" fmla="*/ 76056 h 429098"/>
                <a:gd name="connsiteX151" fmla="*/ 129273 w 377875"/>
                <a:gd name="connsiteY151" fmla="*/ 76741 h 429098"/>
                <a:gd name="connsiteX152" fmla="*/ 131502 w 377875"/>
                <a:gd name="connsiteY152" fmla="*/ 75713 h 429098"/>
                <a:gd name="connsiteX153" fmla="*/ 133131 w 377875"/>
                <a:gd name="connsiteY153" fmla="*/ 73915 h 429098"/>
                <a:gd name="connsiteX154" fmla="*/ 137417 w 377875"/>
                <a:gd name="connsiteY154" fmla="*/ 67833 h 429098"/>
                <a:gd name="connsiteX155" fmla="*/ 137417 w 377875"/>
                <a:gd name="connsiteY155" fmla="*/ 67833 h 429098"/>
                <a:gd name="connsiteX156" fmla="*/ 137417 w 377875"/>
                <a:gd name="connsiteY156" fmla="*/ 67833 h 429098"/>
                <a:gd name="connsiteX157" fmla="*/ 150447 w 377875"/>
                <a:gd name="connsiteY157" fmla="*/ 46421 h 429098"/>
                <a:gd name="connsiteX158" fmla="*/ 150447 w 377875"/>
                <a:gd name="connsiteY158" fmla="*/ 46421 h 429098"/>
                <a:gd name="connsiteX159" fmla="*/ 150447 w 377875"/>
                <a:gd name="connsiteY159" fmla="*/ 46421 h 429098"/>
                <a:gd name="connsiteX160" fmla="*/ 156619 w 377875"/>
                <a:gd name="connsiteY160" fmla="*/ 42824 h 429098"/>
                <a:gd name="connsiteX161" fmla="*/ 163992 w 377875"/>
                <a:gd name="connsiteY161" fmla="*/ 38713 h 429098"/>
                <a:gd name="connsiteX162" fmla="*/ 163306 w 377875"/>
                <a:gd name="connsiteY162" fmla="*/ 38285 h 429098"/>
                <a:gd name="connsiteX163" fmla="*/ 163992 w 377875"/>
                <a:gd name="connsiteY163" fmla="*/ 38799 h 429098"/>
                <a:gd name="connsiteX164" fmla="*/ 171964 w 377875"/>
                <a:gd name="connsiteY164" fmla="*/ 27750 h 429098"/>
                <a:gd name="connsiteX165" fmla="*/ 171964 w 377875"/>
                <a:gd name="connsiteY165" fmla="*/ 27750 h 429098"/>
                <a:gd name="connsiteX166" fmla="*/ 171964 w 377875"/>
                <a:gd name="connsiteY166" fmla="*/ 27750 h 429098"/>
                <a:gd name="connsiteX167" fmla="*/ 173679 w 377875"/>
                <a:gd name="connsiteY167" fmla="*/ 27150 h 429098"/>
                <a:gd name="connsiteX168" fmla="*/ 189624 w 377875"/>
                <a:gd name="connsiteY168" fmla="*/ 30491 h 429098"/>
                <a:gd name="connsiteX169" fmla="*/ 193824 w 377875"/>
                <a:gd name="connsiteY169" fmla="*/ 27922 h 429098"/>
                <a:gd name="connsiteX170" fmla="*/ 193053 w 377875"/>
                <a:gd name="connsiteY170" fmla="*/ 27664 h 429098"/>
                <a:gd name="connsiteX171" fmla="*/ 193824 w 377875"/>
                <a:gd name="connsiteY171" fmla="*/ 28007 h 429098"/>
                <a:gd name="connsiteX172" fmla="*/ 204111 w 377875"/>
                <a:gd name="connsiteY172" fmla="*/ 11391 h 429098"/>
                <a:gd name="connsiteX173" fmla="*/ 203426 w 377875"/>
                <a:gd name="connsiteY173" fmla="*/ 10878 h 429098"/>
                <a:gd name="connsiteX174" fmla="*/ 203254 w 377875"/>
                <a:gd name="connsiteY174" fmla="*/ 11648 h 429098"/>
                <a:gd name="connsiteX175" fmla="*/ 211655 w 377875"/>
                <a:gd name="connsiteY175" fmla="*/ 12590 h 429098"/>
                <a:gd name="connsiteX176" fmla="*/ 219113 w 377875"/>
                <a:gd name="connsiteY176" fmla="*/ 12162 h 429098"/>
                <a:gd name="connsiteX177" fmla="*/ 219113 w 377875"/>
                <a:gd name="connsiteY177" fmla="*/ 11306 h 429098"/>
                <a:gd name="connsiteX178" fmla="*/ 218770 w 377875"/>
                <a:gd name="connsiteY178" fmla="*/ 12076 h 429098"/>
                <a:gd name="connsiteX179" fmla="*/ 220056 w 377875"/>
                <a:gd name="connsiteY179" fmla="*/ 13875 h 429098"/>
                <a:gd name="connsiteX180" fmla="*/ 217227 w 377875"/>
                <a:gd name="connsiteY180" fmla="*/ 25780 h 429098"/>
                <a:gd name="connsiteX181" fmla="*/ 217227 w 377875"/>
                <a:gd name="connsiteY181" fmla="*/ 27150 h 429098"/>
                <a:gd name="connsiteX182" fmla="*/ 217484 w 377875"/>
                <a:gd name="connsiteY182" fmla="*/ 27922 h 429098"/>
                <a:gd name="connsiteX183" fmla="*/ 218256 w 377875"/>
                <a:gd name="connsiteY183" fmla="*/ 27922 h 429098"/>
                <a:gd name="connsiteX184" fmla="*/ 243459 w 377875"/>
                <a:gd name="connsiteY184" fmla="*/ 21241 h 429098"/>
                <a:gd name="connsiteX185" fmla="*/ 243716 w 377875"/>
                <a:gd name="connsiteY185" fmla="*/ 21241 h 429098"/>
                <a:gd name="connsiteX186" fmla="*/ 243888 w 377875"/>
                <a:gd name="connsiteY186" fmla="*/ 20984 h 429098"/>
                <a:gd name="connsiteX187" fmla="*/ 263433 w 377875"/>
                <a:gd name="connsiteY187" fmla="*/ 1284 h 429098"/>
                <a:gd name="connsiteX188" fmla="*/ 263004 w 377875"/>
                <a:gd name="connsiteY188" fmla="*/ 600 h 429098"/>
                <a:gd name="connsiteX189" fmla="*/ 262490 w 377875"/>
                <a:gd name="connsiteY189" fmla="*/ 1199 h 429098"/>
                <a:gd name="connsiteX190" fmla="*/ 295323 w 377875"/>
                <a:gd name="connsiteY190" fmla="*/ 30919 h 429098"/>
                <a:gd name="connsiteX191" fmla="*/ 295923 w 377875"/>
                <a:gd name="connsiteY191" fmla="*/ 30319 h 429098"/>
                <a:gd name="connsiteX192" fmla="*/ 295323 w 377875"/>
                <a:gd name="connsiteY192" fmla="*/ 30919 h 429098"/>
                <a:gd name="connsiteX193" fmla="*/ 296780 w 377875"/>
                <a:gd name="connsiteY193" fmla="*/ 31519 h 429098"/>
                <a:gd name="connsiteX194" fmla="*/ 299523 w 377875"/>
                <a:gd name="connsiteY194" fmla="*/ 30234 h 429098"/>
                <a:gd name="connsiteX195" fmla="*/ 310924 w 377875"/>
                <a:gd name="connsiteY195" fmla="*/ 15759 h 429098"/>
                <a:gd name="connsiteX196" fmla="*/ 316668 w 377875"/>
                <a:gd name="connsiteY196" fmla="*/ 8393 h 429098"/>
                <a:gd name="connsiteX197" fmla="*/ 320440 w 377875"/>
                <a:gd name="connsiteY197" fmla="*/ 5482 h 429098"/>
                <a:gd name="connsiteX198" fmla="*/ 320697 w 377875"/>
                <a:gd name="connsiteY198" fmla="*/ 5482 h 429098"/>
                <a:gd name="connsiteX199" fmla="*/ 328927 w 377875"/>
                <a:gd name="connsiteY199" fmla="*/ 11048 h 429098"/>
                <a:gd name="connsiteX200" fmla="*/ 329441 w 377875"/>
                <a:gd name="connsiteY200" fmla="*/ 10363 h 429098"/>
                <a:gd name="connsiteX201" fmla="*/ 328927 w 377875"/>
                <a:gd name="connsiteY201" fmla="*/ 10963 h 429098"/>
                <a:gd name="connsiteX202" fmla="*/ 341786 w 377875"/>
                <a:gd name="connsiteY202" fmla="*/ 18586 h 429098"/>
                <a:gd name="connsiteX203" fmla="*/ 341786 w 377875"/>
                <a:gd name="connsiteY203" fmla="*/ 18586 h 429098"/>
                <a:gd name="connsiteX204" fmla="*/ 347272 w 377875"/>
                <a:gd name="connsiteY204" fmla="*/ 26380 h 429098"/>
                <a:gd name="connsiteX205" fmla="*/ 348044 w 377875"/>
                <a:gd name="connsiteY205" fmla="*/ 26037 h 429098"/>
                <a:gd name="connsiteX206" fmla="*/ 347272 w 377875"/>
                <a:gd name="connsiteY206" fmla="*/ 26380 h 429098"/>
                <a:gd name="connsiteX207" fmla="*/ 373589 w 377875"/>
                <a:gd name="connsiteY207" fmla="*/ 84707 h 429098"/>
                <a:gd name="connsiteX208" fmla="*/ 376419 w 377875"/>
                <a:gd name="connsiteY208" fmla="*/ 93870 h 429098"/>
                <a:gd name="connsiteX209" fmla="*/ 376419 w 377875"/>
                <a:gd name="connsiteY209" fmla="*/ 94813 h 429098"/>
                <a:gd name="connsiteX210" fmla="*/ 376419 w 377875"/>
                <a:gd name="connsiteY210" fmla="*/ 94813 h 429098"/>
                <a:gd name="connsiteX211" fmla="*/ 376419 w 377875"/>
                <a:gd name="connsiteY211" fmla="*/ 94813 h 429098"/>
                <a:gd name="connsiteX212" fmla="*/ 374447 w 377875"/>
                <a:gd name="connsiteY212" fmla="*/ 119394 h 429098"/>
                <a:gd name="connsiteX213" fmla="*/ 374447 w 377875"/>
                <a:gd name="connsiteY213" fmla="*/ 119394 h 429098"/>
                <a:gd name="connsiteX214" fmla="*/ 371104 w 377875"/>
                <a:gd name="connsiteY214" fmla="*/ 126760 h 429098"/>
                <a:gd name="connsiteX215" fmla="*/ 371704 w 377875"/>
                <a:gd name="connsiteY215" fmla="*/ 127274 h 429098"/>
                <a:gd name="connsiteX216" fmla="*/ 371104 w 377875"/>
                <a:gd name="connsiteY216" fmla="*/ 126760 h 429098"/>
                <a:gd name="connsiteX217" fmla="*/ 331756 w 377875"/>
                <a:gd name="connsiteY217" fmla="*/ 170612 h 429098"/>
                <a:gd name="connsiteX218" fmla="*/ 332356 w 377875"/>
                <a:gd name="connsiteY218" fmla="*/ 171211 h 429098"/>
                <a:gd name="connsiteX219" fmla="*/ 331841 w 377875"/>
                <a:gd name="connsiteY219" fmla="*/ 170612 h 429098"/>
                <a:gd name="connsiteX220" fmla="*/ 329098 w 377875"/>
                <a:gd name="connsiteY220" fmla="*/ 176350 h 429098"/>
                <a:gd name="connsiteX221" fmla="*/ 331670 w 377875"/>
                <a:gd name="connsiteY221" fmla="*/ 180547 h 429098"/>
                <a:gd name="connsiteX222" fmla="*/ 332013 w 377875"/>
                <a:gd name="connsiteY222" fmla="*/ 179776 h 429098"/>
                <a:gd name="connsiteX223" fmla="*/ 331584 w 377875"/>
                <a:gd name="connsiteY223" fmla="*/ 180462 h 429098"/>
                <a:gd name="connsiteX224" fmla="*/ 370761 w 377875"/>
                <a:gd name="connsiteY224" fmla="*/ 202987 h 429098"/>
                <a:gd name="connsiteX225" fmla="*/ 371189 w 377875"/>
                <a:gd name="connsiteY225" fmla="*/ 202302 h 429098"/>
                <a:gd name="connsiteX226" fmla="*/ 370503 w 377875"/>
                <a:gd name="connsiteY226" fmla="*/ 201788 h 429098"/>
                <a:gd name="connsiteX227" fmla="*/ 359616 w 377875"/>
                <a:gd name="connsiteY227" fmla="*/ 215577 h 429098"/>
                <a:gd name="connsiteX228" fmla="*/ 360216 w 377875"/>
                <a:gd name="connsiteY228" fmla="*/ 216177 h 429098"/>
                <a:gd name="connsiteX229" fmla="*/ 359874 w 377875"/>
                <a:gd name="connsiteY229" fmla="*/ 215406 h 429098"/>
                <a:gd name="connsiteX230" fmla="*/ 337928 w 377875"/>
                <a:gd name="connsiteY230" fmla="*/ 220631 h 429098"/>
                <a:gd name="connsiteX231" fmla="*/ 337671 w 377875"/>
                <a:gd name="connsiteY231" fmla="*/ 220631 h 429098"/>
                <a:gd name="connsiteX232" fmla="*/ 337499 w 377875"/>
                <a:gd name="connsiteY232" fmla="*/ 220887 h 429098"/>
                <a:gd name="connsiteX233" fmla="*/ 331242 w 377875"/>
                <a:gd name="connsiteY233" fmla="*/ 239559 h 429098"/>
                <a:gd name="connsiteX234" fmla="*/ 332013 w 377875"/>
                <a:gd name="connsiteY234" fmla="*/ 239816 h 429098"/>
                <a:gd name="connsiteX235" fmla="*/ 332270 w 377875"/>
                <a:gd name="connsiteY235" fmla="*/ 239045 h 429098"/>
                <a:gd name="connsiteX236" fmla="*/ 316668 w 377875"/>
                <a:gd name="connsiteY236" fmla="*/ 237075 h 429098"/>
                <a:gd name="connsiteX237" fmla="*/ 308696 w 377875"/>
                <a:gd name="connsiteY237" fmla="*/ 237075 h 429098"/>
                <a:gd name="connsiteX238" fmla="*/ 307924 w 377875"/>
                <a:gd name="connsiteY238" fmla="*/ 237075 h 429098"/>
                <a:gd name="connsiteX239" fmla="*/ 281521 w 377875"/>
                <a:gd name="connsiteY239" fmla="*/ 237589 h 429098"/>
                <a:gd name="connsiteX240" fmla="*/ 280235 w 377875"/>
                <a:gd name="connsiteY240" fmla="*/ 237589 h 429098"/>
                <a:gd name="connsiteX241" fmla="*/ 280235 w 377875"/>
                <a:gd name="connsiteY241" fmla="*/ 237589 h 429098"/>
                <a:gd name="connsiteX242" fmla="*/ 280235 w 377875"/>
                <a:gd name="connsiteY242" fmla="*/ 237589 h 429098"/>
                <a:gd name="connsiteX243" fmla="*/ 247060 w 377875"/>
                <a:gd name="connsiteY243" fmla="*/ 249665 h 429098"/>
                <a:gd name="connsiteX244" fmla="*/ 246545 w 377875"/>
                <a:gd name="connsiteY244" fmla="*/ 249922 h 429098"/>
                <a:gd name="connsiteX245" fmla="*/ 246545 w 377875"/>
                <a:gd name="connsiteY245" fmla="*/ 250522 h 429098"/>
                <a:gd name="connsiteX246" fmla="*/ 247402 w 377875"/>
                <a:gd name="connsiteY246" fmla="*/ 250522 h 429098"/>
                <a:gd name="connsiteX247" fmla="*/ 247745 w 377875"/>
                <a:gd name="connsiteY247" fmla="*/ 251292 h 429098"/>
                <a:gd name="connsiteX248" fmla="*/ 261204 w 377875"/>
                <a:gd name="connsiteY248" fmla="*/ 245468 h 429098"/>
                <a:gd name="connsiteX249" fmla="*/ 280321 w 377875"/>
                <a:gd name="connsiteY249" fmla="*/ 239388 h 429098"/>
                <a:gd name="connsiteX250" fmla="*/ 280321 w 377875"/>
                <a:gd name="connsiteY250" fmla="*/ 238531 h 429098"/>
                <a:gd name="connsiteX251" fmla="*/ 280321 w 377875"/>
                <a:gd name="connsiteY251" fmla="*/ 239388 h 429098"/>
                <a:gd name="connsiteX252" fmla="*/ 281607 w 377875"/>
                <a:gd name="connsiteY252" fmla="*/ 239388 h 429098"/>
                <a:gd name="connsiteX253" fmla="*/ 308010 w 377875"/>
                <a:gd name="connsiteY253" fmla="*/ 238874 h 429098"/>
                <a:gd name="connsiteX254" fmla="*/ 308781 w 377875"/>
                <a:gd name="connsiteY254" fmla="*/ 238874 h 429098"/>
                <a:gd name="connsiteX255" fmla="*/ 316754 w 377875"/>
                <a:gd name="connsiteY255" fmla="*/ 238874 h 429098"/>
                <a:gd name="connsiteX256" fmla="*/ 331841 w 377875"/>
                <a:gd name="connsiteY256" fmla="*/ 240758 h 429098"/>
                <a:gd name="connsiteX257" fmla="*/ 332613 w 377875"/>
                <a:gd name="connsiteY257" fmla="*/ 241015 h 429098"/>
                <a:gd name="connsiteX258" fmla="*/ 332870 w 377875"/>
                <a:gd name="connsiteY258" fmla="*/ 240244 h 429098"/>
                <a:gd name="connsiteX259" fmla="*/ 338785 w 377875"/>
                <a:gd name="connsiteY259" fmla="*/ 222172 h 429098"/>
                <a:gd name="connsiteX260" fmla="*/ 338099 w 377875"/>
                <a:gd name="connsiteY260" fmla="*/ 221658 h 429098"/>
                <a:gd name="connsiteX261" fmla="*/ 338357 w 377875"/>
                <a:gd name="connsiteY261" fmla="*/ 222429 h 429098"/>
                <a:gd name="connsiteX262" fmla="*/ 360474 w 377875"/>
                <a:gd name="connsiteY262" fmla="*/ 217119 h 429098"/>
                <a:gd name="connsiteX263" fmla="*/ 360559 w 377875"/>
                <a:gd name="connsiteY263" fmla="*/ 217119 h 429098"/>
                <a:gd name="connsiteX264" fmla="*/ 360645 w 377875"/>
                <a:gd name="connsiteY264" fmla="*/ 216948 h 429098"/>
                <a:gd name="connsiteX265" fmla="*/ 371704 w 377875"/>
                <a:gd name="connsiteY265" fmla="*/ 202987 h 429098"/>
                <a:gd name="connsiteX266" fmla="*/ 372218 w 377875"/>
                <a:gd name="connsiteY266" fmla="*/ 202216 h 429098"/>
                <a:gd name="connsiteX267" fmla="*/ 371446 w 377875"/>
                <a:gd name="connsiteY267" fmla="*/ 201702 h 429098"/>
                <a:gd name="connsiteX268" fmla="*/ 332270 w 377875"/>
                <a:gd name="connsiteY268" fmla="*/ 179177 h 429098"/>
                <a:gd name="connsiteX269" fmla="*/ 332270 w 377875"/>
                <a:gd name="connsiteY269" fmla="*/ 179177 h 429098"/>
                <a:gd name="connsiteX270" fmla="*/ 332270 w 377875"/>
                <a:gd name="connsiteY270" fmla="*/ 179177 h 429098"/>
                <a:gd name="connsiteX271" fmla="*/ 330641 w 377875"/>
                <a:gd name="connsiteY271" fmla="*/ 176436 h 429098"/>
                <a:gd name="connsiteX272" fmla="*/ 332785 w 377875"/>
                <a:gd name="connsiteY272" fmla="*/ 171982 h 429098"/>
                <a:gd name="connsiteX273" fmla="*/ 332785 w 377875"/>
                <a:gd name="connsiteY273" fmla="*/ 171982 h 429098"/>
                <a:gd name="connsiteX274" fmla="*/ 332785 w 377875"/>
                <a:gd name="connsiteY274" fmla="*/ 171897 h 429098"/>
                <a:gd name="connsiteX275" fmla="*/ 372132 w 377875"/>
                <a:gd name="connsiteY275" fmla="*/ 128045 h 429098"/>
                <a:gd name="connsiteX276" fmla="*/ 372132 w 377875"/>
                <a:gd name="connsiteY276" fmla="*/ 128045 h 429098"/>
                <a:gd name="connsiteX277" fmla="*/ 375818 w 377875"/>
                <a:gd name="connsiteY277" fmla="*/ 119736 h 429098"/>
                <a:gd name="connsiteX278" fmla="*/ 375818 w 377875"/>
                <a:gd name="connsiteY278" fmla="*/ 119736 h 429098"/>
                <a:gd name="connsiteX279" fmla="*/ 374961 w 377875"/>
                <a:gd name="connsiteY279" fmla="*/ 119736 h 429098"/>
                <a:gd name="connsiteX280" fmla="*/ 375818 w 377875"/>
                <a:gd name="connsiteY280" fmla="*/ 119736 h 429098"/>
                <a:gd name="connsiteX281" fmla="*/ 377876 w 377875"/>
                <a:gd name="connsiteY281" fmla="*/ 95241 h 429098"/>
                <a:gd name="connsiteX282" fmla="*/ 377019 w 377875"/>
                <a:gd name="connsiteY282" fmla="*/ 95241 h 429098"/>
                <a:gd name="connsiteX283" fmla="*/ 377876 w 377875"/>
                <a:gd name="connsiteY283" fmla="*/ 95241 h 429098"/>
                <a:gd name="connsiteX284" fmla="*/ 377876 w 377875"/>
                <a:gd name="connsiteY284" fmla="*/ 94213 h 429098"/>
                <a:gd name="connsiteX285" fmla="*/ 374876 w 377875"/>
                <a:gd name="connsiteY285" fmla="*/ 84364 h 429098"/>
                <a:gd name="connsiteX286" fmla="*/ 348558 w 377875"/>
                <a:gd name="connsiteY286" fmla="*/ 26123 h 429098"/>
                <a:gd name="connsiteX287" fmla="*/ 348558 w 377875"/>
                <a:gd name="connsiteY287" fmla="*/ 26123 h 429098"/>
                <a:gd name="connsiteX288" fmla="*/ 348558 w 377875"/>
                <a:gd name="connsiteY288" fmla="*/ 26123 h 429098"/>
                <a:gd name="connsiteX289" fmla="*/ 342471 w 377875"/>
                <a:gd name="connsiteY289" fmla="*/ 17644 h 429098"/>
                <a:gd name="connsiteX290" fmla="*/ 342043 w 377875"/>
                <a:gd name="connsiteY290" fmla="*/ 18329 h 429098"/>
                <a:gd name="connsiteX291" fmla="*/ 342471 w 377875"/>
                <a:gd name="connsiteY291" fmla="*/ 17644 h 429098"/>
                <a:gd name="connsiteX292" fmla="*/ 329870 w 377875"/>
                <a:gd name="connsiteY292" fmla="*/ 10192 h 429098"/>
                <a:gd name="connsiteX293" fmla="*/ 329870 w 377875"/>
                <a:gd name="connsiteY293" fmla="*/ 10192 h 429098"/>
                <a:gd name="connsiteX294" fmla="*/ 329870 w 377875"/>
                <a:gd name="connsiteY294" fmla="*/ 10192 h 429098"/>
                <a:gd name="connsiteX295" fmla="*/ 321555 w 377875"/>
                <a:gd name="connsiteY295" fmla="*/ 4539 h 429098"/>
                <a:gd name="connsiteX296" fmla="*/ 320440 w 377875"/>
                <a:gd name="connsiteY296" fmla="*/ 4197 h 429098"/>
                <a:gd name="connsiteX297" fmla="*/ 314611 w 377875"/>
                <a:gd name="connsiteY297" fmla="*/ 8565 h 429098"/>
                <a:gd name="connsiteX298" fmla="*/ 304324 w 377875"/>
                <a:gd name="connsiteY298" fmla="*/ 22354 h 429098"/>
                <a:gd name="connsiteX299" fmla="*/ 299695 w 377875"/>
                <a:gd name="connsiteY299" fmla="*/ 28092 h 429098"/>
                <a:gd name="connsiteX300" fmla="*/ 296780 w 377875"/>
                <a:gd name="connsiteY300" fmla="*/ 30234 h 429098"/>
                <a:gd name="connsiteX301" fmla="*/ 296523 w 377875"/>
                <a:gd name="connsiteY301" fmla="*/ 30234 h 429098"/>
                <a:gd name="connsiteX302" fmla="*/ 296523 w 377875"/>
                <a:gd name="connsiteY302" fmla="*/ 30148 h 429098"/>
                <a:gd name="connsiteX303" fmla="*/ 263176 w 377875"/>
                <a:gd name="connsiteY303" fmla="*/ 0 h 429098"/>
                <a:gd name="connsiteX304" fmla="*/ 262662 w 377875"/>
                <a:gd name="connsiteY304" fmla="*/ 342 h 429098"/>
                <a:gd name="connsiteX305" fmla="*/ 242602 w 377875"/>
                <a:gd name="connsiteY305" fmla="*/ 20470 h 429098"/>
                <a:gd name="connsiteX306" fmla="*/ 243288 w 377875"/>
                <a:gd name="connsiteY306" fmla="*/ 20984 h 429098"/>
                <a:gd name="connsiteX307" fmla="*/ 243030 w 377875"/>
                <a:gd name="connsiteY307" fmla="*/ 20213 h 429098"/>
                <a:gd name="connsiteX308" fmla="*/ 218170 w 377875"/>
                <a:gd name="connsiteY308" fmla="*/ 26722 h 429098"/>
                <a:gd name="connsiteX309" fmla="*/ 218170 w 377875"/>
                <a:gd name="connsiteY309" fmla="*/ 27579 h 429098"/>
                <a:gd name="connsiteX310" fmla="*/ 219027 w 377875"/>
                <a:gd name="connsiteY310" fmla="*/ 27408 h 429098"/>
                <a:gd name="connsiteX311" fmla="*/ 219027 w 377875"/>
                <a:gd name="connsiteY311" fmla="*/ 26294 h 429098"/>
                <a:gd name="connsiteX312" fmla="*/ 221771 w 377875"/>
                <a:gd name="connsiteY312" fmla="*/ 14389 h 429098"/>
                <a:gd name="connsiteX313" fmla="*/ 219284 w 377875"/>
                <a:gd name="connsiteY313" fmla="*/ 10963 h 429098"/>
                <a:gd name="connsiteX314" fmla="*/ 219113 w 377875"/>
                <a:gd name="connsiteY314" fmla="*/ 10963 h 429098"/>
                <a:gd name="connsiteX315" fmla="*/ 218942 w 377875"/>
                <a:gd name="connsiteY315" fmla="*/ 10963 h 429098"/>
                <a:gd name="connsiteX316" fmla="*/ 211655 w 377875"/>
                <a:gd name="connsiteY316" fmla="*/ 11391 h 429098"/>
                <a:gd name="connsiteX317" fmla="*/ 203683 w 377875"/>
                <a:gd name="connsiteY317" fmla="*/ 10535 h 429098"/>
                <a:gd name="connsiteX318" fmla="*/ 203168 w 377875"/>
                <a:gd name="connsiteY318" fmla="*/ 10363 h 429098"/>
                <a:gd name="connsiteX319" fmla="*/ 202825 w 377875"/>
                <a:gd name="connsiteY319" fmla="*/ 10792 h 429098"/>
                <a:gd name="connsiteX320" fmla="*/ 192453 w 377875"/>
                <a:gd name="connsiteY320" fmla="*/ 27664 h 429098"/>
                <a:gd name="connsiteX321" fmla="*/ 192453 w 377875"/>
                <a:gd name="connsiteY321" fmla="*/ 27664 h 429098"/>
                <a:gd name="connsiteX322" fmla="*/ 192453 w 377875"/>
                <a:gd name="connsiteY322" fmla="*/ 27750 h 429098"/>
                <a:gd name="connsiteX323" fmla="*/ 189881 w 377875"/>
                <a:gd name="connsiteY323" fmla="*/ 29120 h 429098"/>
                <a:gd name="connsiteX324" fmla="*/ 173936 w 377875"/>
                <a:gd name="connsiteY324" fmla="*/ 25780 h 429098"/>
                <a:gd name="connsiteX325" fmla="*/ 170764 w 377875"/>
                <a:gd name="connsiteY325" fmla="*/ 27236 h 429098"/>
                <a:gd name="connsiteX326" fmla="*/ 171450 w 377875"/>
                <a:gd name="connsiteY326" fmla="*/ 27664 h 429098"/>
                <a:gd name="connsiteX327" fmla="*/ 170764 w 377875"/>
                <a:gd name="connsiteY327" fmla="*/ 27236 h 429098"/>
                <a:gd name="connsiteX328" fmla="*/ 162878 w 377875"/>
                <a:gd name="connsiteY328" fmla="*/ 38114 h 429098"/>
                <a:gd name="connsiteX329" fmla="*/ 162878 w 377875"/>
                <a:gd name="connsiteY329" fmla="*/ 38114 h 429098"/>
                <a:gd name="connsiteX330" fmla="*/ 162878 w 377875"/>
                <a:gd name="connsiteY330" fmla="*/ 38114 h 429098"/>
                <a:gd name="connsiteX331" fmla="*/ 156448 w 377875"/>
                <a:gd name="connsiteY331" fmla="*/ 41539 h 429098"/>
                <a:gd name="connsiteX332" fmla="*/ 149247 w 377875"/>
                <a:gd name="connsiteY332" fmla="*/ 45993 h 429098"/>
                <a:gd name="connsiteX333" fmla="*/ 150019 w 377875"/>
                <a:gd name="connsiteY333" fmla="*/ 46421 h 429098"/>
                <a:gd name="connsiteX334" fmla="*/ 149333 w 377875"/>
                <a:gd name="connsiteY334" fmla="*/ 45993 h 429098"/>
                <a:gd name="connsiteX335" fmla="*/ 136303 w 377875"/>
                <a:gd name="connsiteY335" fmla="*/ 67491 h 429098"/>
                <a:gd name="connsiteX336" fmla="*/ 136989 w 377875"/>
                <a:gd name="connsiteY336" fmla="*/ 67919 h 429098"/>
                <a:gd name="connsiteX337" fmla="*/ 136303 w 377875"/>
                <a:gd name="connsiteY337" fmla="*/ 67405 h 429098"/>
                <a:gd name="connsiteX338" fmla="*/ 132188 w 377875"/>
                <a:gd name="connsiteY338" fmla="*/ 73229 h 429098"/>
                <a:gd name="connsiteX339" fmla="*/ 130559 w 377875"/>
                <a:gd name="connsiteY339" fmla="*/ 75028 h 429098"/>
                <a:gd name="connsiteX340" fmla="*/ 129531 w 377875"/>
                <a:gd name="connsiteY340" fmla="*/ 75542 h 429098"/>
                <a:gd name="connsiteX341" fmla="*/ 127645 w 377875"/>
                <a:gd name="connsiteY341" fmla="*/ 75028 h 429098"/>
                <a:gd name="connsiteX342" fmla="*/ 127302 w 377875"/>
                <a:gd name="connsiteY342" fmla="*/ 75799 h 429098"/>
                <a:gd name="connsiteX343" fmla="*/ 127645 w 377875"/>
                <a:gd name="connsiteY343" fmla="*/ 75028 h 429098"/>
                <a:gd name="connsiteX344" fmla="*/ 114100 w 377875"/>
                <a:gd name="connsiteY344" fmla="*/ 69118 h 429098"/>
                <a:gd name="connsiteX345" fmla="*/ 113757 w 377875"/>
                <a:gd name="connsiteY345" fmla="*/ 69889 h 429098"/>
                <a:gd name="connsiteX346" fmla="*/ 114186 w 377875"/>
                <a:gd name="connsiteY346" fmla="*/ 69204 h 429098"/>
                <a:gd name="connsiteX347" fmla="*/ 107928 w 377875"/>
                <a:gd name="connsiteY347" fmla="*/ 67748 h 429098"/>
                <a:gd name="connsiteX348" fmla="*/ 98069 w 377875"/>
                <a:gd name="connsiteY348" fmla="*/ 68947 h 429098"/>
                <a:gd name="connsiteX349" fmla="*/ 98069 w 377875"/>
                <a:gd name="connsiteY349" fmla="*/ 68947 h 429098"/>
                <a:gd name="connsiteX350" fmla="*/ 65322 w 377875"/>
                <a:gd name="connsiteY350" fmla="*/ 72973 h 429098"/>
                <a:gd name="connsiteX351" fmla="*/ 65322 w 377875"/>
                <a:gd name="connsiteY351" fmla="*/ 73829 h 429098"/>
                <a:gd name="connsiteX352" fmla="*/ 65408 w 377875"/>
                <a:gd name="connsiteY352" fmla="*/ 72973 h 429098"/>
                <a:gd name="connsiteX353" fmla="*/ 62151 w 377875"/>
                <a:gd name="connsiteY353" fmla="*/ 70832 h 429098"/>
                <a:gd name="connsiteX354" fmla="*/ 59407 w 377875"/>
                <a:gd name="connsiteY354" fmla="*/ 66720 h 429098"/>
                <a:gd name="connsiteX355" fmla="*/ 58722 w 377875"/>
                <a:gd name="connsiteY355" fmla="*/ 67234 h 429098"/>
                <a:gd name="connsiteX356" fmla="*/ 59407 w 377875"/>
                <a:gd name="connsiteY356" fmla="*/ 66806 h 429098"/>
                <a:gd name="connsiteX357" fmla="*/ 31375 w 377875"/>
                <a:gd name="connsiteY357" fmla="*/ 21755 h 429098"/>
                <a:gd name="connsiteX358" fmla="*/ 30689 w 377875"/>
                <a:gd name="connsiteY358" fmla="*/ 22183 h 429098"/>
                <a:gd name="connsiteX359" fmla="*/ 31375 w 377875"/>
                <a:gd name="connsiteY359" fmla="*/ 21755 h 429098"/>
                <a:gd name="connsiteX360" fmla="*/ 20060 w 377875"/>
                <a:gd name="connsiteY360" fmla="*/ 12676 h 429098"/>
                <a:gd name="connsiteX361" fmla="*/ 19459 w 377875"/>
                <a:gd name="connsiteY361" fmla="*/ 12333 h 429098"/>
                <a:gd name="connsiteX362" fmla="*/ 19031 w 377875"/>
                <a:gd name="connsiteY362" fmla="*/ 12933 h 429098"/>
                <a:gd name="connsiteX363" fmla="*/ 1715 w 377875"/>
                <a:gd name="connsiteY363" fmla="*/ 38970 h 429098"/>
                <a:gd name="connsiteX364" fmla="*/ 1457 w 377875"/>
                <a:gd name="connsiteY364" fmla="*/ 39398 h 429098"/>
                <a:gd name="connsiteX365" fmla="*/ 1715 w 377875"/>
                <a:gd name="connsiteY365" fmla="*/ 39826 h 429098"/>
                <a:gd name="connsiteX366" fmla="*/ 3000 w 377875"/>
                <a:gd name="connsiteY366" fmla="*/ 44452 h 429098"/>
                <a:gd name="connsiteX367" fmla="*/ 0 w 377875"/>
                <a:gd name="connsiteY367" fmla="*/ 59012 h 429098"/>
                <a:gd name="connsiteX368" fmla="*/ 514 w 377875"/>
                <a:gd name="connsiteY368" fmla="*/ 62352 h 429098"/>
                <a:gd name="connsiteX369" fmla="*/ 1286 w 377875"/>
                <a:gd name="connsiteY369" fmla="*/ 62095 h 429098"/>
                <a:gd name="connsiteX370" fmla="*/ 429 w 377875"/>
                <a:gd name="connsiteY370" fmla="*/ 62267 h 429098"/>
                <a:gd name="connsiteX371" fmla="*/ 7715 w 377875"/>
                <a:gd name="connsiteY371" fmla="*/ 92072 h 429098"/>
                <a:gd name="connsiteX372" fmla="*/ 8487 w 377875"/>
                <a:gd name="connsiteY372" fmla="*/ 91901 h 429098"/>
                <a:gd name="connsiteX373" fmla="*/ 7630 w 377875"/>
                <a:gd name="connsiteY373" fmla="*/ 92072 h 429098"/>
                <a:gd name="connsiteX374" fmla="*/ 17574 w 377875"/>
                <a:gd name="connsiteY374" fmla="*/ 101237 h 429098"/>
                <a:gd name="connsiteX375" fmla="*/ 17574 w 377875"/>
                <a:gd name="connsiteY375" fmla="*/ 101237 h 429098"/>
                <a:gd name="connsiteX376" fmla="*/ 17574 w 377875"/>
                <a:gd name="connsiteY376" fmla="*/ 101237 h 429098"/>
                <a:gd name="connsiteX377" fmla="*/ 35576 w 377875"/>
                <a:gd name="connsiteY377" fmla="*/ 112199 h 429098"/>
                <a:gd name="connsiteX378" fmla="*/ 36090 w 377875"/>
                <a:gd name="connsiteY378" fmla="*/ 111600 h 429098"/>
                <a:gd name="connsiteX379" fmla="*/ 35233 w 377875"/>
                <a:gd name="connsiteY379" fmla="*/ 111771 h 429098"/>
                <a:gd name="connsiteX380" fmla="*/ 40376 w 377875"/>
                <a:gd name="connsiteY380" fmla="*/ 151255 h 429098"/>
                <a:gd name="connsiteX381" fmla="*/ 40376 w 377875"/>
                <a:gd name="connsiteY381" fmla="*/ 151255 h 429098"/>
                <a:gd name="connsiteX382" fmla="*/ 40376 w 377875"/>
                <a:gd name="connsiteY382" fmla="*/ 151255 h 429098"/>
                <a:gd name="connsiteX383" fmla="*/ 40376 w 377875"/>
                <a:gd name="connsiteY383" fmla="*/ 152198 h 429098"/>
                <a:gd name="connsiteX384" fmla="*/ 37633 w 377875"/>
                <a:gd name="connsiteY384" fmla="*/ 156394 h 429098"/>
                <a:gd name="connsiteX385" fmla="*/ 32147 w 377875"/>
                <a:gd name="connsiteY385" fmla="*/ 159820 h 429098"/>
                <a:gd name="connsiteX386" fmla="*/ 31890 w 377875"/>
                <a:gd name="connsiteY386" fmla="*/ 160077 h 429098"/>
                <a:gd name="connsiteX387" fmla="*/ 31890 w 377875"/>
                <a:gd name="connsiteY387" fmla="*/ 160420 h 429098"/>
                <a:gd name="connsiteX388" fmla="*/ 30261 w 377875"/>
                <a:gd name="connsiteY388" fmla="*/ 183887 h 429098"/>
                <a:gd name="connsiteX389" fmla="*/ 30261 w 377875"/>
                <a:gd name="connsiteY389" fmla="*/ 184487 h 429098"/>
                <a:gd name="connsiteX390" fmla="*/ 30775 w 377875"/>
                <a:gd name="connsiteY390" fmla="*/ 184744 h 429098"/>
                <a:gd name="connsiteX391" fmla="*/ 72780 w 377875"/>
                <a:gd name="connsiteY391" fmla="*/ 201103 h 429098"/>
                <a:gd name="connsiteX392" fmla="*/ 73123 w 377875"/>
                <a:gd name="connsiteY392" fmla="*/ 200332 h 429098"/>
                <a:gd name="connsiteX393" fmla="*/ 72266 w 377875"/>
                <a:gd name="connsiteY393" fmla="*/ 200161 h 429098"/>
                <a:gd name="connsiteX394" fmla="*/ 70637 w 377875"/>
                <a:gd name="connsiteY394" fmla="*/ 205385 h 429098"/>
                <a:gd name="connsiteX395" fmla="*/ 70637 w 377875"/>
                <a:gd name="connsiteY395" fmla="*/ 205385 h 429098"/>
                <a:gd name="connsiteX396" fmla="*/ 70637 w 377875"/>
                <a:gd name="connsiteY396" fmla="*/ 205385 h 429098"/>
                <a:gd name="connsiteX397" fmla="*/ 52635 w 377875"/>
                <a:gd name="connsiteY397" fmla="*/ 228682 h 429098"/>
                <a:gd name="connsiteX398" fmla="*/ 52206 w 377875"/>
                <a:gd name="connsiteY398" fmla="*/ 229452 h 429098"/>
                <a:gd name="connsiteX399" fmla="*/ 52978 w 377875"/>
                <a:gd name="connsiteY399" fmla="*/ 229880 h 429098"/>
                <a:gd name="connsiteX400" fmla="*/ 79296 w 377875"/>
                <a:gd name="connsiteY400" fmla="*/ 246925 h 429098"/>
                <a:gd name="connsiteX401" fmla="*/ 79810 w 377875"/>
                <a:gd name="connsiteY401" fmla="*/ 246240 h 429098"/>
                <a:gd name="connsiteX402" fmla="*/ 78953 w 377875"/>
                <a:gd name="connsiteY402" fmla="*/ 246240 h 429098"/>
                <a:gd name="connsiteX403" fmla="*/ 76724 w 377875"/>
                <a:gd name="connsiteY403" fmla="*/ 260714 h 429098"/>
                <a:gd name="connsiteX404" fmla="*/ 76724 w 377875"/>
                <a:gd name="connsiteY404" fmla="*/ 260971 h 429098"/>
                <a:gd name="connsiteX405" fmla="*/ 76810 w 377875"/>
                <a:gd name="connsiteY405" fmla="*/ 261142 h 429098"/>
                <a:gd name="connsiteX406" fmla="*/ 118472 w 377875"/>
                <a:gd name="connsiteY406" fmla="*/ 290092 h 429098"/>
                <a:gd name="connsiteX407" fmla="*/ 118986 w 377875"/>
                <a:gd name="connsiteY407" fmla="*/ 289406 h 429098"/>
                <a:gd name="connsiteX408" fmla="*/ 118300 w 377875"/>
                <a:gd name="connsiteY408" fmla="*/ 289920 h 429098"/>
                <a:gd name="connsiteX409" fmla="*/ 133474 w 377875"/>
                <a:gd name="connsiteY409" fmla="*/ 317413 h 429098"/>
                <a:gd name="connsiteX410" fmla="*/ 137331 w 377875"/>
                <a:gd name="connsiteY410" fmla="*/ 324608 h 429098"/>
                <a:gd name="connsiteX411" fmla="*/ 138446 w 377875"/>
                <a:gd name="connsiteY411" fmla="*/ 327606 h 429098"/>
                <a:gd name="connsiteX412" fmla="*/ 139217 w 377875"/>
                <a:gd name="connsiteY412" fmla="*/ 327348 h 429098"/>
                <a:gd name="connsiteX413" fmla="*/ 138703 w 377875"/>
                <a:gd name="connsiteY413" fmla="*/ 326664 h 429098"/>
                <a:gd name="connsiteX414" fmla="*/ 132788 w 377875"/>
                <a:gd name="connsiteY414" fmla="*/ 331631 h 429098"/>
                <a:gd name="connsiteX415" fmla="*/ 132359 w 377875"/>
                <a:gd name="connsiteY415" fmla="*/ 331974 h 429098"/>
                <a:gd name="connsiteX416" fmla="*/ 132617 w 377875"/>
                <a:gd name="connsiteY416" fmla="*/ 332573 h 429098"/>
                <a:gd name="connsiteX417" fmla="*/ 133902 w 377875"/>
                <a:gd name="connsiteY417" fmla="*/ 339768 h 429098"/>
                <a:gd name="connsiteX418" fmla="*/ 132188 w 377875"/>
                <a:gd name="connsiteY418" fmla="*/ 351416 h 429098"/>
                <a:gd name="connsiteX419" fmla="*/ 133045 w 377875"/>
                <a:gd name="connsiteY419" fmla="*/ 351587 h 429098"/>
                <a:gd name="connsiteX420" fmla="*/ 132188 w 377875"/>
                <a:gd name="connsiteY420" fmla="*/ 351416 h 429098"/>
                <a:gd name="connsiteX421" fmla="*/ 124816 w 377875"/>
                <a:gd name="connsiteY421" fmla="*/ 358867 h 429098"/>
                <a:gd name="connsiteX422" fmla="*/ 124473 w 377875"/>
                <a:gd name="connsiteY422" fmla="*/ 359210 h 429098"/>
                <a:gd name="connsiteX423" fmla="*/ 124473 w 377875"/>
                <a:gd name="connsiteY423" fmla="*/ 359724 h 429098"/>
                <a:gd name="connsiteX424" fmla="*/ 126787 w 377875"/>
                <a:gd name="connsiteY424" fmla="*/ 373085 h 429098"/>
                <a:gd name="connsiteX425" fmla="*/ 127645 w 377875"/>
                <a:gd name="connsiteY425" fmla="*/ 373085 h 429098"/>
                <a:gd name="connsiteX426" fmla="*/ 127645 w 377875"/>
                <a:gd name="connsiteY426" fmla="*/ 372228 h 429098"/>
                <a:gd name="connsiteX427" fmla="*/ 120444 w 377875"/>
                <a:gd name="connsiteY427" fmla="*/ 373256 h 429098"/>
                <a:gd name="connsiteX428" fmla="*/ 116072 w 377875"/>
                <a:gd name="connsiteY428" fmla="*/ 378738 h 429098"/>
                <a:gd name="connsiteX429" fmla="*/ 116243 w 377875"/>
                <a:gd name="connsiteY429" fmla="*/ 380451 h 429098"/>
                <a:gd name="connsiteX430" fmla="*/ 116243 w 377875"/>
                <a:gd name="connsiteY430" fmla="*/ 380451 h 429098"/>
                <a:gd name="connsiteX431" fmla="*/ 116243 w 377875"/>
                <a:gd name="connsiteY431" fmla="*/ 380708 h 429098"/>
                <a:gd name="connsiteX432" fmla="*/ 128845 w 377875"/>
                <a:gd name="connsiteY432" fmla="*/ 398351 h 429098"/>
                <a:gd name="connsiteX433" fmla="*/ 129616 w 377875"/>
                <a:gd name="connsiteY433" fmla="*/ 398008 h 429098"/>
                <a:gd name="connsiteX434" fmla="*/ 129188 w 377875"/>
                <a:gd name="connsiteY434" fmla="*/ 397324 h 429098"/>
                <a:gd name="connsiteX435" fmla="*/ 117872 w 377875"/>
                <a:gd name="connsiteY435" fmla="*/ 403062 h 429098"/>
                <a:gd name="connsiteX436" fmla="*/ 117186 w 377875"/>
                <a:gd name="connsiteY436" fmla="*/ 403404 h 429098"/>
                <a:gd name="connsiteX437" fmla="*/ 117443 w 377875"/>
                <a:gd name="connsiteY437" fmla="*/ 404090 h 429098"/>
                <a:gd name="connsiteX438" fmla="*/ 125844 w 377875"/>
                <a:gd name="connsiteY438" fmla="*/ 428414 h 429098"/>
                <a:gd name="connsiteX439" fmla="*/ 126101 w 377875"/>
                <a:gd name="connsiteY439" fmla="*/ 429099 h 429098"/>
                <a:gd name="connsiteX440" fmla="*/ 126873 w 377875"/>
                <a:gd name="connsiteY440" fmla="*/ 428928 h 429098"/>
                <a:gd name="connsiteX441" fmla="*/ 145733 w 377875"/>
                <a:gd name="connsiteY441" fmla="*/ 422247 h 429098"/>
                <a:gd name="connsiteX442" fmla="*/ 146247 w 377875"/>
                <a:gd name="connsiteY442" fmla="*/ 422076 h 429098"/>
                <a:gd name="connsiteX443" fmla="*/ 146247 w 377875"/>
                <a:gd name="connsiteY443" fmla="*/ 420962 h 429098"/>
                <a:gd name="connsiteX444" fmla="*/ 146247 w 377875"/>
                <a:gd name="connsiteY444" fmla="*/ 414110 h 429098"/>
                <a:gd name="connsiteX445" fmla="*/ 146247 w 377875"/>
                <a:gd name="connsiteY445" fmla="*/ 410770 h 429098"/>
                <a:gd name="connsiteX446" fmla="*/ 145390 w 377875"/>
                <a:gd name="connsiteY446" fmla="*/ 410770 h 429098"/>
                <a:gd name="connsiteX447" fmla="*/ 145733 w 377875"/>
                <a:gd name="connsiteY447" fmla="*/ 411541 h 429098"/>
                <a:gd name="connsiteX448" fmla="*/ 175993 w 377875"/>
                <a:gd name="connsiteY448" fmla="*/ 402205 h 429098"/>
                <a:gd name="connsiteX449" fmla="*/ 175822 w 377875"/>
                <a:gd name="connsiteY449" fmla="*/ 401349 h 429098"/>
                <a:gd name="connsiteX450" fmla="*/ 175222 w 377875"/>
                <a:gd name="connsiteY450" fmla="*/ 401948 h 429098"/>
                <a:gd name="connsiteX451" fmla="*/ 183537 w 377875"/>
                <a:gd name="connsiteY451" fmla="*/ 414453 h 429098"/>
                <a:gd name="connsiteX452" fmla="*/ 184137 w 377875"/>
                <a:gd name="connsiteY452" fmla="*/ 415310 h 429098"/>
                <a:gd name="connsiteX453" fmla="*/ 184823 w 377875"/>
                <a:gd name="connsiteY453" fmla="*/ 414539 h 429098"/>
                <a:gd name="connsiteX454" fmla="*/ 193653 w 377875"/>
                <a:gd name="connsiteY454" fmla="*/ 403833 h 429098"/>
                <a:gd name="connsiteX455" fmla="*/ 193996 w 377875"/>
                <a:gd name="connsiteY455" fmla="*/ 403404 h 429098"/>
                <a:gd name="connsiteX456" fmla="*/ 193653 w 377875"/>
                <a:gd name="connsiteY456" fmla="*/ 402891 h 429098"/>
                <a:gd name="connsiteX457" fmla="*/ 185852 w 377875"/>
                <a:gd name="connsiteY457" fmla="*/ 390557 h 429098"/>
                <a:gd name="connsiteX458" fmla="*/ 185080 w 377875"/>
                <a:gd name="connsiteY458" fmla="*/ 390985 h 429098"/>
                <a:gd name="connsiteX459" fmla="*/ 185595 w 377875"/>
                <a:gd name="connsiteY459" fmla="*/ 391585 h 429098"/>
                <a:gd name="connsiteX460" fmla="*/ 218427 w 377875"/>
                <a:gd name="connsiteY460" fmla="*/ 367603 h 429098"/>
                <a:gd name="connsiteX461" fmla="*/ 218599 w 377875"/>
                <a:gd name="connsiteY461" fmla="*/ 367432 h 429098"/>
                <a:gd name="connsiteX462" fmla="*/ 218599 w 377875"/>
                <a:gd name="connsiteY462" fmla="*/ 367175 h 429098"/>
                <a:gd name="connsiteX463" fmla="*/ 225542 w 377875"/>
                <a:gd name="connsiteY463" fmla="*/ 345935 h 429098"/>
                <a:gd name="connsiteX464" fmla="*/ 224771 w 377875"/>
                <a:gd name="connsiteY464" fmla="*/ 345677 h 429098"/>
                <a:gd name="connsiteX465" fmla="*/ 224771 w 377875"/>
                <a:gd name="connsiteY465" fmla="*/ 346534 h 429098"/>
                <a:gd name="connsiteX466" fmla="*/ 240887 w 377875"/>
                <a:gd name="connsiteY466" fmla="*/ 348590 h 429098"/>
                <a:gd name="connsiteX467" fmla="*/ 241487 w 377875"/>
                <a:gd name="connsiteY467" fmla="*/ 348590 h 429098"/>
                <a:gd name="connsiteX468" fmla="*/ 241745 w 377875"/>
                <a:gd name="connsiteY468" fmla="*/ 348076 h 429098"/>
                <a:gd name="connsiteX469" fmla="*/ 250060 w 377875"/>
                <a:gd name="connsiteY469" fmla="*/ 336170 h 429098"/>
                <a:gd name="connsiteX470" fmla="*/ 250746 w 377875"/>
                <a:gd name="connsiteY470" fmla="*/ 335999 h 429098"/>
                <a:gd name="connsiteX471" fmla="*/ 250746 w 377875"/>
                <a:gd name="connsiteY471" fmla="*/ 335228 h 429098"/>
                <a:gd name="connsiteX472" fmla="*/ 248002 w 377875"/>
                <a:gd name="connsiteY472" fmla="*/ 320925 h 429098"/>
                <a:gd name="connsiteX473" fmla="*/ 248002 w 377875"/>
                <a:gd name="connsiteY473" fmla="*/ 319555 h 429098"/>
                <a:gd name="connsiteX474" fmla="*/ 247231 w 377875"/>
                <a:gd name="connsiteY474" fmla="*/ 319555 h 429098"/>
                <a:gd name="connsiteX475" fmla="*/ 247831 w 377875"/>
                <a:gd name="connsiteY475" fmla="*/ 320154 h 429098"/>
                <a:gd name="connsiteX476" fmla="*/ 268834 w 377875"/>
                <a:gd name="connsiteY476" fmla="*/ 304566 h 429098"/>
                <a:gd name="connsiteX477" fmla="*/ 269005 w 377875"/>
                <a:gd name="connsiteY477" fmla="*/ 304395 h 429098"/>
                <a:gd name="connsiteX478" fmla="*/ 269005 w 377875"/>
                <a:gd name="connsiteY478" fmla="*/ 304138 h 429098"/>
                <a:gd name="connsiteX479" fmla="*/ 271663 w 377875"/>
                <a:gd name="connsiteY479" fmla="*/ 287608 h 429098"/>
                <a:gd name="connsiteX480" fmla="*/ 271663 w 377875"/>
                <a:gd name="connsiteY480" fmla="*/ 287179 h 429098"/>
                <a:gd name="connsiteX481" fmla="*/ 271320 w 377875"/>
                <a:gd name="connsiteY481" fmla="*/ 286923 h 429098"/>
                <a:gd name="connsiteX482" fmla="*/ 260947 w 377875"/>
                <a:gd name="connsiteY482" fmla="*/ 279300 h 429098"/>
                <a:gd name="connsiteX483" fmla="*/ 260433 w 377875"/>
                <a:gd name="connsiteY483" fmla="*/ 279985 h 429098"/>
                <a:gd name="connsiteX484" fmla="*/ 261290 w 377875"/>
                <a:gd name="connsiteY484" fmla="*/ 279985 h 429098"/>
                <a:gd name="connsiteX485" fmla="*/ 260433 w 377875"/>
                <a:gd name="connsiteY485" fmla="*/ 268422 h 429098"/>
                <a:gd name="connsiteX486" fmla="*/ 260433 w 377875"/>
                <a:gd name="connsiteY486" fmla="*/ 267737 h 429098"/>
                <a:gd name="connsiteX487" fmla="*/ 259661 w 377875"/>
                <a:gd name="connsiteY487" fmla="*/ 267737 h 429098"/>
                <a:gd name="connsiteX488" fmla="*/ 249117 w 377875"/>
                <a:gd name="connsiteY488" fmla="*/ 266624 h 429098"/>
                <a:gd name="connsiteX489" fmla="*/ 249117 w 377875"/>
                <a:gd name="connsiteY489" fmla="*/ 267480 h 429098"/>
                <a:gd name="connsiteX490" fmla="*/ 249803 w 377875"/>
                <a:gd name="connsiteY490" fmla="*/ 267309 h 429098"/>
                <a:gd name="connsiteX491" fmla="*/ 247917 w 377875"/>
                <a:gd name="connsiteY491" fmla="*/ 250779 h 429098"/>
                <a:gd name="connsiteX492" fmla="*/ 247060 w 377875"/>
                <a:gd name="connsiteY492" fmla="*/ 250779 h 429098"/>
                <a:gd name="connsiteX493" fmla="*/ 247402 w 377875"/>
                <a:gd name="connsiteY493" fmla="*/ 251635 h 429098"/>
                <a:gd name="connsiteX494" fmla="*/ 247060 w 377875"/>
                <a:gd name="connsiteY494" fmla="*/ 250864 h 429098"/>
                <a:gd name="connsiteX495" fmla="*/ 247060 w 377875"/>
                <a:gd name="connsiteY495" fmla="*/ 250864 h 42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Lst>
              <a:rect l="l" t="t" r="r" b="b"/>
              <a:pathLst>
                <a:path w="377875" h="429098">
                  <a:moveTo>
                    <a:pt x="247060" y="250265"/>
                  </a:moveTo>
                  <a:lnTo>
                    <a:pt x="246202" y="250265"/>
                  </a:lnTo>
                  <a:cubicBezTo>
                    <a:pt x="246202" y="250265"/>
                    <a:pt x="247145" y="262427"/>
                    <a:pt x="248088" y="267052"/>
                  </a:cubicBezTo>
                  <a:lnTo>
                    <a:pt x="248088" y="267652"/>
                  </a:lnTo>
                  <a:cubicBezTo>
                    <a:pt x="248088" y="267652"/>
                    <a:pt x="248774" y="267652"/>
                    <a:pt x="248774" y="267652"/>
                  </a:cubicBezTo>
                  <a:cubicBezTo>
                    <a:pt x="252289" y="268080"/>
                    <a:pt x="255803" y="268337"/>
                    <a:pt x="259404" y="268765"/>
                  </a:cubicBezTo>
                  <a:lnTo>
                    <a:pt x="259404" y="267908"/>
                  </a:lnTo>
                  <a:cubicBezTo>
                    <a:pt x="259404" y="267908"/>
                    <a:pt x="258632" y="267908"/>
                    <a:pt x="258632" y="267908"/>
                  </a:cubicBezTo>
                  <a:cubicBezTo>
                    <a:pt x="258975" y="271677"/>
                    <a:pt x="259147" y="275531"/>
                    <a:pt x="259489" y="279385"/>
                  </a:cubicBezTo>
                  <a:lnTo>
                    <a:pt x="259489" y="279814"/>
                  </a:lnTo>
                  <a:cubicBezTo>
                    <a:pt x="259489" y="279814"/>
                    <a:pt x="259832" y="280071"/>
                    <a:pt x="259832" y="280071"/>
                  </a:cubicBezTo>
                  <a:cubicBezTo>
                    <a:pt x="263347" y="282469"/>
                    <a:pt x="266776" y="285038"/>
                    <a:pt x="270120" y="287693"/>
                  </a:cubicBezTo>
                  <a:lnTo>
                    <a:pt x="270634" y="287008"/>
                  </a:lnTo>
                  <a:lnTo>
                    <a:pt x="269777" y="287008"/>
                  </a:lnTo>
                  <a:cubicBezTo>
                    <a:pt x="269091" y="292404"/>
                    <a:pt x="268919" y="297971"/>
                    <a:pt x="267291" y="303110"/>
                  </a:cubicBezTo>
                  <a:lnTo>
                    <a:pt x="268062" y="303367"/>
                  </a:lnTo>
                  <a:lnTo>
                    <a:pt x="267548" y="302767"/>
                  </a:lnTo>
                  <a:cubicBezTo>
                    <a:pt x="261118" y="308420"/>
                    <a:pt x="253060" y="312274"/>
                    <a:pt x="246545" y="318355"/>
                  </a:cubicBezTo>
                  <a:lnTo>
                    <a:pt x="246288" y="318613"/>
                  </a:lnTo>
                  <a:lnTo>
                    <a:pt x="246288" y="318955"/>
                  </a:lnTo>
                  <a:cubicBezTo>
                    <a:pt x="246288" y="318955"/>
                    <a:pt x="246288" y="320411"/>
                    <a:pt x="246288" y="320411"/>
                  </a:cubicBezTo>
                  <a:cubicBezTo>
                    <a:pt x="246288" y="325550"/>
                    <a:pt x="248088" y="330346"/>
                    <a:pt x="248860" y="335057"/>
                  </a:cubicBezTo>
                  <a:lnTo>
                    <a:pt x="249717" y="334886"/>
                  </a:lnTo>
                  <a:lnTo>
                    <a:pt x="249460" y="334115"/>
                  </a:lnTo>
                  <a:cubicBezTo>
                    <a:pt x="243202" y="335999"/>
                    <a:pt x="241916" y="342251"/>
                    <a:pt x="240030" y="347048"/>
                  </a:cubicBezTo>
                  <a:lnTo>
                    <a:pt x="240802" y="347305"/>
                  </a:lnTo>
                  <a:lnTo>
                    <a:pt x="240802" y="346448"/>
                  </a:lnTo>
                  <a:cubicBezTo>
                    <a:pt x="235487" y="345935"/>
                    <a:pt x="230172" y="344821"/>
                    <a:pt x="224685" y="344392"/>
                  </a:cubicBezTo>
                  <a:lnTo>
                    <a:pt x="223999" y="344392"/>
                  </a:lnTo>
                  <a:cubicBezTo>
                    <a:pt x="223999" y="344392"/>
                    <a:pt x="223828" y="344992"/>
                    <a:pt x="223828" y="344992"/>
                  </a:cubicBezTo>
                  <a:cubicBezTo>
                    <a:pt x="221771" y="352101"/>
                    <a:pt x="219370" y="359124"/>
                    <a:pt x="217056" y="366147"/>
                  </a:cubicBezTo>
                  <a:lnTo>
                    <a:pt x="217827" y="366404"/>
                  </a:lnTo>
                  <a:lnTo>
                    <a:pt x="217313" y="365805"/>
                  </a:lnTo>
                  <a:cubicBezTo>
                    <a:pt x="207026" y="374455"/>
                    <a:pt x="194853" y="380965"/>
                    <a:pt x="184395" y="389787"/>
                  </a:cubicBezTo>
                  <a:lnTo>
                    <a:pt x="183880" y="390215"/>
                  </a:lnTo>
                  <a:lnTo>
                    <a:pt x="184223" y="390814"/>
                  </a:lnTo>
                  <a:cubicBezTo>
                    <a:pt x="186623" y="395182"/>
                    <a:pt x="189452" y="399208"/>
                    <a:pt x="192110" y="403319"/>
                  </a:cubicBezTo>
                  <a:lnTo>
                    <a:pt x="192795" y="402891"/>
                  </a:lnTo>
                  <a:lnTo>
                    <a:pt x="192110" y="402377"/>
                  </a:lnTo>
                  <a:cubicBezTo>
                    <a:pt x="189281" y="405974"/>
                    <a:pt x="186452" y="409657"/>
                    <a:pt x="183366" y="412911"/>
                  </a:cubicBezTo>
                  <a:lnTo>
                    <a:pt x="183966" y="413511"/>
                  </a:lnTo>
                  <a:lnTo>
                    <a:pt x="184652" y="412997"/>
                  </a:lnTo>
                  <a:cubicBezTo>
                    <a:pt x="181823" y="408972"/>
                    <a:pt x="180023" y="403918"/>
                    <a:pt x="176079" y="400235"/>
                  </a:cubicBezTo>
                  <a:lnTo>
                    <a:pt x="175736" y="399979"/>
                  </a:lnTo>
                  <a:lnTo>
                    <a:pt x="175308" y="399979"/>
                  </a:lnTo>
                  <a:cubicBezTo>
                    <a:pt x="164849" y="402034"/>
                    <a:pt x="154648" y="405717"/>
                    <a:pt x="144790" y="409486"/>
                  </a:cubicBezTo>
                  <a:lnTo>
                    <a:pt x="144275" y="409657"/>
                  </a:lnTo>
                  <a:lnTo>
                    <a:pt x="144275" y="410171"/>
                  </a:lnTo>
                  <a:cubicBezTo>
                    <a:pt x="144275" y="411284"/>
                    <a:pt x="144275" y="412483"/>
                    <a:pt x="144275" y="413597"/>
                  </a:cubicBezTo>
                  <a:cubicBezTo>
                    <a:pt x="144275" y="415909"/>
                    <a:pt x="144275" y="418222"/>
                    <a:pt x="144275" y="420448"/>
                  </a:cubicBezTo>
                  <a:lnTo>
                    <a:pt x="144275" y="421048"/>
                  </a:lnTo>
                  <a:lnTo>
                    <a:pt x="145132" y="421048"/>
                  </a:lnTo>
                  <a:lnTo>
                    <a:pt x="144875" y="420277"/>
                  </a:lnTo>
                  <a:cubicBezTo>
                    <a:pt x="138703" y="422675"/>
                    <a:pt x="132617" y="425330"/>
                    <a:pt x="126273" y="426872"/>
                  </a:cubicBezTo>
                  <a:lnTo>
                    <a:pt x="126444" y="427643"/>
                  </a:lnTo>
                  <a:lnTo>
                    <a:pt x="127216" y="427386"/>
                  </a:lnTo>
                  <a:cubicBezTo>
                    <a:pt x="124301" y="419335"/>
                    <a:pt x="121815" y="411113"/>
                    <a:pt x="118901" y="403062"/>
                  </a:cubicBezTo>
                  <a:lnTo>
                    <a:pt x="118129" y="403319"/>
                  </a:lnTo>
                  <a:lnTo>
                    <a:pt x="118472" y="404090"/>
                  </a:lnTo>
                  <a:cubicBezTo>
                    <a:pt x="122329" y="402291"/>
                    <a:pt x="126273" y="400493"/>
                    <a:pt x="129959" y="398266"/>
                  </a:cubicBezTo>
                  <a:lnTo>
                    <a:pt x="130645" y="397838"/>
                  </a:lnTo>
                  <a:lnTo>
                    <a:pt x="130302" y="397152"/>
                  </a:lnTo>
                  <a:cubicBezTo>
                    <a:pt x="126873" y="390386"/>
                    <a:pt x="121129" y="385590"/>
                    <a:pt x="117701" y="379509"/>
                  </a:cubicBezTo>
                  <a:lnTo>
                    <a:pt x="117015" y="379937"/>
                  </a:lnTo>
                  <a:lnTo>
                    <a:pt x="117786" y="379765"/>
                  </a:lnTo>
                  <a:lnTo>
                    <a:pt x="117615" y="378395"/>
                  </a:lnTo>
                  <a:cubicBezTo>
                    <a:pt x="117615" y="376254"/>
                    <a:pt x="118901" y="375312"/>
                    <a:pt x="120872" y="374541"/>
                  </a:cubicBezTo>
                  <a:cubicBezTo>
                    <a:pt x="122930" y="373856"/>
                    <a:pt x="125502" y="373685"/>
                    <a:pt x="127559" y="373599"/>
                  </a:cubicBezTo>
                  <a:lnTo>
                    <a:pt x="128416" y="373599"/>
                  </a:lnTo>
                  <a:cubicBezTo>
                    <a:pt x="128416" y="373599"/>
                    <a:pt x="128416" y="372743"/>
                    <a:pt x="128416" y="372743"/>
                  </a:cubicBezTo>
                  <a:cubicBezTo>
                    <a:pt x="128245" y="368031"/>
                    <a:pt x="127130" y="363492"/>
                    <a:pt x="126187" y="359038"/>
                  </a:cubicBezTo>
                  <a:lnTo>
                    <a:pt x="125330" y="359210"/>
                  </a:lnTo>
                  <a:lnTo>
                    <a:pt x="125930" y="359810"/>
                  </a:lnTo>
                  <a:cubicBezTo>
                    <a:pt x="128416" y="357497"/>
                    <a:pt x="132702" y="355784"/>
                    <a:pt x="133731" y="351501"/>
                  </a:cubicBezTo>
                  <a:lnTo>
                    <a:pt x="133731" y="351501"/>
                  </a:lnTo>
                  <a:cubicBezTo>
                    <a:pt x="134588" y="347647"/>
                    <a:pt x="135445" y="343622"/>
                    <a:pt x="135445" y="339511"/>
                  </a:cubicBezTo>
                  <a:cubicBezTo>
                    <a:pt x="135445" y="336856"/>
                    <a:pt x="135103" y="334201"/>
                    <a:pt x="134074" y="331631"/>
                  </a:cubicBezTo>
                  <a:lnTo>
                    <a:pt x="133302" y="331974"/>
                  </a:lnTo>
                  <a:lnTo>
                    <a:pt x="133817" y="332573"/>
                  </a:lnTo>
                  <a:cubicBezTo>
                    <a:pt x="135445" y="331203"/>
                    <a:pt x="138103" y="328976"/>
                    <a:pt x="139732" y="327606"/>
                  </a:cubicBezTo>
                  <a:lnTo>
                    <a:pt x="140160" y="327263"/>
                  </a:lnTo>
                  <a:lnTo>
                    <a:pt x="139989" y="326749"/>
                  </a:lnTo>
                  <a:cubicBezTo>
                    <a:pt x="139989" y="326749"/>
                    <a:pt x="138532" y="321953"/>
                    <a:pt x="134846" y="316129"/>
                  </a:cubicBezTo>
                  <a:cubicBezTo>
                    <a:pt x="129273" y="307393"/>
                    <a:pt x="125587" y="297371"/>
                    <a:pt x="119586" y="288636"/>
                  </a:cubicBezTo>
                  <a:lnTo>
                    <a:pt x="119586" y="288636"/>
                  </a:lnTo>
                  <a:cubicBezTo>
                    <a:pt x="119586" y="288636"/>
                    <a:pt x="119501" y="288464"/>
                    <a:pt x="119501" y="288464"/>
                  </a:cubicBezTo>
                  <a:cubicBezTo>
                    <a:pt x="105956" y="278101"/>
                    <a:pt x="87097" y="274761"/>
                    <a:pt x="78267" y="259943"/>
                  </a:cubicBezTo>
                  <a:lnTo>
                    <a:pt x="77581" y="260371"/>
                  </a:lnTo>
                  <a:lnTo>
                    <a:pt x="78438" y="260371"/>
                  </a:lnTo>
                  <a:cubicBezTo>
                    <a:pt x="78610" y="255661"/>
                    <a:pt x="80239" y="250950"/>
                    <a:pt x="80667" y="245982"/>
                  </a:cubicBezTo>
                  <a:lnTo>
                    <a:pt x="80667" y="245468"/>
                  </a:lnTo>
                  <a:cubicBezTo>
                    <a:pt x="80667" y="245468"/>
                    <a:pt x="80324" y="245212"/>
                    <a:pt x="80324" y="245212"/>
                  </a:cubicBezTo>
                  <a:cubicBezTo>
                    <a:pt x="71752" y="239131"/>
                    <a:pt x="63008" y="233392"/>
                    <a:pt x="53835" y="228082"/>
                  </a:cubicBezTo>
                  <a:lnTo>
                    <a:pt x="53407" y="228767"/>
                  </a:lnTo>
                  <a:lnTo>
                    <a:pt x="54092" y="229196"/>
                  </a:lnTo>
                  <a:cubicBezTo>
                    <a:pt x="59236" y="220973"/>
                    <a:pt x="66351" y="214036"/>
                    <a:pt x="72009" y="205985"/>
                  </a:cubicBezTo>
                  <a:lnTo>
                    <a:pt x="71323" y="205471"/>
                  </a:lnTo>
                  <a:lnTo>
                    <a:pt x="72009" y="205985"/>
                  </a:lnTo>
                  <a:cubicBezTo>
                    <a:pt x="73466" y="204101"/>
                    <a:pt x="73552" y="201874"/>
                    <a:pt x="73981" y="200075"/>
                  </a:cubicBezTo>
                  <a:lnTo>
                    <a:pt x="74152" y="199390"/>
                  </a:lnTo>
                  <a:lnTo>
                    <a:pt x="73552" y="199133"/>
                  </a:lnTo>
                  <a:cubicBezTo>
                    <a:pt x="59665" y="193223"/>
                    <a:pt x="45177" y="189112"/>
                    <a:pt x="31633" y="182859"/>
                  </a:cubicBezTo>
                  <a:lnTo>
                    <a:pt x="31290" y="183630"/>
                  </a:lnTo>
                  <a:lnTo>
                    <a:pt x="32147" y="183630"/>
                  </a:lnTo>
                  <a:cubicBezTo>
                    <a:pt x="32575" y="175836"/>
                    <a:pt x="33176" y="168042"/>
                    <a:pt x="33776" y="160248"/>
                  </a:cubicBezTo>
                  <a:lnTo>
                    <a:pt x="32918" y="160248"/>
                  </a:lnTo>
                  <a:cubicBezTo>
                    <a:pt x="32918" y="160248"/>
                    <a:pt x="33433" y="160848"/>
                    <a:pt x="33433" y="160848"/>
                  </a:cubicBezTo>
                  <a:cubicBezTo>
                    <a:pt x="34804" y="159734"/>
                    <a:pt x="36947" y="158792"/>
                    <a:pt x="38833" y="157508"/>
                  </a:cubicBezTo>
                  <a:cubicBezTo>
                    <a:pt x="40719" y="156309"/>
                    <a:pt x="42434" y="154595"/>
                    <a:pt x="42434" y="151940"/>
                  </a:cubicBezTo>
                  <a:lnTo>
                    <a:pt x="42434" y="150655"/>
                  </a:lnTo>
                  <a:cubicBezTo>
                    <a:pt x="42434" y="150655"/>
                    <a:pt x="41491" y="150827"/>
                    <a:pt x="41491" y="150827"/>
                  </a:cubicBezTo>
                  <a:lnTo>
                    <a:pt x="42348" y="150827"/>
                  </a:lnTo>
                  <a:cubicBezTo>
                    <a:pt x="40805" y="137552"/>
                    <a:pt x="40034" y="124190"/>
                    <a:pt x="37205" y="111086"/>
                  </a:cubicBezTo>
                  <a:lnTo>
                    <a:pt x="37205" y="110829"/>
                  </a:lnTo>
                  <a:cubicBezTo>
                    <a:pt x="37205" y="110829"/>
                    <a:pt x="36947" y="110658"/>
                    <a:pt x="36947" y="110658"/>
                  </a:cubicBezTo>
                  <a:cubicBezTo>
                    <a:pt x="31461" y="105947"/>
                    <a:pt x="24603" y="103206"/>
                    <a:pt x="18774" y="99524"/>
                  </a:cubicBezTo>
                  <a:lnTo>
                    <a:pt x="18345" y="100209"/>
                  </a:lnTo>
                  <a:lnTo>
                    <a:pt x="18774" y="99524"/>
                  </a:lnTo>
                  <a:cubicBezTo>
                    <a:pt x="15002" y="97040"/>
                    <a:pt x="10287" y="95498"/>
                    <a:pt x="9516" y="91387"/>
                  </a:cubicBezTo>
                  <a:lnTo>
                    <a:pt x="9516" y="91387"/>
                  </a:lnTo>
                  <a:cubicBezTo>
                    <a:pt x="6858" y="81538"/>
                    <a:pt x="4629" y="71516"/>
                    <a:pt x="2229" y="61581"/>
                  </a:cubicBezTo>
                  <a:lnTo>
                    <a:pt x="2229" y="61581"/>
                  </a:lnTo>
                  <a:cubicBezTo>
                    <a:pt x="2229" y="61581"/>
                    <a:pt x="2229" y="61581"/>
                    <a:pt x="2229" y="61581"/>
                  </a:cubicBezTo>
                  <a:cubicBezTo>
                    <a:pt x="1972" y="60639"/>
                    <a:pt x="1800" y="59697"/>
                    <a:pt x="1800" y="58669"/>
                  </a:cubicBezTo>
                  <a:cubicBezTo>
                    <a:pt x="1800" y="54044"/>
                    <a:pt x="4801" y="49248"/>
                    <a:pt x="4801" y="44109"/>
                  </a:cubicBezTo>
                  <a:cubicBezTo>
                    <a:pt x="4801" y="42310"/>
                    <a:pt x="4372" y="40426"/>
                    <a:pt x="3258" y="38628"/>
                  </a:cubicBezTo>
                  <a:lnTo>
                    <a:pt x="2572" y="39056"/>
                  </a:lnTo>
                  <a:lnTo>
                    <a:pt x="3258" y="39484"/>
                  </a:lnTo>
                  <a:cubicBezTo>
                    <a:pt x="9001" y="30748"/>
                    <a:pt x="14316" y="21840"/>
                    <a:pt x="20488" y="13533"/>
                  </a:cubicBezTo>
                  <a:lnTo>
                    <a:pt x="19802" y="13019"/>
                  </a:lnTo>
                  <a:lnTo>
                    <a:pt x="19374" y="13789"/>
                  </a:lnTo>
                  <a:cubicBezTo>
                    <a:pt x="23574" y="15931"/>
                    <a:pt x="27775" y="18157"/>
                    <a:pt x="29918" y="22183"/>
                  </a:cubicBezTo>
                  <a:lnTo>
                    <a:pt x="29918" y="22183"/>
                  </a:lnTo>
                  <a:cubicBezTo>
                    <a:pt x="29918" y="22183"/>
                    <a:pt x="29918" y="22183"/>
                    <a:pt x="29918" y="22183"/>
                  </a:cubicBezTo>
                  <a:cubicBezTo>
                    <a:pt x="39176" y="37343"/>
                    <a:pt x="48863" y="52074"/>
                    <a:pt x="57950" y="67234"/>
                  </a:cubicBezTo>
                  <a:lnTo>
                    <a:pt x="57950" y="67234"/>
                  </a:lnTo>
                  <a:cubicBezTo>
                    <a:pt x="57950" y="67234"/>
                    <a:pt x="57950" y="67320"/>
                    <a:pt x="57950" y="67320"/>
                  </a:cubicBezTo>
                  <a:cubicBezTo>
                    <a:pt x="58807" y="68347"/>
                    <a:pt x="59579" y="69975"/>
                    <a:pt x="60608" y="71345"/>
                  </a:cubicBezTo>
                  <a:cubicBezTo>
                    <a:pt x="61636" y="72716"/>
                    <a:pt x="63008" y="74000"/>
                    <a:pt x="65065" y="74171"/>
                  </a:cubicBezTo>
                  <a:lnTo>
                    <a:pt x="65065" y="74171"/>
                  </a:lnTo>
                  <a:cubicBezTo>
                    <a:pt x="65065" y="74171"/>
                    <a:pt x="65065" y="74171"/>
                    <a:pt x="65065" y="74171"/>
                  </a:cubicBezTo>
                  <a:cubicBezTo>
                    <a:pt x="76124" y="73401"/>
                    <a:pt x="87011" y="71516"/>
                    <a:pt x="97984" y="70146"/>
                  </a:cubicBezTo>
                  <a:lnTo>
                    <a:pt x="97984" y="69289"/>
                  </a:lnTo>
                  <a:cubicBezTo>
                    <a:pt x="97984" y="69289"/>
                    <a:pt x="97984" y="70146"/>
                    <a:pt x="97984" y="70146"/>
                  </a:cubicBezTo>
                  <a:cubicBezTo>
                    <a:pt x="101241" y="69803"/>
                    <a:pt x="104585" y="68947"/>
                    <a:pt x="107756" y="68947"/>
                  </a:cubicBezTo>
                  <a:cubicBezTo>
                    <a:pt x="109642" y="68947"/>
                    <a:pt x="111443" y="69289"/>
                    <a:pt x="113157" y="70232"/>
                  </a:cubicBezTo>
                  <a:lnTo>
                    <a:pt x="113157" y="70232"/>
                  </a:lnTo>
                  <a:cubicBezTo>
                    <a:pt x="113157" y="70232"/>
                    <a:pt x="113157" y="70232"/>
                    <a:pt x="113157" y="70232"/>
                  </a:cubicBezTo>
                  <a:cubicBezTo>
                    <a:pt x="119244" y="73058"/>
                    <a:pt x="122501" y="74086"/>
                    <a:pt x="126702" y="76056"/>
                  </a:cubicBezTo>
                  <a:lnTo>
                    <a:pt x="126702" y="76056"/>
                  </a:lnTo>
                  <a:cubicBezTo>
                    <a:pt x="126702" y="76056"/>
                    <a:pt x="126702" y="76056"/>
                    <a:pt x="126702" y="76056"/>
                  </a:cubicBezTo>
                  <a:cubicBezTo>
                    <a:pt x="127730" y="76484"/>
                    <a:pt x="128502" y="76741"/>
                    <a:pt x="129273" y="76741"/>
                  </a:cubicBezTo>
                  <a:cubicBezTo>
                    <a:pt x="130216" y="76741"/>
                    <a:pt x="130988" y="76313"/>
                    <a:pt x="131502" y="75713"/>
                  </a:cubicBezTo>
                  <a:lnTo>
                    <a:pt x="133131" y="73915"/>
                  </a:lnTo>
                  <a:cubicBezTo>
                    <a:pt x="134503" y="72458"/>
                    <a:pt x="136131" y="69718"/>
                    <a:pt x="137417" y="67833"/>
                  </a:cubicBezTo>
                  <a:lnTo>
                    <a:pt x="137417" y="67833"/>
                  </a:lnTo>
                  <a:cubicBezTo>
                    <a:pt x="137417" y="67833"/>
                    <a:pt x="137417" y="67833"/>
                    <a:pt x="137417" y="67833"/>
                  </a:cubicBezTo>
                  <a:cubicBezTo>
                    <a:pt x="141532" y="60554"/>
                    <a:pt x="145990" y="53445"/>
                    <a:pt x="150447" y="46421"/>
                  </a:cubicBezTo>
                  <a:lnTo>
                    <a:pt x="150447" y="46421"/>
                  </a:lnTo>
                  <a:cubicBezTo>
                    <a:pt x="150447" y="46421"/>
                    <a:pt x="150447" y="46421"/>
                    <a:pt x="150447" y="46421"/>
                  </a:cubicBezTo>
                  <a:cubicBezTo>
                    <a:pt x="151648" y="44194"/>
                    <a:pt x="153962" y="43510"/>
                    <a:pt x="156619" y="42824"/>
                  </a:cubicBezTo>
                  <a:cubicBezTo>
                    <a:pt x="159191" y="42053"/>
                    <a:pt x="162192" y="41368"/>
                    <a:pt x="163992" y="38713"/>
                  </a:cubicBezTo>
                  <a:lnTo>
                    <a:pt x="163306" y="38285"/>
                  </a:lnTo>
                  <a:lnTo>
                    <a:pt x="163992" y="38799"/>
                  </a:lnTo>
                  <a:cubicBezTo>
                    <a:pt x="166735" y="35201"/>
                    <a:pt x="169478" y="31861"/>
                    <a:pt x="171964" y="27750"/>
                  </a:cubicBezTo>
                  <a:lnTo>
                    <a:pt x="171964" y="27750"/>
                  </a:lnTo>
                  <a:cubicBezTo>
                    <a:pt x="171964" y="27750"/>
                    <a:pt x="171964" y="27750"/>
                    <a:pt x="171964" y="27750"/>
                  </a:cubicBezTo>
                  <a:cubicBezTo>
                    <a:pt x="172136" y="27408"/>
                    <a:pt x="172650" y="27150"/>
                    <a:pt x="173679" y="27150"/>
                  </a:cubicBezTo>
                  <a:cubicBezTo>
                    <a:pt x="177365" y="27150"/>
                    <a:pt x="184909" y="30405"/>
                    <a:pt x="189624" y="30491"/>
                  </a:cubicBezTo>
                  <a:cubicBezTo>
                    <a:pt x="191424" y="30491"/>
                    <a:pt x="193310" y="29891"/>
                    <a:pt x="193824" y="27922"/>
                  </a:cubicBezTo>
                  <a:lnTo>
                    <a:pt x="193053" y="27664"/>
                  </a:lnTo>
                  <a:lnTo>
                    <a:pt x="193824" y="28007"/>
                  </a:lnTo>
                  <a:cubicBezTo>
                    <a:pt x="196653" y="21498"/>
                    <a:pt x="200339" y="16616"/>
                    <a:pt x="204111" y="11391"/>
                  </a:cubicBezTo>
                  <a:lnTo>
                    <a:pt x="203426" y="10878"/>
                  </a:lnTo>
                  <a:lnTo>
                    <a:pt x="203254" y="11648"/>
                  </a:lnTo>
                  <a:cubicBezTo>
                    <a:pt x="205483" y="12162"/>
                    <a:pt x="208140" y="12590"/>
                    <a:pt x="211655" y="12590"/>
                  </a:cubicBezTo>
                  <a:cubicBezTo>
                    <a:pt x="213798" y="12590"/>
                    <a:pt x="216198" y="12419"/>
                    <a:pt x="219113" y="12162"/>
                  </a:cubicBezTo>
                  <a:lnTo>
                    <a:pt x="219113" y="11306"/>
                  </a:lnTo>
                  <a:cubicBezTo>
                    <a:pt x="219113" y="11306"/>
                    <a:pt x="218770" y="12076"/>
                    <a:pt x="218770" y="12076"/>
                  </a:cubicBezTo>
                  <a:cubicBezTo>
                    <a:pt x="219799" y="12504"/>
                    <a:pt x="219970" y="12847"/>
                    <a:pt x="220056" y="13875"/>
                  </a:cubicBezTo>
                  <a:cubicBezTo>
                    <a:pt x="220056" y="16444"/>
                    <a:pt x="217313" y="21412"/>
                    <a:pt x="217227" y="25780"/>
                  </a:cubicBezTo>
                  <a:lnTo>
                    <a:pt x="217227" y="27150"/>
                  </a:lnTo>
                  <a:cubicBezTo>
                    <a:pt x="217227" y="27150"/>
                    <a:pt x="217484" y="27922"/>
                    <a:pt x="217484" y="27922"/>
                  </a:cubicBezTo>
                  <a:lnTo>
                    <a:pt x="218256" y="27922"/>
                  </a:lnTo>
                  <a:cubicBezTo>
                    <a:pt x="229057" y="27150"/>
                    <a:pt x="236601" y="23296"/>
                    <a:pt x="243459" y="21241"/>
                  </a:cubicBezTo>
                  <a:lnTo>
                    <a:pt x="243716" y="21241"/>
                  </a:lnTo>
                  <a:cubicBezTo>
                    <a:pt x="243716" y="21241"/>
                    <a:pt x="243888" y="20984"/>
                    <a:pt x="243888" y="20984"/>
                  </a:cubicBezTo>
                  <a:cubicBezTo>
                    <a:pt x="251003" y="11477"/>
                    <a:pt x="259661" y="3597"/>
                    <a:pt x="263433" y="1284"/>
                  </a:cubicBezTo>
                  <a:lnTo>
                    <a:pt x="263004" y="600"/>
                  </a:lnTo>
                  <a:lnTo>
                    <a:pt x="262490" y="1199"/>
                  </a:lnTo>
                  <a:lnTo>
                    <a:pt x="295323" y="30919"/>
                  </a:lnTo>
                  <a:lnTo>
                    <a:pt x="295923" y="30319"/>
                  </a:lnTo>
                  <a:lnTo>
                    <a:pt x="295323" y="30919"/>
                  </a:lnTo>
                  <a:lnTo>
                    <a:pt x="296780" y="31519"/>
                  </a:lnTo>
                  <a:cubicBezTo>
                    <a:pt x="297723" y="31519"/>
                    <a:pt x="298580" y="30919"/>
                    <a:pt x="299523" y="30234"/>
                  </a:cubicBezTo>
                  <a:cubicBezTo>
                    <a:pt x="302609" y="27579"/>
                    <a:pt x="306810" y="21326"/>
                    <a:pt x="310924" y="15759"/>
                  </a:cubicBezTo>
                  <a:cubicBezTo>
                    <a:pt x="312982" y="12933"/>
                    <a:pt x="314954" y="10363"/>
                    <a:pt x="316668" y="8393"/>
                  </a:cubicBezTo>
                  <a:cubicBezTo>
                    <a:pt x="318383" y="6509"/>
                    <a:pt x="319926" y="5396"/>
                    <a:pt x="320440" y="5482"/>
                  </a:cubicBezTo>
                  <a:lnTo>
                    <a:pt x="320697" y="5482"/>
                  </a:lnTo>
                  <a:cubicBezTo>
                    <a:pt x="323526" y="7280"/>
                    <a:pt x="326355" y="9079"/>
                    <a:pt x="328927" y="11048"/>
                  </a:cubicBezTo>
                  <a:lnTo>
                    <a:pt x="329441" y="10363"/>
                  </a:lnTo>
                  <a:lnTo>
                    <a:pt x="328927" y="10963"/>
                  </a:lnTo>
                  <a:cubicBezTo>
                    <a:pt x="332870" y="14303"/>
                    <a:pt x="337671" y="16102"/>
                    <a:pt x="341786" y="18586"/>
                  </a:cubicBezTo>
                  <a:lnTo>
                    <a:pt x="341786" y="18586"/>
                  </a:lnTo>
                  <a:cubicBezTo>
                    <a:pt x="344443" y="20127"/>
                    <a:pt x="345729" y="23296"/>
                    <a:pt x="347272" y="26380"/>
                  </a:cubicBezTo>
                  <a:lnTo>
                    <a:pt x="348044" y="26037"/>
                  </a:lnTo>
                  <a:lnTo>
                    <a:pt x="347272" y="26380"/>
                  </a:lnTo>
                  <a:cubicBezTo>
                    <a:pt x="355930" y="45907"/>
                    <a:pt x="364760" y="65264"/>
                    <a:pt x="373589" y="84707"/>
                  </a:cubicBezTo>
                  <a:cubicBezTo>
                    <a:pt x="374961" y="87704"/>
                    <a:pt x="376419" y="90787"/>
                    <a:pt x="376419" y="93870"/>
                  </a:cubicBezTo>
                  <a:lnTo>
                    <a:pt x="376419" y="94813"/>
                  </a:lnTo>
                  <a:cubicBezTo>
                    <a:pt x="376419" y="94813"/>
                    <a:pt x="376419" y="94813"/>
                    <a:pt x="376419" y="94813"/>
                  </a:cubicBezTo>
                  <a:lnTo>
                    <a:pt x="376419" y="94813"/>
                  </a:lnTo>
                  <a:cubicBezTo>
                    <a:pt x="375990" y="103035"/>
                    <a:pt x="374961" y="111172"/>
                    <a:pt x="374447" y="119394"/>
                  </a:cubicBezTo>
                  <a:lnTo>
                    <a:pt x="374447" y="119394"/>
                  </a:lnTo>
                  <a:cubicBezTo>
                    <a:pt x="374447" y="122135"/>
                    <a:pt x="372990" y="124619"/>
                    <a:pt x="371104" y="126760"/>
                  </a:cubicBezTo>
                  <a:lnTo>
                    <a:pt x="371704" y="127274"/>
                  </a:lnTo>
                  <a:lnTo>
                    <a:pt x="371104" y="126760"/>
                  </a:lnTo>
                  <a:cubicBezTo>
                    <a:pt x="358073" y="141406"/>
                    <a:pt x="344786" y="155880"/>
                    <a:pt x="331756" y="170612"/>
                  </a:cubicBezTo>
                  <a:lnTo>
                    <a:pt x="332356" y="171211"/>
                  </a:lnTo>
                  <a:lnTo>
                    <a:pt x="331841" y="170612"/>
                  </a:lnTo>
                  <a:cubicBezTo>
                    <a:pt x="330298" y="171982"/>
                    <a:pt x="329098" y="174124"/>
                    <a:pt x="329098" y="176350"/>
                  </a:cubicBezTo>
                  <a:cubicBezTo>
                    <a:pt x="329098" y="177977"/>
                    <a:pt x="329870" y="179690"/>
                    <a:pt x="331670" y="180547"/>
                  </a:cubicBezTo>
                  <a:lnTo>
                    <a:pt x="332013" y="179776"/>
                  </a:lnTo>
                  <a:lnTo>
                    <a:pt x="331584" y="180462"/>
                  </a:lnTo>
                  <a:cubicBezTo>
                    <a:pt x="344357" y="188598"/>
                    <a:pt x="358073" y="195022"/>
                    <a:pt x="370761" y="202987"/>
                  </a:cubicBezTo>
                  <a:lnTo>
                    <a:pt x="371189" y="202302"/>
                  </a:lnTo>
                  <a:lnTo>
                    <a:pt x="370503" y="201788"/>
                  </a:lnTo>
                  <a:cubicBezTo>
                    <a:pt x="366903" y="206498"/>
                    <a:pt x="363731" y="211466"/>
                    <a:pt x="359616" y="215577"/>
                  </a:cubicBezTo>
                  <a:lnTo>
                    <a:pt x="360216" y="216177"/>
                  </a:lnTo>
                  <a:lnTo>
                    <a:pt x="359874" y="215406"/>
                  </a:lnTo>
                  <a:cubicBezTo>
                    <a:pt x="353273" y="218660"/>
                    <a:pt x="345386" y="218318"/>
                    <a:pt x="337928" y="220631"/>
                  </a:cubicBezTo>
                  <a:lnTo>
                    <a:pt x="337671" y="220631"/>
                  </a:lnTo>
                  <a:cubicBezTo>
                    <a:pt x="337671" y="220631"/>
                    <a:pt x="337499" y="220887"/>
                    <a:pt x="337499" y="220887"/>
                  </a:cubicBezTo>
                  <a:cubicBezTo>
                    <a:pt x="333042" y="226283"/>
                    <a:pt x="333128" y="233649"/>
                    <a:pt x="331242" y="239559"/>
                  </a:cubicBezTo>
                  <a:lnTo>
                    <a:pt x="332013" y="239816"/>
                  </a:lnTo>
                  <a:lnTo>
                    <a:pt x="332270" y="239045"/>
                  </a:lnTo>
                  <a:cubicBezTo>
                    <a:pt x="327127" y="237332"/>
                    <a:pt x="321897" y="237075"/>
                    <a:pt x="316668" y="237075"/>
                  </a:cubicBezTo>
                  <a:cubicBezTo>
                    <a:pt x="314011" y="237075"/>
                    <a:pt x="311353" y="237075"/>
                    <a:pt x="308696" y="237075"/>
                  </a:cubicBezTo>
                  <a:lnTo>
                    <a:pt x="307924" y="237075"/>
                  </a:lnTo>
                  <a:cubicBezTo>
                    <a:pt x="299695" y="237075"/>
                    <a:pt x="289836" y="237589"/>
                    <a:pt x="281521" y="237589"/>
                  </a:cubicBezTo>
                  <a:lnTo>
                    <a:pt x="280235" y="237589"/>
                  </a:lnTo>
                  <a:cubicBezTo>
                    <a:pt x="280235" y="237589"/>
                    <a:pt x="280235" y="237589"/>
                    <a:pt x="280235" y="237589"/>
                  </a:cubicBezTo>
                  <a:lnTo>
                    <a:pt x="280235" y="237589"/>
                  </a:lnTo>
                  <a:cubicBezTo>
                    <a:pt x="271920" y="237931"/>
                    <a:pt x="247145" y="249665"/>
                    <a:pt x="247060" y="249665"/>
                  </a:cubicBezTo>
                  <a:lnTo>
                    <a:pt x="246545" y="249922"/>
                  </a:lnTo>
                  <a:lnTo>
                    <a:pt x="246545" y="250522"/>
                  </a:lnTo>
                  <a:cubicBezTo>
                    <a:pt x="246545" y="250522"/>
                    <a:pt x="247402" y="250522"/>
                    <a:pt x="247402" y="250522"/>
                  </a:cubicBezTo>
                  <a:lnTo>
                    <a:pt x="247745" y="251292"/>
                  </a:lnTo>
                  <a:cubicBezTo>
                    <a:pt x="247745" y="251292"/>
                    <a:pt x="254003" y="248381"/>
                    <a:pt x="261204" y="245468"/>
                  </a:cubicBezTo>
                  <a:cubicBezTo>
                    <a:pt x="268405" y="242471"/>
                    <a:pt x="276634" y="239559"/>
                    <a:pt x="280321" y="239388"/>
                  </a:cubicBezTo>
                  <a:lnTo>
                    <a:pt x="280321" y="238531"/>
                  </a:lnTo>
                  <a:cubicBezTo>
                    <a:pt x="280321" y="238531"/>
                    <a:pt x="280321" y="239388"/>
                    <a:pt x="280321" y="239388"/>
                  </a:cubicBezTo>
                  <a:lnTo>
                    <a:pt x="281607" y="239388"/>
                  </a:lnTo>
                  <a:cubicBezTo>
                    <a:pt x="290008" y="239388"/>
                    <a:pt x="299866" y="238874"/>
                    <a:pt x="308010" y="238874"/>
                  </a:cubicBezTo>
                  <a:lnTo>
                    <a:pt x="308781" y="238874"/>
                  </a:lnTo>
                  <a:cubicBezTo>
                    <a:pt x="311439" y="238874"/>
                    <a:pt x="314097" y="238874"/>
                    <a:pt x="316754" y="238874"/>
                  </a:cubicBezTo>
                  <a:cubicBezTo>
                    <a:pt x="321897" y="238874"/>
                    <a:pt x="327041" y="239131"/>
                    <a:pt x="331841" y="240758"/>
                  </a:cubicBezTo>
                  <a:lnTo>
                    <a:pt x="332613" y="241015"/>
                  </a:lnTo>
                  <a:lnTo>
                    <a:pt x="332870" y="240244"/>
                  </a:lnTo>
                  <a:cubicBezTo>
                    <a:pt x="334756" y="233992"/>
                    <a:pt x="334842" y="226883"/>
                    <a:pt x="338785" y="222172"/>
                  </a:cubicBezTo>
                  <a:lnTo>
                    <a:pt x="338099" y="221658"/>
                  </a:lnTo>
                  <a:lnTo>
                    <a:pt x="338357" y="222429"/>
                  </a:lnTo>
                  <a:cubicBezTo>
                    <a:pt x="345386" y="220202"/>
                    <a:pt x="353358" y="220631"/>
                    <a:pt x="360474" y="217119"/>
                  </a:cubicBezTo>
                  <a:lnTo>
                    <a:pt x="360559" y="217119"/>
                  </a:lnTo>
                  <a:cubicBezTo>
                    <a:pt x="360559" y="217119"/>
                    <a:pt x="360645" y="216948"/>
                    <a:pt x="360645" y="216948"/>
                  </a:cubicBezTo>
                  <a:cubicBezTo>
                    <a:pt x="364931" y="212751"/>
                    <a:pt x="368189" y="207612"/>
                    <a:pt x="371704" y="202987"/>
                  </a:cubicBezTo>
                  <a:lnTo>
                    <a:pt x="372218" y="202216"/>
                  </a:lnTo>
                  <a:lnTo>
                    <a:pt x="371446" y="201702"/>
                  </a:lnTo>
                  <a:cubicBezTo>
                    <a:pt x="358673" y="193651"/>
                    <a:pt x="344957" y="187142"/>
                    <a:pt x="332270" y="179177"/>
                  </a:cubicBezTo>
                  <a:lnTo>
                    <a:pt x="332270" y="179177"/>
                  </a:lnTo>
                  <a:cubicBezTo>
                    <a:pt x="332270" y="179177"/>
                    <a:pt x="332270" y="179177"/>
                    <a:pt x="332270" y="179177"/>
                  </a:cubicBezTo>
                  <a:cubicBezTo>
                    <a:pt x="331070" y="178577"/>
                    <a:pt x="330641" y="177635"/>
                    <a:pt x="330641" y="176436"/>
                  </a:cubicBezTo>
                  <a:cubicBezTo>
                    <a:pt x="330641" y="174894"/>
                    <a:pt x="331584" y="173010"/>
                    <a:pt x="332785" y="171982"/>
                  </a:cubicBezTo>
                  <a:lnTo>
                    <a:pt x="332785" y="171982"/>
                  </a:lnTo>
                  <a:cubicBezTo>
                    <a:pt x="332785" y="171982"/>
                    <a:pt x="332785" y="171897"/>
                    <a:pt x="332785" y="171897"/>
                  </a:cubicBezTo>
                  <a:cubicBezTo>
                    <a:pt x="345815" y="157165"/>
                    <a:pt x="359016" y="142690"/>
                    <a:pt x="372132" y="128045"/>
                  </a:cubicBezTo>
                  <a:lnTo>
                    <a:pt x="372132" y="128045"/>
                  </a:lnTo>
                  <a:cubicBezTo>
                    <a:pt x="374104" y="125818"/>
                    <a:pt x="375818" y="122991"/>
                    <a:pt x="375818" y="119736"/>
                  </a:cubicBezTo>
                  <a:lnTo>
                    <a:pt x="375818" y="119736"/>
                  </a:lnTo>
                  <a:cubicBezTo>
                    <a:pt x="375818" y="119736"/>
                    <a:pt x="374961" y="119736"/>
                    <a:pt x="374961" y="119736"/>
                  </a:cubicBezTo>
                  <a:lnTo>
                    <a:pt x="375818" y="119736"/>
                  </a:lnTo>
                  <a:cubicBezTo>
                    <a:pt x="376333" y="111600"/>
                    <a:pt x="377361" y="103464"/>
                    <a:pt x="377876" y="95241"/>
                  </a:cubicBezTo>
                  <a:lnTo>
                    <a:pt x="377019" y="95241"/>
                  </a:lnTo>
                  <a:cubicBezTo>
                    <a:pt x="377019" y="95241"/>
                    <a:pt x="377876" y="95241"/>
                    <a:pt x="377876" y="95241"/>
                  </a:cubicBezTo>
                  <a:lnTo>
                    <a:pt x="377876" y="94213"/>
                  </a:lnTo>
                  <a:cubicBezTo>
                    <a:pt x="377876" y="90616"/>
                    <a:pt x="376247" y="87362"/>
                    <a:pt x="374876" y="84364"/>
                  </a:cubicBezTo>
                  <a:cubicBezTo>
                    <a:pt x="366046" y="65007"/>
                    <a:pt x="357216" y="45565"/>
                    <a:pt x="348558" y="26123"/>
                  </a:cubicBezTo>
                  <a:lnTo>
                    <a:pt x="348558" y="26123"/>
                  </a:lnTo>
                  <a:cubicBezTo>
                    <a:pt x="348558" y="26123"/>
                    <a:pt x="348558" y="26123"/>
                    <a:pt x="348558" y="26123"/>
                  </a:cubicBezTo>
                  <a:cubicBezTo>
                    <a:pt x="347100" y="23210"/>
                    <a:pt x="345729" y="19613"/>
                    <a:pt x="342471" y="17644"/>
                  </a:cubicBezTo>
                  <a:lnTo>
                    <a:pt x="342043" y="18329"/>
                  </a:lnTo>
                  <a:lnTo>
                    <a:pt x="342471" y="17644"/>
                  </a:lnTo>
                  <a:cubicBezTo>
                    <a:pt x="338185" y="14988"/>
                    <a:pt x="333556" y="13275"/>
                    <a:pt x="329870" y="10192"/>
                  </a:cubicBezTo>
                  <a:lnTo>
                    <a:pt x="329870" y="10192"/>
                  </a:lnTo>
                  <a:cubicBezTo>
                    <a:pt x="329870" y="10192"/>
                    <a:pt x="329870" y="10192"/>
                    <a:pt x="329870" y="10192"/>
                  </a:cubicBezTo>
                  <a:cubicBezTo>
                    <a:pt x="327212" y="8137"/>
                    <a:pt x="324383" y="6338"/>
                    <a:pt x="321555" y="4539"/>
                  </a:cubicBezTo>
                  <a:lnTo>
                    <a:pt x="320440" y="4197"/>
                  </a:lnTo>
                  <a:cubicBezTo>
                    <a:pt x="318468" y="4282"/>
                    <a:pt x="316754" y="6081"/>
                    <a:pt x="314611" y="8565"/>
                  </a:cubicBezTo>
                  <a:cubicBezTo>
                    <a:pt x="311439" y="12333"/>
                    <a:pt x="307753" y="17815"/>
                    <a:pt x="304324" y="22354"/>
                  </a:cubicBezTo>
                  <a:cubicBezTo>
                    <a:pt x="302609" y="24667"/>
                    <a:pt x="301066" y="26722"/>
                    <a:pt x="299695" y="28092"/>
                  </a:cubicBezTo>
                  <a:cubicBezTo>
                    <a:pt x="298323" y="29549"/>
                    <a:pt x="297123" y="30319"/>
                    <a:pt x="296780" y="30234"/>
                  </a:cubicBezTo>
                  <a:lnTo>
                    <a:pt x="296523" y="30234"/>
                  </a:lnTo>
                  <a:cubicBezTo>
                    <a:pt x="296523" y="30234"/>
                    <a:pt x="296523" y="30148"/>
                    <a:pt x="296523" y="30148"/>
                  </a:cubicBezTo>
                  <a:lnTo>
                    <a:pt x="263176" y="0"/>
                  </a:lnTo>
                  <a:lnTo>
                    <a:pt x="262662" y="342"/>
                  </a:lnTo>
                  <a:cubicBezTo>
                    <a:pt x="258547" y="2912"/>
                    <a:pt x="249888" y="10878"/>
                    <a:pt x="242602" y="20470"/>
                  </a:cubicBezTo>
                  <a:lnTo>
                    <a:pt x="243288" y="20984"/>
                  </a:lnTo>
                  <a:lnTo>
                    <a:pt x="243030" y="20213"/>
                  </a:lnTo>
                  <a:cubicBezTo>
                    <a:pt x="235915" y="22268"/>
                    <a:pt x="228629" y="26037"/>
                    <a:pt x="218170" y="26722"/>
                  </a:cubicBezTo>
                  <a:lnTo>
                    <a:pt x="218170" y="27579"/>
                  </a:lnTo>
                  <a:cubicBezTo>
                    <a:pt x="218170" y="27579"/>
                    <a:pt x="219027" y="27408"/>
                    <a:pt x="219027" y="27408"/>
                  </a:cubicBezTo>
                  <a:lnTo>
                    <a:pt x="219027" y="26294"/>
                  </a:lnTo>
                  <a:cubicBezTo>
                    <a:pt x="218942" y="22526"/>
                    <a:pt x="221685" y="17815"/>
                    <a:pt x="221771" y="14389"/>
                  </a:cubicBezTo>
                  <a:cubicBezTo>
                    <a:pt x="221771" y="12933"/>
                    <a:pt x="220999" y="11391"/>
                    <a:pt x="219284" y="10963"/>
                  </a:cubicBezTo>
                  <a:lnTo>
                    <a:pt x="219113" y="10963"/>
                  </a:lnTo>
                  <a:cubicBezTo>
                    <a:pt x="219113" y="10963"/>
                    <a:pt x="218942" y="10963"/>
                    <a:pt x="218942" y="10963"/>
                  </a:cubicBezTo>
                  <a:cubicBezTo>
                    <a:pt x="216113" y="11220"/>
                    <a:pt x="213712" y="11391"/>
                    <a:pt x="211655" y="11391"/>
                  </a:cubicBezTo>
                  <a:cubicBezTo>
                    <a:pt x="208312" y="11391"/>
                    <a:pt x="205740" y="11048"/>
                    <a:pt x="203683" y="10535"/>
                  </a:cubicBezTo>
                  <a:lnTo>
                    <a:pt x="203168" y="10363"/>
                  </a:lnTo>
                  <a:lnTo>
                    <a:pt x="202825" y="10792"/>
                  </a:lnTo>
                  <a:cubicBezTo>
                    <a:pt x="199139" y="16016"/>
                    <a:pt x="195282" y="20984"/>
                    <a:pt x="192453" y="27664"/>
                  </a:cubicBezTo>
                  <a:lnTo>
                    <a:pt x="192453" y="27664"/>
                  </a:lnTo>
                  <a:cubicBezTo>
                    <a:pt x="192453" y="27664"/>
                    <a:pt x="192453" y="27750"/>
                    <a:pt x="192453" y="27750"/>
                  </a:cubicBezTo>
                  <a:cubicBezTo>
                    <a:pt x="192196" y="28692"/>
                    <a:pt x="191510" y="29035"/>
                    <a:pt x="189881" y="29120"/>
                  </a:cubicBezTo>
                  <a:cubicBezTo>
                    <a:pt x="185766" y="29120"/>
                    <a:pt x="178308" y="25866"/>
                    <a:pt x="173936" y="25780"/>
                  </a:cubicBezTo>
                  <a:cubicBezTo>
                    <a:pt x="172650" y="25780"/>
                    <a:pt x="171450" y="26123"/>
                    <a:pt x="170764" y="27236"/>
                  </a:cubicBezTo>
                  <a:lnTo>
                    <a:pt x="171450" y="27664"/>
                  </a:lnTo>
                  <a:lnTo>
                    <a:pt x="170764" y="27236"/>
                  </a:lnTo>
                  <a:cubicBezTo>
                    <a:pt x="168364" y="31261"/>
                    <a:pt x="165621" y="34516"/>
                    <a:pt x="162878" y="38114"/>
                  </a:cubicBezTo>
                  <a:lnTo>
                    <a:pt x="162878" y="38114"/>
                  </a:lnTo>
                  <a:cubicBezTo>
                    <a:pt x="162878" y="38114"/>
                    <a:pt x="162878" y="38114"/>
                    <a:pt x="162878" y="38114"/>
                  </a:cubicBezTo>
                  <a:cubicBezTo>
                    <a:pt x="161506" y="40169"/>
                    <a:pt x="159106" y="40855"/>
                    <a:pt x="156448" y="41539"/>
                  </a:cubicBezTo>
                  <a:cubicBezTo>
                    <a:pt x="153876" y="42225"/>
                    <a:pt x="150876" y="43081"/>
                    <a:pt x="149247" y="45993"/>
                  </a:cubicBezTo>
                  <a:lnTo>
                    <a:pt x="150019" y="46421"/>
                  </a:lnTo>
                  <a:lnTo>
                    <a:pt x="149333" y="45993"/>
                  </a:lnTo>
                  <a:cubicBezTo>
                    <a:pt x="144875" y="53102"/>
                    <a:pt x="140418" y="60211"/>
                    <a:pt x="136303" y="67491"/>
                  </a:cubicBezTo>
                  <a:lnTo>
                    <a:pt x="136989" y="67919"/>
                  </a:lnTo>
                  <a:lnTo>
                    <a:pt x="136303" y="67405"/>
                  </a:lnTo>
                  <a:cubicBezTo>
                    <a:pt x="135017" y="69375"/>
                    <a:pt x="133388" y="72116"/>
                    <a:pt x="132188" y="73229"/>
                  </a:cubicBezTo>
                  <a:lnTo>
                    <a:pt x="130559" y="75028"/>
                  </a:lnTo>
                  <a:lnTo>
                    <a:pt x="129531" y="75542"/>
                  </a:lnTo>
                  <a:cubicBezTo>
                    <a:pt x="129531" y="75542"/>
                    <a:pt x="128588" y="75371"/>
                    <a:pt x="127645" y="75028"/>
                  </a:cubicBezTo>
                  <a:lnTo>
                    <a:pt x="127302" y="75799"/>
                  </a:lnTo>
                  <a:lnTo>
                    <a:pt x="127645" y="75028"/>
                  </a:lnTo>
                  <a:cubicBezTo>
                    <a:pt x="123273" y="72973"/>
                    <a:pt x="120101" y="71944"/>
                    <a:pt x="114100" y="69118"/>
                  </a:cubicBezTo>
                  <a:lnTo>
                    <a:pt x="113757" y="69889"/>
                  </a:lnTo>
                  <a:lnTo>
                    <a:pt x="114186" y="69204"/>
                  </a:lnTo>
                  <a:cubicBezTo>
                    <a:pt x="112128" y="68091"/>
                    <a:pt x="110071" y="67748"/>
                    <a:pt x="107928" y="67748"/>
                  </a:cubicBezTo>
                  <a:cubicBezTo>
                    <a:pt x="104499" y="67748"/>
                    <a:pt x="101155" y="68690"/>
                    <a:pt x="98069" y="68947"/>
                  </a:cubicBezTo>
                  <a:lnTo>
                    <a:pt x="98069" y="68947"/>
                  </a:lnTo>
                  <a:cubicBezTo>
                    <a:pt x="87097" y="70317"/>
                    <a:pt x="76210" y="72202"/>
                    <a:pt x="65322" y="72973"/>
                  </a:cubicBezTo>
                  <a:lnTo>
                    <a:pt x="65322" y="73829"/>
                  </a:lnTo>
                  <a:cubicBezTo>
                    <a:pt x="65322" y="73829"/>
                    <a:pt x="65408" y="72973"/>
                    <a:pt x="65408" y="72973"/>
                  </a:cubicBezTo>
                  <a:cubicBezTo>
                    <a:pt x="64037" y="72887"/>
                    <a:pt x="63094" y="72030"/>
                    <a:pt x="62151" y="70832"/>
                  </a:cubicBezTo>
                  <a:cubicBezTo>
                    <a:pt x="61208" y="69632"/>
                    <a:pt x="60436" y="68005"/>
                    <a:pt x="59407" y="66720"/>
                  </a:cubicBezTo>
                  <a:lnTo>
                    <a:pt x="58722" y="67234"/>
                  </a:lnTo>
                  <a:lnTo>
                    <a:pt x="59407" y="66806"/>
                  </a:lnTo>
                  <a:cubicBezTo>
                    <a:pt x="50321" y="51561"/>
                    <a:pt x="40548" y="36829"/>
                    <a:pt x="31375" y="21755"/>
                  </a:cubicBezTo>
                  <a:lnTo>
                    <a:pt x="30689" y="22183"/>
                  </a:lnTo>
                  <a:lnTo>
                    <a:pt x="31375" y="21755"/>
                  </a:lnTo>
                  <a:cubicBezTo>
                    <a:pt x="28889" y="17130"/>
                    <a:pt x="24260" y="14817"/>
                    <a:pt x="20060" y="12676"/>
                  </a:cubicBezTo>
                  <a:lnTo>
                    <a:pt x="19459" y="12333"/>
                  </a:lnTo>
                  <a:lnTo>
                    <a:pt x="19031" y="12933"/>
                  </a:lnTo>
                  <a:cubicBezTo>
                    <a:pt x="12773" y="21326"/>
                    <a:pt x="7458" y="30319"/>
                    <a:pt x="1715" y="38970"/>
                  </a:cubicBezTo>
                  <a:lnTo>
                    <a:pt x="1457" y="39398"/>
                  </a:lnTo>
                  <a:lnTo>
                    <a:pt x="1715" y="39826"/>
                  </a:lnTo>
                  <a:cubicBezTo>
                    <a:pt x="2657" y="41368"/>
                    <a:pt x="3000" y="42910"/>
                    <a:pt x="3000" y="44452"/>
                  </a:cubicBezTo>
                  <a:cubicBezTo>
                    <a:pt x="3000" y="48905"/>
                    <a:pt x="0" y="53702"/>
                    <a:pt x="0" y="59012"/>
                  </a:cubicBezTo>
                  <a:cubicBezTo>
                    <a:pt x="0" y="60125"/>
                    <a:pt x="171" y="61238"/>
                    <a:pt x="514" y="62352"/>
                  </a:cubicBezTo>
                  <a:lnTo>
                    <a:pt x="1286" y="62095"/>
                  </a:lnTo>
                  <a:lnTo>
                    <a:pt x="429" y="62267"/>
                  </a:lnTo>
                  <a:cubicBezTo>
                    <a:pt x="2829" y="72202"/>
                    <a:pt x="5058" y="82137"/>
                    <a:pt x="7715" y="92072"/>
                  </a:cubicBezTo>
                  <a:lnTo>
                    <a:pt x="8487" y="91901"/>
                  </a:lnTo>
                  <a:lnTo>
                    <a:pt x="7630" y="92072"/>
                  </a:lnTo>
                  <a:cubicBezTo>
                    <a:pt x="8830" y="97382"/>
                    <a:pt x="14230" y="98924"/>
                    <a:pt x="17574" y="101237"/>
                  </a:cubicBezTo>
                  <a:lnTo>
                    <a:pt x="17574" y="101237"/>
                  </a:lnTo>
                  <a:cubicBezTo>
                    <a:pt x="17574" y="101237"/>
                    <a:pt x="17574" y="101237"/>
                    <a:pt x="17574" y="101237"/>
                  </a:cubicBezTo>
                  <a:cubicBezTo>
                    <a:pt x="23660" y="105005"/>
                    <a:pt x="30347" y="107660"/>
                    <a:pt x="35576" y="112199"/>
                  </a:cubicBezTo>
                  <a:lnTo>
                    <a:pt x="36090" y="111600"/>
                  </a:lnTo>
                  <a:lnTo>
                    <a:pt x="35233" y="111771"/>
                  </a:lnTo>
                  <a:cubicBezTo>
                    <a:pt x="37976" y="124619"/>
                    <a:pt x="38748" y="138065"/>
                    <a:pt x="40376" y="151255"/>
                  </a:cubicBezTo>
                  <a:lnTo>
                    <a:pt x="40376" y="151255"/>
                  </a:lnTo>
                  <a:cubicBezTo>
                    <a:pt x="40376" y="151255"/>
                    <a:pt x="40376" y="151255"/>
                    <a:pt x="40376" y="151255"/>
                  </a:cubicBezTo>
                  <a:lnTo>
                    <a:pt x="40376" y="152198"/>
                  </a:lnTo>
                  <a:cubicBezTo>
                    <a:pt x="40462" y="153996"/>
                    <a:pt x="39348" y="155195"/>
                    <a:pt x="37633" y="156394"/>
                  </a:cubicBezTo>
                  <a:cubicBezTo>
                    <a:pt x="35919" y="157593"/>
                    <a:pt x="33776" y="158536"/>
                    <a:pt x="32147" y="159820"/>
                  </a:cubicBezTo>
                  <a:lnTo>
                    <a:pt x="31890" y="160077"/>
                  </a:lnTo>
                  <a:lnTo>
                    <a:pt x="31890" y="160420"/>
                  </a:lnTo>
                  <a:cubicBezTo>
                    <a:pt x="31290" y="168214"/>
                    <a:pt x="30689" y="176093"/>
                    <a:pt x="30261" y="183887"/>
                  </a:cubicBezTo>
                  <a:lnTo>
                    <a:pt x="30261" y="184487"/>
                  </a:lnTo>
                  <a:cubicBezTo>
                    <a:pt x="30261" y="184487"/>
                    <a:pt x="30775" y="184744"/>
                    <a:pt x="30775" y="184744"/>
                  </a:cubicBezTo>
                  <a:cubicBezTo>
                    <a:pt x="44491" y="191082"/>
                    <a:pt x="58979" y="195193"/>
                    <a:pt x="72780" y="201103"/>
                  </a:cubicBezTo>
                  <a:lnTo>
                    <a:pt x="73123" y="200332"/>
                  </a:lnTo>
                  <a:lnTo>
                    <a:pt x="72266" y="200161"/>
                  </a:lnTo>
                  <a:cubicBezTo>
                    <a:pt x="71838" y="202216"/>
                    <a:pt x="71666" y="204101"/>
                    <a:pt x="70637" y="205385"/>
                  </a:cubicBezTo>
                  <a:lnTo>
                    <a:pt x="70637" y="205385"/>
                  </a:lnTo>
                  <a:cubicBezTo>
                    <a:pt x="70637" y="205385"/>
                    <a:pt x="70637" y="205385"/>
                    <a:pt x="70637" y="205385"/>
                  </a:cubicBezTo>
                  <a:cubicBezTo>
                    <a:pt x="65065" y="213350"/>
                    <a:pt x="57950" y="220288"/>
                    <a:pt x="52635" y="228682"/>
                  </a:cubicBezTo>
                  <a:lnTo>
                    <a:pt x="52206" y="229452"/>
                  </a:lnTo>
                  <a:lnTo>
                    <a:pt x="52978" y="229880"/>
                  </a:lnTo>
                  <a:cubicBezTo>
                    <a:pt x="62065" y="235105"/>
                    <a:pt x="70723" y="240844"/>
                    <a:pt x="79296" y="246925"/>
                  </a:cubicBezTo>
                  <a:lnTo>
                    <a:pt x="79810" y="246240"/>
                  </a:lnTo>
                  <a:lnTo>
                    <a:pt x="78953" y="246240"/>
                  </a:lnTo>
                  <a:cubicBezTo>
                    <a:pt x="78524" y="250864"/>
                    <a:pt x="76895" y="255661"/>
                    <a:pt x="76724" y="260714"/>
                  </a:cubicBezTo>
                  <a:lnTo>
                    <a:pt x="76724" y="260971"/>
                  </a:lnTo>
                  <a:cubicBezTo>
                    <a:pt x="76724" y="260971"/>
                    <a:pt x="76810" y="261142"/>
                    <a:pt x="76810" y="261142"/>
                  </a:cubicBezTo>
                  <a:cubicBezTo>
                    <a:pt x="86239" y="276730"/>
                    <a:pt x="105527" y="279985"/>
                    <a:pt x="118472" y="290092"/>
                  </a:cubicBezTo>
                  <a:lnTo>
                    <a:pt x="118986" y="289406"/>
                  </a:lnTo>
                  <a:lnTo>
                    <a:pt x="118300" y="289920"/>
                  </a:lnTo>
                  <a:cubicBezTo>
                    <a:pt x="124130" y="298485"/>
                    <a:pt x="127816" y="308420"/>
                    <a:pt x="133474" y="317413"/>
                  </a:cubicBezTo>
                  <a:cubicBezTo>
                    <a:pt x="135274" y="320240"/>
                    <a:pt x="136560" y="322724"/>
                    <a:pt x="137331" y="324608"/>
                  </a:cubicBezTo>
                  <a:cubicBezTo>
                    <a:pt x="138103" y="326492"/>
                    <a:pt x="138446" y="327606"/>
                    <a:pt x="138446" y="327606"/>
                  </a:cubicBezTo>
                  <a:lnTo>
                    <a:pt x="139217" y="327348"/>
                  </a:lnTo>
                  <a:lnTo>
                    <a:pt x="138703" y="326664"/>
                  </a:lnTo>
                  <a:cubicBezTo>
                    <a:pt x="137074" y="328034"/>
                    <a:pt x="134417" y="330261"/>
                    <a:pt x="132788" y="331631"/>
                  </a:cubicBezTo>
                  <a:lnTo>
                    <a:pt x="132359" y="331974"/>
                  </a:lnTo>
                  <a:lnTo>
                    <a:pt x="132617" y="332573"/>
                  </a:lnTo>
                  <a:cubicBezTo>
                    <a:pt x="133559" y="334886"/>
                    <a:pt x="133902" y="337370"/>
                    <a:pt x="133902" y="339768"/>
                  </a:cubicBezTo>
                  <a:cubicBezTo>
                    <a:pt x="133902" y="343622"/>
                    <a:pt x="133045" y="347562"/>
                    <a:pt x="132188" y="351416"/>
                  </a:cubicBezTo>
                  <a:lnTo>
                    <a:pt x="133045" y="351587"/>
                  </a:lnTo>
                  <a:lnTo>
                    <a:pt x="132188" y="351416"/>
                  </a:lnTo>
                  <a:cubicBezTo>
                    <a:pt x="131416" y="354670"/>
                    <a:pt x="127730" y="356383"/>
                    <a:pt x="124816" y="358867"/>
                  </a:cubicBezTo>
                  <a:lnTo>
                    <a:pt x="124473" y="359210"/>
                  </a:lnTo>
                  <a:lnTo>
                    <a:pt x="124473" y="359724"/>
                  </a:lnTo>
                  <a:cubicBezTo>
                    <a:pt x="125502" y="364178"/>
                    <a:pt x="126616" y="368631"/>
                    <a:pt x="126787" y="373085"/>
                  </a:cubicBezTo>
                  <a:lnTo>
                    <a:pt x="127645" y="373085"/>
                  </a:lnTo>
                  <a:cubicBezTo>
                    <a:pt x="127645" y="373085"/>
                    <a:pt x="127645" y="372228"/>
                    <a:pt x="127645" y="372228"/>
                  </a:cubicBezTo>
                  <a:cubicBezTo>
                    <a:pt x="125587" y="372314"/>
                    <a:pt x="122844" y="372485"/>
                    <a:pt x="120444" y="373256"/>
                  </a:cubicBezTo>
                  <a:cubicBezTo>
                    <a:pt x="118129" y="374027"/>
                    <a:pt x="115986" y="375740"/>
                    <a:pt x="116072" y="378738"/>
                  </a:cubicBezTo>
                  <a:lnTo>
                    <a:pt x="116243" y="380451"/>
                  </a:lnTo>
                  <a:lnTo>
                    <a:pt x="116243" y="380451"/>
                  </a:lnTo>
                  <a:cubicBezTo>
                    <a:pt x="116243" y="380451"/>
                    <a:pt x="116243" y="380708"/>
                    <a:pt x="116243" y="380708"/>
                  </a:cubicBezTo>
                  <a:cubicBezTo>
                    <a:pt x="119929" y="387217"/>
                    <a:pt x="125673" y="392013"/>
                    <a:pt x="128845" y="398351"/>
                  </a:cubicBezTo>
                  <a:lnTo>
                    <a:pt x="129616" y="398008"/>
                  </a:lnTo>
                  <a:lnTo>
                    <a:pt x="129188" y="397324"/>
                  </a:lnTo>
                  <a:cubicBezTo>
                    <a:pt x="125587" y="399465"/>
                    <a:pt x="121730" y="401263"/>
                    <a:pt x="117872" y="403062"/>
                  </a:cubicBezTo>
                  <a:lnTo>
                    <a:pt x="117186" y="403404"/>
                  </a:lnTo>
                  <a:lnTo>
                    <a:pt x="117443" y="404090"/>
                  </a:lnTo>
                  <a:cubicBezTo>
                    <a:pt x="120358" y="412141"/>
                    <a:pt x="122844" y="420363"/>
                    <a:pt x="125844" y="428414"/>
                  </a:cubicBezTo>
                  <a:lnTo>
                    <a:pt x="126101" y="429099"/>
                  </a:lnTo>
                  <a:lnTo>
                    <a:pt x="126873" y="428928"/>
                  </a:lnTo>
                  <a:cubicBezTo>
                    <a:pt x="133388" y="427301"/>
                    <a:pt x="139560" y="424646"/>
                    <a:pt x="145733" y="422247"/>
                  </a:cubicBezTo>
                  <a:lnTo>
                    <a:pt x="146247" y="422076"/>
                  </a:lnTo>
                  <a:lnTo>
                    <a:pt x="146247" y="420962"/>
                  </a:lnTo>
                  <a:cubicBezTo>
                    <a:pt x="146247" y="418650"/>
                    <a:pt x="146247" y="416337"/>
                    <a:pt x="146247" y="414110"/>
                  </a:cubicBezTo>
                  <a:cubicBezTo>
                    <a:pt x="146247" y="412997"/>
                    <a:pt x="146247" y="411883"/>
                    <a:pt x="146247" y="410770"/>
                  </a:cubicBezTo>
                  <a:lnTo>
                    <a:pt x="145390" y="410770"/>
                  </a:lnTo>
                  <a:cubicBezTo>
                    <a:pt x="145390" y="410770"/>
                    <a:pt x="145733" y="411541"/>
                    <a:pt x="145733" y="411541"/>
                  </a:cubicBezTo>
                  <a:cubicBezTo>
                    <a:pt x="155591" y="407773"/>
                    <a:pt x="165706" y="404175"/>
                    <a:pt x="175993" y="402205"/>
                  </a:cubicBezTo>
                  <a:lnTo>
                    <a:pt x="175822" y="401349"/>
                  </a:lnTo>
                  <a:lnTo>
                    <a:pt x="175222" y="401948"/>
                  </a:lnTo>
                  <a:cubicBezTo>
                    <a:pt x="178822" y="405203"/>
                    <a:pt x="180623" y="410085"/>
                    <a:pt x="183537" y="414453"/>
                  </a:cubicBezTo>
                  <a:lnTo>
                    <a:pt x="184137" y="415310"/>
                  </a:lnTo>
                  <a:lnTo>
                    <a:pt x="184823" y="414539"/>
                  </a:lnTo>
                  <a:cubicBezTo>
                    <a:pt x="187995" y="411113"/>
                    <a:pt x="190824" y="407516"/>
                    <a:pt x="193653" y="403833"/>
                  </a:cubicBezTo>
                  <a:lnTo>
                    <a:pt x="193996" y="403404"/>
                  </a:lnTo>
                  <a:lnTo>
                    <a:pt x="193653" y="402891"/>
                  </a:lnTo>
                  <a:cubicBezTo>
                    <a:pt x="190995" y="398694"/>
                    <a:pt x="188166" y="394754"/>
                    <a:pt x="185852" y="390557"/>
                  </a:cubicBezTo>
                  <a:lnTo>
                    <a:pt x="185080" y="390985"/>
                  </a:lnTo>
                  <a:lnTo>
                    <a:pt x="185595" y="391585"/>
                  </a:lnTo>
                  <a:cubicBezTo>
                    <a:pt x="195882" y="382849"/>
                    <a:pt x="207969" y="376340"/>
                    <a:pt x="218427" y="367603"/>
                  </a:cubicBezTo>
                  <a:lnTo>
                    <a:pt x="218599" y="367432"/>
                  </a:lnTo>
                  <a:lnTo>
                    <a:pt x="218599" y="367175"/>
                  </a:lnTo>
                  <a:cubicBezTo>
                    <a:pt x="220999" y="360152"/>
                    <a:pt x="223399" y="353129"/>
                    <a:pt x="225542" y="345935"/>
                  </a:cubicBezTo>
                  <a:lnTo>
                    <a:pt x="224771" y="345677"/>
                  </a:lnTo>
                  <a:lnTo>
                    <a:pt x="224771" y="346534"/>
                  </a:lnTo>
                  <a:cubicBezTo>
                    <a:pt x="230086" y="346877"/>
                    <a:pt x="235401" y="348076"/>
                    <a:pt x="240887" y="348590"/>
                  </a:cubicBezTo>
                  <a:lnTo>
                    <a:pt x="241487" y="348590"/>
                  </a:lnTo>
                  <a:cubicBezTo>
                    <a:pt x="241487" y="348590"/>
                    <a:pt x="241745" y="348076"/>
                    <a:pt x="241745" y="348076"/>
                  </a:cubicBezTo>
                  <a:cubicBezTo>
                    <a:pt x="243631" y="343022"/>
                    <a:pt x="245002" y="337626"/>
                    <a:pt x="250060" y="336170"/>
                  </a:cubicBezTo>
                  <a:lnTo>
                    <a:pt x="250746" y="335999"/>
                  </a:lnTo>
                  <a:lnTo>
                    <a:pt x="250746" y="335228"/>
                  </a:lnTo>
                  <a:cubicBezTo>
                    <a:pt x="249803" y="330346"/>
                    <a:pt x="248002" y="325550"/>
                    <a:pt x="248002" y="320925"/>
                  </a:cubicBezTo>
                  <a:lnTo>
                    <a:pt x="248002" y="319555"/>
                  </a:lnTo>
                  <a:cubicBezTo>
                    <a:pt x="248002" y="319555"/>
                    <a:pt x="247231" y="319555"/>
                    <a:pt x="247231" y="319555"/>
                  </a:cubicBezTo>
                  <a:lnTo>
                    <a:pt x="247831" y="320154"/>
                  </a:lnTo>
                  <a:cubicBezTo>
                    <a:pt x="254089" y="314330"/>
                    <a:pt x="262147" y="310476"/>
                    <a:pt x="268834" y="304566"/>
                  </a:cubicBezTo>
                  <a:lnTo>
                    <a:pt x="269005" y="304395"/>
                  </a:lnTo>
                  <a:lnTo>
                    <a:pt x="269005" y="304138"/>
                  </a:lnTo>
                  <a:cubicBezTo>
                    <a:pt x="270805" y="298656"/>
                    <a:pt x="270977" y="293003"/>
                    <a:pt x="271663" y="287608"/>
                  </a:cubicBezTo>
                  <a:lnTo>
                    <a:pt x="271663" y="287179"/>
                  </a:lnTo>
                  <a:cubicBezTo>
                    <a:pt x="271663" y="287179"/>
                    <a:pt x="271320" y="286923"/>
                    <a:pt x="271320" y="286923"/>
                  </a:cubicBezTo>
                  <a:cubicBezTo>
                    <a:pt x="267976" y="284268"/>
                    <a:pt x="264462" y="281698"/>
                    <a:pt x="260947" y="279300"/>
                  </a:cubicBezTo>
                  <a:lnTo>
                    <a:pt x="260433" y="279985"/>
                  </a:lnTo>
                  <a:lnTo>
                    <a:pt x="261290" y="279985"/>
                  </a:lnTo>
                  <a:cubicBezTo>
                    <a:pt x="261033" y="276131"/>
                    <a:pt x="260776" y="272276"/>
                    <a:pt x="260433" y="268422"/>
                  </a:cubicBezTo>
                  <a:lnTo>
                    <a:pt x="260433" y="267737"/>
                  </a:lnTo>
                  <a:cubicBezTo>
                    <a:pt x="260433" y="267737"/>
                    <a:pt x="259661" y="267737"/>
                    <a:pt x="259661" y="267737"/>
                  </a:cubicBezTo>
                  <a:cubicBezTo>
                    <a:pt x="256146" y="267394"/>
                    <a:pt x="252546" y="267052"/>
                    <a:pt x="249117" y="266624"/>
                  </a:cubicBezTo>
                  <a:lnTo>
                    <a:pt x="249117" y="267480"/>
                  </a:lnTo>
                  <a:cubicBezTo>
                    <a:pt x="249117" y="267480"/>
                    <a:pt x="249803" y="267309"/>
                    <a:pt x="249803" y="267309"/>
                  </a:cubicBezTo>
                  <a:cubicBezTo>
                    <a:pt x="248945" y="262941"/>
                    <a:pt x="247917" y="250864"/>
                    <a:pt x="247917" y="250779"/>
                  </a:cubicBezTo>
                  <a:lnTo>
                    <a:pt x="247060" y="250779"/>
                  </a:lnTo>
                  <a:cubicBezTo>
                    <a:pt x="247060" y="250779"/>
                    <a:pt x="247402" y="251635"/>
                    <a:pt x="247402" y="251635"/>
                  </a:cubicBezTo>
                  <a:lnTo>
                    <a:pt x="247060" y="250864"/>
                  </a:lnTo>
                  <a:lnTo>
                    <a:pt x="247060" y="250864"/>
                  </a:lnTo>
                  <a:close/>
                </a:path>
              </a:pathLst>
            </a:custGeom>
            <a:solidFill>
              <a:srgbClr val="FFFFFF"/>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9" name="Freeform 187">
              <a:extLst>
                <a:ext uri="{FF2B5EF4-FFF2-40B4-BE49-F238E27FC236}">
                  <a16:creationId xmlns:a16="http://schemas.microsoft.com/office/drawing/2014/main" id="{005C869C-964D-277C-BEF0-EBCC6C1A4146}"/>
                </a:ext>
              </a:extLst>
            </p:cNvPr>
            <p:cNvSpPr/>
            <p:nvPr/>
          </p:nvSpPr>
          <p:spPr>
            <a:xfrm>
              <a:off x="2354542" y="5335572"/>
              <a:ext cx="237935" cy="169503"/>
            </a:xfrm>
            <a:custGeom>
              <a:avLst/>
              <a:gdLst>
                <a:gd name="connsiteX0" fmla="*/ 53235 w 130130"/>
                <a:gd name="connsiteY0" fmla="*/ 2802 h 103267"/>
                <a:gd name="connsiteX1" fmla="*/ 75438 w 130130"/>
                <a:gd name="connsiteY1" fmla="*/ 318 h 103267"/>
                <a:gd name="connsiteX2" fmla="*/ 78867 w 130130"/>
                <a:gd name="connsiteY2" fmla="*/ 10253 h 103267"/>
                <a:gd name="connsiteX3" fmla="*/ 91811 w 130130"/>
                <a:gd name="connsiteY3" fmla="*/ 20788 h 103267"/>
                <a:gd name="connsiteX4" fmla="*/ 98927 w 130130"/>
                <a:gd name="connsiteY4" fmla="*/ 21045 h 103267"/>
                <a:gd name="connsiteX5" fmla="*/ 123530 w 130130"/>
                <a:gd name="connsiteY5" fmla="*/ 15392 h 103267"/>
                <a:gd name="connsiteX6" fmla="*/ 130130 w 130130"/>
                <a:gd name="connsiteY6" fmla="*/ 32950 h 103267"/>
                <a:gd name="connsiteX7" fmla="*/ 117615 w 130130"/>
                <a:gd name="connsiteY7" fmla="*/ 48452 h 103267"/>
                <a:gd name="connsiteX8" fmla="*/ 104327 w 130130"/>
                <a:gd name="connsiteY8" fmla="*/ 85624 h 103267"/>
                <a:gd name="connsiteX9" fmla="*/ 91897 w 130130"/>
                <a:gd name="connsiteY9" fmla="*/ 98728 h 103267"/>
                <a:gd name="connsiteX10" fmla="*/ 76381 w 130130"/>
                <a:gd name="connsiteY10" fmla="*/ 91876 h 103267"/>
                <a:gd name="connsiteX11" fmla="*/ 64294 w 130130"/>
                <a:gd name="connsiteY11" fmla="*/ 103267 h 103267"/>
                <a:gd name="connsiteX12" fmla="*/ 56836 w 130130"/>
                <a:gd name="connsiteY12" fmla="*/ 92733 h 103267"/>
                <a:gd name="connsiteX13" fmla="*/ 46977 w 130130"/>
                <a:gd name="connsiteY13" fmla="*/ 91619 h 103267"/>
                <a:gd name="connsiteX14" fmla="*/ 42777 w 130130"/>
                <a:gd name="connsiteY14" fmla="*/ 80570 h 103267"/>
                <a:gd name="connsiteX15" fmla="*/ 32147 w 130130"/>
                <a:gd name="connsiteY15" fmla="*/ 89221 h 103267"/>
                <a:gd name="connsiteX16" fmla="*/ 30090 w 130130"/>
                <a:gd name="connsiteY16" fmla="*/ 78001 h 103267"/>
                <a:gd name="connsiteX17" fmla="*/ 171 w 130130"/>
                <a:gd name="connsiteY17" fmla="*/ 58216 h 103267"/>
                <a:gd name="connsiteX18" fmla="*/ 4972 w 130130"/>
                <a:gd name="connsiteY18" fmla="*/ 38774 h 103267"/>
                <a:gd name="connsiteX19" fmla="*/ 0 w 130130"/>
                <a:gd name="connsiteY19" fmla="*/ 24214 h 103267"/>
                <a:gd name="connsiteX20" fmla="*/ 23489 w 130130"/>
                <a:gd name="connsiteY20" fmla="*/ 20616 h 103267"/>
                <a:gd name="connsiteX21" fmla="*/ 53150 w 130130"/>
                <a:gd name="connsiteY21" fmla="*/ 2630 h 103267"/>
                <a:gd name="connsiteX22" fmla="*/ 53150 w 130130"/>
                <a:gd name="connsiteY22" fmla="*/ 2630 h 10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0130" h="103267">
                  <a:moveTo>
                    <a:pt x="53235" y="2802"/>
                  </a:moveTo>
                  <a:cubicBezTo>
                    <a:pt x="59922" y="-1310"/>
                    <a:pt x="67980" y="318"/>
                    <a:pt x="75438" y="318"/>
                  </a:cubicBezTo>
                  <a:cubicBezTo>
                    <a:pt x="76381" y="3658"/>
                    <a:pt x="75952" y="7855"/>
                    <a:pt x="78867" y="10253"/>
                  </a:cubicBezTo>
                  <a:cubicBezTo>
                    <a:pt x="83068" y="13850"/>
                    <a:pt x="87268" y="17533"/>
                    <a:pt x="91811" y="20788"/>
                  </a:cubicBezTo>
                  <a:cubicBezTo>
                    <a:pt x="93869" y="22587"/>
                    <a:pt x="96612" y="21473"/>
                    <a:pt x="98927" y="21045"/>
                  </a:cubicBezTo>
                  <a:cubicBezTo>
                    <a:pt x="107070" y="19075"/>
                    <a:pt x="115129" y="16163"/>
                    <a:pt x="123530" y="15392"/>
                  </a:cubicBezTo>
                  <a:cubicBezTo>
                    <a:pt x="125844" y="21216"/>
                    <a:pt x="128245" y="27040"/>
                    <a:pt x="130130" y="32950"/>
                  </a:cubicBezTo>
                  <a:cubicBezTo>
                    <a:pt x="126359" y="38431"/>
                    <a:pt x="121215" y="42885"/>
                    <a:pt x="117615" y="48452"/>
                  </a:cubicBezTo>
                  <a:cubicBezTo>
                    <a:pt x="113671" y="60957"/>
                    <a:pt x="108614" y="73205"/>
                    <a:pt x="104327" y="85624"/>
                  </a:cubicBezTo>
                  <a:cubicBezTo>
                    <a:pt x="102527" y="91619"/>
                    <a:pt x="97555" y="96330"/>
                    <a:pt x="91897" y="98728"/>
                  </a:cubicBezTo>
                  <a:cubicBezTo>
                    <a:pt x="86239" y="97872"/>
                    <a:pt x="81696" y="93761"/>
                    <a:pt x="76381" y="91876"/>
                  </a:cubicBezTo>
                  <a:cubicBezTo>
                    <a:pt x="72181" y="95474"/>
                    <a:pt x="68323" y="99413"/>
                    <a:pt x="64294" y="103267"/>
                  </a:cubicBezTo>
                  <a:cubicBezTo>
                    <a:pt x="61636" y="99927"/>
                    <a:pt x="59236" y="96330"/>
                    <a:pt x="56836" y="92733"/>
                  </a:cubicBezTo>
                  <a:cubicBezTo>
                    <a:pt x="53578" y="92305"/>
                    <a:pt x="50235" y="92047"/>
                    <a:pt x="46977" y="91619"/>
                  </a:cubicBezTo>
                  <a:cubicBezTo>
                    <a:pt x="45692" y="87851"/>
                    <a:pt x="44577" y="84082"/>
                    <a:pt x="42777" y="80570"/>
                  </a:cubicBezTo>
                  <a:cubicBezTo>
                    <a:pt x="37805" y="80314"/>
                    <a:pt x="35576" y="86395"/>
                    <a:pt x="32147" y="89221"/>
                  </a:cubicBezTo>
                  <a:cubicBezTo>
                    <a:pt x="31976" y="85452"/>
                    <a:pt x="34033" y="80399"/>
                    <a:pt x="30090" y="78001"/>
                  </a:cubicBezTo>
                  <a:cubicBezTo>
                    <a:pt x="20403" y="71063"/>
                    <a:pt x="9858" y="65325"/>
                    <a:pt x="171" y="58216"/>
                  </a:cubicBezTo>
                  <a:cubicBezTo>
                    <a:pt x="-514" y="51450"/>
                    <a:pt x="4543" y="45455"/>
                    <a:pt x="4972" y="38774"/>
                  </a:cubicBezTo>
                  <a:cubicBezTo>
                    <a:pt x="3772" y="33807"/>
                    <a:pt x="1543" y="29096"/>
                    <a:pt x="0" y="24214"/>
                  </a:cubicBezTo>
                  <a:cubicBezTo>
                    <a:pt x="7801" y="22587"/>
                    <a:pt x="15945" y="23015"/>
                    <a:pt x="23489" y="20616"/>
                  </a:cubicBezTo>
                  <a:cubicBezTo>
                    <a:pt x="33690" y="15221"/>
                    <a:pt x="43205" y="8454"/>
                    <a:pt x="53150" y="2630"/>
                  </a:cubicBezTo>
                  <a:lnTo>
                    <a:pt x="53150" y="2630"/>
                  </a:lnTo>
                  <a:close/>
                </a:path>
              </a:pathLst>
            </a:custGeom>
            <a:solidFill>
              <a:schemeClr val="accent1"/>
            </a:solidFill>
            <a:ln w="8572" cap="flat">
              <a:solidFill>
                <a:schemeClr val="accent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0" name="Freeform 188">
              <a:extLst>
                <a:ext uri="{FF2B5EF4-FFF2-40B4-BE49-F238E27FC236}">
                  <a16:creationId xmlns:a16="http://schemas.microsoft.com/office/drawing/2014/main" id="{2998F290-C3A5-B967-0CD2-461C0375D020}"/>
                </a:ext>
              </a:extLst>
            </p:cNvPr>
            <p:cNvSpPr/>
            <p:nvPr/>
          </p:nvSpPr>
          <p:spPr>
            <a:xfrm>
              <a:off x="2352817" y="5344173"/>
              <a:ext cx="241538" cy="172917"/>
            </a:xfrm>
            <a:custGeom>
              <a:avLst/>
              <a:gdLst>
                <a:gd name="connsiteX0" fmla="*/ 54178 w 132101"/>
                <a:gd name="connsiteY0" fmla="*/ 3426 h 105347"/>
                <a:gd name="connsiteX1" fmla="*/ 54607 w 132101"/>
                <a:gd name="connsiteY1" fmla="*/ 4111 h 105347"/>
                <a:gd name="connsiteX2" fmla="*/ 66180 w 132101"/>
                <a:gd name="connsiteY2" fmla="*/ 1456 h 105347"/>
                <a:gd name="connsiteX3" fmla="*/ 76295 w 132101"/>
                <a:gd name="connsiteY3" fmla="*/ 1799 h 105347"/>
                <a:gd name="connsiteX4" fmla="*/ 76295 w 132101"/>
                <a:gd name="connsiteY4" fmla="*/ 942 h 105347"/>
                <a:gd name="connsiteX5" fmla="*/ 75524 w 132101"/>
                <a:gd name="connsiteY5" fmla="*/ 1199 h 105347"/>
                <a:gd name="connsiteX6" fmla="*/ 79210 w 132101"/>
                <a:gd name="connsiteY6" fmla="*/ 11563 h 105347"/>
                <a:gd name="connsiteX7" fmla="*/ 79724 w 132101"/>
                <a:gd name="connsiteY7" fmla="*/ 10878 h 105347"/>
                <a:gd name="connsiteX8" fmla="*/ 79210 w 132101"/>
                <a:gd name="connsiteY8" fmla="*/ 11477 h 105347"/>
                <a:gd name="connsiteX9" fmla="*/ 92154 w 132101"/>
                <a:gd name="connsiteY9" fmla="*/ 22012 h 105347"/>
                <a:gd name="connsiteX10" fmla="*/ 92669 w 132101"/>
                <a:gd name="connsiteY10" fmla="*/ 21326 h 105347"/>
                <a:gd name="connsiteX11" fmla="*/ 92069 w 132101"/>
                <a:gd name="connsiteY11" fmla="*/ 21926 h 105347"/>
                <a:gd name="connsiteX12" fmla="*/ 95412 w 132101"/>
                <a:gd name="connsiteY12" fmla="*/ 23125 h 105347"/>
                <a:gd name="connsiteX13" fmla="*/ 99870 w 132101"/>
                <a:gd name="connsiteY13" fmla="*/ 22354 h 105347"/>
                <a:gd name="connsiteX14" fmla="*/ 99870 w 132101"/>
                <a:gd name="connsiteY14" fmla="*/ 22354 h 105347"/>
                <a:gd name="connsiteX15" fmla="*/ 99870 w 132101"/>
                <a:gd name="connsiteY15" fmla="*/ 22354 h 105347"/>
                <a:gd name="connsiteX16" fmla="*/ 124387 w 132101"/>
                <a:gd name="connsiteY16" fmla="*/ 16702 h 105347"/>
                <a:gd name="connsiteX17" fmla="*/ 124387 w 132101"/>
                <a:gd name="connsiteY17" fmla="*/ 15845 h 105347"/>
                <a:gd name="connsiteX18" fmla="*/ 123529 w 132101"/>
                <a:gd name="connsiteY18" fmla="*/ 16188 h 105347"/>
                <a:gd name="connsiteX19" fmla="*/ 130130 w 132101"/>
                <a:gd name="connsiteY19" fmla="*/ 33746 h 105347"/>
                <a:gd name="connsiteX20" fmla="*/ 130902 w 132101"/>
                <a:gd name="connsiteY20" fmla="*/ 33489 h 105347"/>
                <a:gd name="connsiteX21" fmla="*/ 130216 w 132101"/>
                <a:gd name="connsiteY21" fmla="*/ 32975 h 105347"/>
                <a:gd name="connsiteX22" fmla="*/ 117700 w 132101"/>
                <a:gd name="connsiteY22" fmla="*/ 48563 h 105347"/>
                <a:gd name="connsiteX23" fmla="*/ 117700 w 132101"/>
                <a:gd name="connsiteY23" fmla="*/ 48563 h 105347"/>
                <a:gd name="connsiteX24" fmla="*/ 117700 w 132101"/>
                <a:gd name="connsiteY24" fmla="*/ 48734 h 105347"/>
                <a:gd name="connsiteX25" fmla="*/ 104413 w 132101"/>
                <a:gd name="connsiteY25" fmla="*/ 85906 h 105347"/>
                <a:gd name="connsiteX26" fmla="*/ 104413 w 132101"/>
                <a:gd name="connsiteY26" fmla="*/ 85906 h 105347"/>
                <a:gd name="connsiteX27" fmla="*/ 92412 w 132101"/>
                <a:gd name="connsiteY27" fmla="*/ 98496 h 105347"/>
                <a:gd name="connsiteX28" fmla="*/ 92754 w 132101"/>
                <a:gd name="connsiteY28" fmla="*/ 99267 h 105347"/>
                <a:gd name="connsiteX29" fmla="*/ 92754 w 132101"/>
                <a:gd name="connsiteY29" fmla="*/ 98410 h 105347"/>
                <a:gd name="connsiteX30" fmla="*/ 77495 w 132101"/>
                <a:gd name="connsiteY30" fmla="*/ 91644 h 105347"/>
                <a:gd name="connsiteX31" fmla="*/ 77067 w 132101"/>
                <a:gd name="connsiteY31" fmla="*/ 91473 h 105347"/>
                <a:gd name="connsiteX32" fmla="*/ 76724 w 132101"/>
                <a:gd name="connsiteY32" fmla="*/ 91815 h 105347"/>
                <a:gd name="connsiteX33" fmla="*/ 64636 w 132101"/>
                <a:gd name="connsiteY33" fmla="*/ 103206 h 105347"/>
                <a:gd name="connsiteX34" fmla="*/ 65237 w 132101"/>
                <a:gd name="connsiteY34" fmla="*/ 103806 h 105347"/>
                <a:gd name="connsiteX35" fmla="*/ 65923 w 132101"/>
                <a:gd name="connsiteY35" fmla="*/ 103292 h 105347"/>
                <a:gd name="connsiteX36" fmla="*/ 58464 w 132101"/>
                <a:gd name="connsiteY36" fmla="*/ 92843 h 105347"/>
                <a:gd name="connsiteX37" fmla="*/ 58207 w 132101"/>
                <a:gd name="connsiteY37" fmla="*/ 92500 h 105347"/>
                <a:gd name="connsiteX38" fmla="*/ 57864 w 132101"/>
                <a:gd name="connsiteY38" fmla="*/ 92500 h 105347"/>
                <a:gd name="connsiteX39" fmla="*/ 48006 w 132101"/>
                <a:gd name="connsiteY39" fmla="*/ 91387 h 105347"/>
                <a:gd name="connsiteX40" fmla="*/ 48006 w 132101"/>
                <a:gd name="connsiteY40" fmla="*/ 92244 h 105347"/>
                <a:gd name="connsiteX41" fmla="*/ 48692 w 132101"/>
                <a:gd name="connsiteY41" fmla="*/ 91986 h 105347"/>
                <a:gd name="connsiteX42" fmla="*/ 44405 w 132101"/>
                <a:gd name="connsiteY42" fmla="*/ 80767 h 105347"/>
                <a:gd name="connsiteX43" fmla="*/ 44234 w 132101"/>
                <a:gd name="connsiteY43" fmla="*/ 80338 h 105347"/>
                <a:gd name="connsiteX44" fmla="*/ 43805 w 132101"/>
                <a:gd name="connsiteY44" fmla="*/ 80338 h 105347"/>
                <a:gd name="connsiteX45" fmla="*/ 43377 w 132101"/>
                <a:gd name="connsiteY45" fmla="*/ 80338 h 105347"/>
                <a:gd name="connsiteX46" fmla="*/ 37119 w 132101"/>
                <a:gd name="connsiteY46" fmla="*/ 83935 h 105347"/>
                <a:gd name="connsiteX47" fmla="*/ 32575 w 132101"/>
                <a:gd name="connsiteY47" fmla="*/ 89246 h 105347"/>
                <a:gd name="connsiteX48" fmla="*/ 33090 w 132101"/>
                <a:gd name="connsiteY48" fmla="*/ 89845 h 105347"/>
                <a:gd name="connsiteX49" fmla="*/ 33947 w 132101"/>
                <a:gd name="connsiteY49" fmla="*/ 89845 h 105347"/>
                <a:gd name="connsiteX50" fmla="*/ 33947 w 132101"/>
                <a:gd name="connsiteY50" fmla="*/ 89331 h 105347"/>
                <a:gd name="connsiteX51" fmla="*/ 34290 w 132101"/>
                <a:gd name="connsiteY51" fmla="*/ 83765 h 105347"/>
                <a:gd name="connsiteX52" fmla="*/ 31461 w 132101"/>
                <a:gd name="connsiteY52" fmla="*/ 77940 h 105347"/>
                <a:gd name="connsiteX53" fmla="*/ 31032 w 132101"/>
                <a:gd name="connsiteY53" fmla="*/ 78625 h 105347"/>
                <a:gd name="connsiteX54" fmla="*/ 31547 w 132101"/>
                <a:gd name="connsiteY54" fmla="*/ 77940 h 105347"/>
                <a:gd name="connsiteX55" fmla="*/ 1629 w 132101"/>
                <a:gd name="connsiteY55" fmla="*/ 58156 h 105347"/>
                <a:gd name="connsiteX56" fmla="*/ 1114 w 132101"/>
                <a:gd name="connsiteY56" fmla="*/ 58840 h 105347"/>
                <a:gd name="connsiteX57" fmla="*/ 1972 w 132101"/>
                <a:gd name="connsiteY57" fmla="*/ 58840 h 105347"/>
                <a:gd name="connsiteX58" fmla="*/ 1972 w 132101"/>
                <a:gd name="connsiteY58" fmla="*/ 57556 h 105347"/>
                <a:gd name="connsiteX59" fmla="*/ 6858 w 132101"/>
                <a:gd name="connsiteY59" fmla="*/ 39484 h 105347"/>
                <a:gd name="connsiteX60" fmla="*/ 6858 w 132101"/>
                <a:gd name="connsiteY60" fmla="*/ 39484 h 105347"/>
                <a:gd name="connsiteX61" fmla="*/ 6858 w 132101"/>
                <a:gd name="connsiteY61" fmla="*/ 39227 h 105347"/>
                <a:gd name="connsiteX62" fmla="*/ 1886 w 132101"/>
                <a:gd name="connsiteY62" fmla="*/ 24667 h 105347"/>
                <a:gd name="connsiteX63" fmla="*/ 1114 w 132101"/>
                <a:gd name="connsiteY63" fmla="*/ 24924 h 105347"/>
                <a:gd name="connsiteX64" fmla="*/ 1286 w 132101"/>
                <a:gd name="connsiteY64" fmla="*/ 25780 h 105347"/>
                <a:gd name="connsiteX65" fmla="*/ 24860 w 132101"/>
                <a:gd name="connsiteY65" fmla="*/ 22183 h 105347"/>
                <a:gd name="connsiteX66" fmla="*/ 24860 w 132101"/>
                <a:gd name="connsiteY66" fmla="*/ 22183 h 105347"/>
                <a:gd name="connsiteX67" fmla="*/ 24860 w 132101"/>
                <a:gd name="connsiteY67" fmla="*/ 22183 h 105347"/>
                <a:gd name="connsiteX68" fmla="*/ 54607 w 132101"/>
                <a:gd name="connsiteY68" fmla="*/ 4197 h 105347"/>
                <a:gd name="connsiteX69" fmla="*/ 54607 w 132101"/>
                <a:gd name="connsiteY69" fmla="*/ 4197 h 105347"/>
                <a:gd name="connsiteX70" fmla="*/ 54607 w 132101"/>
                <a:gd name="connsiteY70" fmla="*/ 4197 h 105347"/>
                <a:gd name="connsiteX71" fmla="*/ 54178 w 132101"/>
                <a:gd name="connsiteY71" fmla="*/ 3512 h 105347"/>
                <a:gd name="connsiteX72" fmla="*/ 53749 w 132101"/>
                <a:gd name="connsiteY72" fmla="*/ 2827 h 105347"/>
                <a:gd name="connsiteX73" fmla="*/ 24089 w 132101"/>
                <a:gd name="connsiteY73" fmla="*/ 20813 h 105347"/>
                <a:gd name="connsiteX74" fmla="*/ 24517 w 132101"/>
                <a:gd name="connsiteY74" fmla="*/ 21584 h 105347"/>
                <a:gd name="connsiteX75" fmla="*/ 24260 w 132101"/>
                <a:gd name="connsiteY75" fmla="*/ 20813 h 105347"/>
                <a:gd name="connsiteX76" fmla="*/ 857 w 132101"/>
                <a:gd name="connsiteY76" fmla="*/ 24410 h 105347"/>
                <a:gd name="connsiteX77" fmla="*/ 0 w 132101"/>
                <a:gd name="connsiteY77" fmla="*/ 24581 h 105347"/>
                <a:gd name="connsiteX78" fmla="*/ 257 w 132101"/>
                <a:gd name="connsiteY78" fmla="*/ 25438 h 105347"/>
                <a:gd name="connsiteX79" fmla="*/ 5143 w 132101"/>
                <a:gd name="connsiteY79" fmla="*/ 39913 h 105347"/>
                <a:gd name="connsiteX80" fmla="*/ 6001 w 132101"/>
                <a:gd name="connsiteY80" fmla="*/ 39741 h 105347"/>
                <a:gd name="connsiteX81" fmla="*/ 5143 w 132101"/>
                <a:gd name="connsiteY81" fmla="*/ 39741 h 105347"/>
                <a:gd name="connsiteX82" fmla="*/ 257 w 132101"/>
                <a:gd name="connsiteY82" fmla="*/ 57898 h 105347"/>
                <a:gd name="connsiteX83" fmla="*/ 257 w 132101"/>
                <a:gd name="connsiteY83" fmla="*/ 59269 h 105347"/>
                <a:gd name="connsiteX84" fmla="*/ 343 w 132101"/>
                <a:gd name="connsiteY84" fmla="*/ 59612 h 105347"/>
                <a:gd name="connsiteX85" fmla="*/ 686 w 132101"/>
                <a:gd name="connsiteY85" fmla="*/ 59868 h 105347"/>
                <a:gd name="connsiteX86" fmla="*/ 30604 w 132101"/>
                <a:gd name="connsiteY86" fmla="*/ 79653 h 105347"/>
                <a:gd name="connsiteX87" fmla="*/ 30604 w 132101"/>
                <a:gd name="connsiteY87" fmla="*/ 79653 h 105347"/>
                <a:gd name="connsiteX88" fmla="*/ 30604 w 132101"/>
                <a:gd name="connsiteY88" fmla="*/ 79653 h 105347"/>
                <a:gd name="connsiteX89" fmla="*/ 32661 w 132101"/>
                <a:gd name="connsiteY89" fmla="*/ 84107 h 105347"/>
                <a:gd name="connsiteX90" fmla="*/ 32232 w 132101"/>
                <a:gd name="connsiteY90" fmla="*/ 89674 h 105347"/>
                <a:gd name="connsiteX91" fmla="*/ 32232 w 132101"/>
                <a:gd name="connsiteY91" fmla="*/ 90188 h 105347"/>
                <a:gd name="connsiteX92" fmla="*/ 32318 w 132101"/>
                <a:gd name="connsiteY92" fmla="*/ 91901 h 105347"/>
                <a:gd name="connsiteX93" fmla="*/ 33604 w 132101"/>
                <a:gd name="connsiteY93" fmla="*/ 90788 h 105347"/>
                <a:gd name="connsiteX94" fmla="*/ 38319 w 132101"/>
                <a:gd name="connsiteY94" fmla="*/ 85306 h 105347"/>
                <a:gd name="connsiteX95" fmla="*/ 43291 w 132101"/>
                <a:gd name="connsiteY95" fmla="*/ 82308 h 105347"/>
                <a:gd name="connsiteX96" fmla="*/ 43548 w 132101"/>
                <a:gd name="connsiteY96" fmla="*/ 82308 h 105347"/>
                <a:gd name="connsiteX97" fmla="*/ 43548 w 132101"/>
                <a:gd name="connsiteY97" fmla="*/ 81452 h 105347"/>
                <a:gd name="connsiteX98" fmla="*/ 42777 w 132101"/>
                <a:gd name="connsiteY98" fmla="*/ 81880 h 105347"/>
                <a:gd name="connsiteX99" fmla="*/ 46977 w 132101"/>
                <a:gd name="connsiteY99" fmla="*/ 92843 h 105347"/>
                <a:gd name="connsiteX100" fmla="*/ 47149 w 132101"/>
                <a:gd name="connsiteY100" fmla="*/ 93357 h 105347"/>
                <a:gd name="connsiteX101" fmla="*/ 47663 w 132101"/>
                <a:gd name="connsiteY101" fmla="*/ 93357 h 105347"/>
                <a:gd name="connsiteX102" fmla="*/ 57521 w 132101"/>
                <a:gd name="connsiteY102" fmla="*/ 94471 h 105347"/>
                <a:gd name="connsiteX103" fmla="*/ 57521 w 132101"/>
                <a:gd name="connsiteY103" fmla="*/ 93614 h 105347"/>
                <a:gd name="connsiteX104" fmla="*/ 56921 w 132101"/>
                <a:gd name="connsiteY104" fmla="*/ 94042 h 105347"/>
                <a:gd name="connsiteX105" fmla="*/ 64465 w 132101"/>
                <a:gd name="connsiteY105" fmla="*/ 104663 h 105347"/>
                <a:gd name="connsiteX106" fmla="*/ 65065 w 132101"/>
                <a:gd name="connsiteY106" fmla="*/ 105348 h 105347"/>
                <a:gd name="connsiteX107" fmla="*/ 65751 w 132101"/>
                <a:gd name="connsiteY107" fmla="*/ 104748 h 105347"/>
                <a:gd name="connsiteX108" fmla="*/ 77838 w 132101"/>
                <a:gd name="connsiteY108" fmla="*/ 93443 h 105347"/>
                <a:gd name="connsiteX109" fmla="*/ 77324 w 132101"/>
                <a:gd name="connsiteY109" fmla="*/ 92843 h 105347"/>
                <a:gd name="connsiteX110" fmla="*/ 77067 w 132101"/>
                <a:gd name="connsiteY110" fmla="*/ 93614 h 105347"/>
                <a:gd name="connsiteX111" fmla="*/ 92754 w 132101"/>
                <a:gd name="connsiteY111" fmla="*/ 100466 h 105347"/>
                <a:gd name="connsiteX112" fmla="*/ 93011 w 132101"/>
                <a:gd name="connsiteY112" fmla="*/ 100466 h 105347"/>
                <a:gd name="connsiteX113" fmla="*/ 93183 w 132101"/>
                <a:gd name="connsiteY113" fmla="*/ 100466 h 105347"/>
                <a:gd name="connsiteX114" fmla="*/ 106127 w 132101"/>
                <a:gd name="connsiteY114" fmla="*/ 86848 h 105347"/>
                <a:gd name="connsiteX115" fmla="*/ 105356 w 132101"/>
                <a:gd name="connsiteY115" fmla="*/ 86591 h 105347"/>
                <a:gd name="connsiteX116" fmla="*/ 106127 w 132101"/>
                <a:gd name="connsiteY116" fmla="*/ 86848 h 105347"/>
                <a:gd name="connsiteX117" fmla="*/ 119501 w 132101"/>
                <a:gd name="connsiteY117" fmla="*/ 49676 h 105347"/>
                <a:gd name="connsiteX118" fmla="*/ 118729 w 132101"/>
                <a:gd name="connsiteY118" fmla="*/ 49419 h 105347"/>
                <a:gd name="connsiteX119" fmla="*/ 119415 w 132101"/>
                <a:gd name="connsiteY119" fmla="*/ 49848 h 105347"/>
                <a:gd name="connsiteX120" fmla="*/ 131845 w 132101"/>
                <a:gd name="connsiteY120" fmla="*/ 34345 h 105347"/>
                <a:gd name="connsiteX121" fmla="*/ 132102 w 132101"/>
                <a:gd name="connsiteY121" fmla="*/ 34003 h 105347"/>
                <a:gd name="connsiteX122" fmla="*/ 131931 w 132101"/>
                <a:gd name="connsiteY122" fmla="*/ 33574 h 105347"/>
                <a:gd name="connsiteX123" fmla="*/ 125244 w 132101"/>
                <a:gd name="connsiteY123" fmla="*/ 15931 h 105347"/>
                <a:gd name="connsiteX124" fmla="*/ 124987 w 132101"/>
                <a:gd name="connsiteY124" fmla="*/ 15331 h 105347"/>
                <a:gd name="connsiteX125" fmla="*/ 124387 w 132101"/>
                <a:gd name="connsiteY125" fmla="*/ 15331 h 105347"/>
                <a:gd name="connsiteX126" fmla="*/ 99698 w 132101"/>
                <a:gd name="connsiteY126" fmla="*/ 21070 h 105347"/>
                <a:gd name="connsiteX127" fmla="*/ 99870 w 132101"/>
                <a:gd name="connsiteY127" fmla="*/ 21840 h 105347"/>
                <a:gd name="connsiteX128" fmla="*/ 99698 w 132101"/>
                <a:gd name="connsiteY128" fmla="*/ 20984 h 105347"/>
                <a:gd name="connsiteX129" fmla="*/ 95498 w 132101"/>
                <a:gd name="connsiteY129" fmla="*/ 21669 h 105347"/>
                <a:gd name="connsiteX130" fmla="*/ 93269 w 132101"/>
                <a:gd name="connsiteY130" fmla="*/ 20898 h 105347"/>
                <a:gd name="connsiteX131" fmla="*/ 93269 w 132101"/>
                <a:gd name="connsiteY131" fmla="*/ 20898 h 105347"/>
                <a:gd name="connsiteX132" fmla="*/ 93269 w 132101"/>
                <a:gd name="connsiteY132" fmla="*/ 20898 h 105347"/>
                <a:gd name="connsiteX133" fmla="*/ 80410 w 132101"/>
                <a:gd name="connsiteY133" fmla="*/ 10449 h 105347"/>
                <a:gd name="connsiteX134" fmla="*/ 80410 w 132101"/>
                <a:gd name="connsiteY134" fmla="*/ 10449 h 105347"/>
                <a:gd name="connsiteX135" fmla="*/ 77238 w 132101"/>
                <a:gd name="connsiteY135" fmla="*/ 942 h 105347"/>
                <a:gd name="connsiteX136" fmla="*/ 77067 w 132101"/>
                <a:gd name="connsiteY136" fmla="*/ 343 h 105347"/>
                <a:gd name="connsiteX137" fmla="*/ 76467 w 132101"/>
                <a:gd name="connsiteY137" fmla="*/ 343 h 105347"/>
                <a:gd name="connsiteX138" fmla="*/ 66351 w 132101"/>
                <a:gd name="connsiteY138" fmla="*/ 0 h 105347"/>
                <a:gd name="connsiteX139" fmla="*/ 53835 w 132101"/>
                <a:gd name="connsiteY139" fmla="*/ 2912 h 105347"/>
                <a:gd name="connsiteX140" fmla="*/ 54264 w 132101"/>
                <a:gd name="connsiteY140" fmla="*/ 3597 h 105347"/>
                <a:gd name="connsiteX141" fmla="*/ 53835 w 132101"/>
                <a:gd name="connsiteY141" fmla="*/ 2912 h 105347"/>
                <a:gd name="connsiteX142" fmla="*/ 54264 w 132101"/>
                <a:gd name="connsiteY142" fmla="*/ 3597 h 105347"/>
                <a:gd name="connsiteX143" fmla="*/ 54264 w 132101"/>
                <a:gd name="connsiteY143" fmla="*/ 3597 h 10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132101" h="105347">
                  <a:moveTo>
                    <a:pt x="54178" y="3426"/>
                  </a:moveTo>
                  <a:lnTo>
                    <a:pt x="54607" y="4111"/>
                  </a:lnTo>
                  <a:cubicBezTo>
                    <a:pt x="58122" y="1970"/>
                    <a:pt x="62065" y="1456"/>
                    <a:pt x="66180" y="1456"/>
                  </a:cubicBezTo>
                  <a:cubicBezTo>
                    <a:pt x="69523" y="1456"/>
                    <a:pt x="72952" y="1799"/>
                    <a:pt x="76295" y="1799"/>
                  </a:cubicBezTo>
                  <a:lnTo>
                    <a:pt x="76295" y="942"/>
                  </a:lnTo>
                  <a:lnTo>
                    <a:pt x="75524" y="1199"/>
                  </a:lnTo>
                  <a:cubicBezTo>
                    <a:pt x="76467" y="4282"/>
                    <a:pt x="75866" y="8736"/>
                    <a:pt x="79210" y="11563"/>
                  </a:cubicBezTo>
                  <a:lnTo>
                    <a:pt x="79724" y="10878"/>
                  </a:lnTo>
                  <a:lnTo>
                    <a:pt x="79210" y="11477"/>
                  </a:lnTo>
                  <a:cubicBezTo>
                    <a:pt x="83410" y="15074"/>
                    <a:pt x="87611" y="18757"/>
                    <a:pt x="92154" y="22012"/>
                  </a:cubicBezTo>
                  <a:lnTo>
                    <a:pt x="92669" y="21326"/>
                  </a:lnTo>
                  <a:lnTo>
                    <a:pt x="92069" y="21926"/>
                  </a:lnTo>
                  <a:cubicBezTo>
                    <a:pt x="93097" y="22868"/>
                    <a:pt x="94298" y="23125"/>
                    <a:pt x="95412" y="23125"/>
                  </a:cubicBezTo>
                  <a:cubicBezTo>
                    <a:pt x="97041" y="23125"/>
                    <a:pt x="98584" y="22611"/>
                    <a:pt x="99870" y="22354"/>
                  </a:cubicBezTo>
                  <a:lnTo>
                    <a:pt x="99870" y="22354"/>
                  </a:lnTo>
                  <a:cubicBezTo>
                    <a:pt x="99870" y="22354"/>
                    <a:pt x="99870" y="22354"/>
                    <a:pt x="99870" y="22354"/>
                  </a:cubicBezTo>
                  <a:cubicBezTo>
                    <a:pt x="108099" y="20384"/>
                    <a:pt x="116071" y="17473"/>
                    <a:pt x="124387" y="16702"/>
                  </a:cubicBezTo>
                  <a:lnTo>
                    <a:pt x="124387" y="15845"/>
                  </a:lnTo>
                  <a:cubicBezTo>
                    <a:pt x="124387" y="15845"/>
                    <a:pt x="123529" y="16188"/>
                    <a:pt x="123529" y="16188"/>
                  </a:cubicBezTo>
                  <a:cubicBezTo>
                    <a:pt x="125844" y="22012"/>
                    <a:pt x="128245" y="27750"/>
                    <a:pt x="130130" y="33746"/>
                  </a:cubicBezTo>
                  <a:lnTo>
                    <a:pt x="130902" y="33489"/>
                  </a:lnTo>
                  <a:lnTo>
                    <a:pt x="130216" y="32975"/>
                  </a:lnTo>
                  <a:cubicBezTo>
                    <a:pt x="126530" y="38370"/>
                    <a:pt x="121386" y="42824"/>
                    <a:pt x="117700" y="48563"/>
                  </a:cubicBezTo>
                  <a:lnTo>
                    <a:pt x="117700" y="48563"/>
                  </a:lnTo>
                  <a:cubicBezTo>
                    <a:pt x="117700" y="48563"/>
                    <a:pt x="117700" y="48734"/>
                    <a:pt x="117700" y="48734"/>
                  </a:cubicBezTo>
                  <a:cubicBezTo>
                    <a:pt x="113757" y="61239"/>
                    <a:pt x="108785" y="73401"/>
                    <a:pt x="104413" y="85906"/>
                  </a:cubicBezTo>
                  <a:lnTo>
                    <a:pt x="104413" y="85906"/>
                  </a:lnTo>
                  <a:cubicBezTo>
                    <a:pt x="102698" y="91644"/>
                    <a:pt x="97898" y="96183"/>
                    <a:pt x="92412" y="98496"/>
                  </a:cubicBezTo>
                  <a:lnTo>
                    <a:pt x="92754" y="99267"/>
                  </a:lnTo>
                  <a:lnTo>
                    <a:pt x="92754" y="98410"/>
                  </a:lnTo>
                  <a:cubicBezTo>
                    <a:pt x="87611" y="97640"/>
                    <a:pt x="83068" y="93614"/>
                    <a:pt x="77495" y="91644"/>
                  </a:cubicBezTo>
                  <a:lnTo>
                    <a:pt x="77067" y="91473"/>
                  </a:lnTo>
                  <a:lnTo>
                    <a:pt x="76724" y="91815"/>
                  </a:lnTo>
                  <a:cubicBezTo>
                    <a:pt x="72437" y="95413"/>
                    <a:pt x="68580" y="99438"/>
                    <a:pt x="64636" y="103206"/>
                  </a:cubicBezTo>
                  <a:lnTo>
                    <a:pt x="65237" y="103806"/>
                  </a:lnTo>
                  <a:lnTo>
                    <a:pt x="65923" y="103292"/>
                  </a:lnTo>
                  <a:cubicBezTo>
                    <a:pt x="63265" y="99952"/>
                    <a:pt x="60865" y="96355"/>
                    <a:pt x="58464" y="92843"/>
                  </a:cubicBezTo>
                  <a:lnTo>
                    <a:pt x="58207" y="92500"/>
                  </a:lnTo>
                  <a:lnTo>
                    <a:pt x="57864" y="92500"/>
                  </a:lnTo>
                  <a:cubicBezTo>
                    <a:pt x="54521" y="92072"/>
                    <a:pt x="51263" y="91730"/>
                    <a:pt x="48006" y="91387"/>
                  </a:cubicBezTo>
                  <a:lnTo>
                    <a:pt x="48006" y="92244"/>
                  </a:lnTo>
                  <a:cubicBezTo>
                    <a:pt x="48006" y="92244"/>
                    <a:pt x="48692" y="91986"/>
                    <a:pt x="48692" y="91986"/>
                  </a:cubicBezTo>
                  <a:cubicBezTo>
                    <a:pt x="47406" y="88304"/>
                    <a:pt x="46291" y="84364"/>
                    <a:pt x="44405" y="80767"/>
                  </a:cubicBezTo>
                  <a:lnTo>
                    <a:pt x="44234" y="80338"/>
                  </a:lnTo>
                  <a:lnTo>
                    <a:pt x="43805" y="80338"/>
                  </a:lnTo>
                  <a:cubicBezTo>
                    <a:pt x="43805" y="80338"/>
                    <a:pt x="43377" y="80338"/>
                    <a:pt x="43377" y="80338"/>
                  </a:cubicBezTo>
                  <a:cubicBezTo>
                    <a:pt x="40634" y="80338"/>
                    <a:pt x="38662" y="82051"/>
                    <a:pt x="37119" y="83935"/>
                  </a:cubicBezTo>
                  <a:cubicBezTo>
                    <a:pt x="35490" y="85820"/>
                    <a:pt x="34118" y="87961"/>
                    <a:pt x="32575" y="89246"/>
                  </a:cubicBezTo>
                  <a:lnTo>
                    <a:pt x="33090" y="89845"/>
                  </a:lnTo>
                  <a:lnTo>
                    <a:pt x="33947" y="89845"/>
                  </a:lnTo>
                  <a:cubicBezTo>
                    <a:pt x="33947" y="89845"/>
                    <a:pt x="33947" y="89331"/>
                    <a:pt x="33947" y="89331"/>
                  </a:cubicBezTo>
                  <a:cubicBezTo>
                    <a:pt x="33947" y="87704"/>
                    <a:pt x="34290" y="85734"/>
                    <a:pt x="34290" y="83765"/>
                  </a:cubicBezTo>
                  <a:cubicBezTo>
                    <a:pt x="34290" y="81623"/>
                    <a:pt x="33776" y="79311"/>
                    <a:pt x="31461" y="77940"/>
                  </a:cubicBezTo>
                  <a:lnTo>
                    <a:pt x="31032" y="78625"/>
                  </a:lnTo>
                  <a:lnTo>
                    <a:pt x="31547" y="77940"/>
                  </a:lnTo>
                  <a:cubicBezTo>
                    <a:pt x="21774" y="71003"/>
                    <a:pt x="11230" y="65178"/>
                    <a:pt x="1629" y="58156"/>
                  </a:cubicBezTo>
                  <a:lnTo>
                    <a:pt x="1114" y="58840"/>
                  </a:lnTo>
                  <a:lnTo>
                    <a:pt x="1972" y="58840"/>
                  </a:lnTo>
                  <a:cubicBezTo>
                    <a:pt x="1972" y="58840"/>
                    <a:pt x="1972" y="57556"/>
                    <a:pt x="1972" y="57556"/>
                  </a:cubicBezTo>
                  <a:cubicBezTo>
                    <a:pt x="1972" y="51732"/>
                    <a:pt x="6429" y="46079"/>
                    <a:pt x="6858" y="39484"/>
                  </a:cubicBezTo>
                  <a:lnTo>
                    <a:pt x="6858" y="39484"/>
                  </a:lnTo>
                  <a:cubicBezTo>
                    <a:pt x="6858" y="39484"/>
                    <a:pt x="6858" y="39227"/>
                    <a:pt x="6858" y="39227"/>
                  </a:cubicBezTo>
                  <a:cubicBezTo>
                    <a:pt x="5658" y="34088"/>
                    <a:pt x="3343" y="29463"/>
                    <a:pt x="1886" y="24667"/>
                  </a:cubicBezTo>
                  <a:lnTo>
                    <a:pt x="1114" y="24924"/>
                  </a:lnTo>
                  <a:lnTo>
                    <a:pt x="1286" y="25780"/>
                  </a:lnTo>
                  <a:cubicBezTo>
                    <a:pt x="8915" y="24153"/>
                    <a:pt x="17059" y="24581"/>
                    <a:pt x="24860" y="22183"/>
                  </a:cubicBezTo>
                  <a:lnTo>
                    <a:pt x="24860" y="22183"/>
                  </a:lnTo>
                  <a:cubicBezTo>
                    <a:pt x="24860" y="22183"/>
                    <a:pt x="24860" y="22183"/>
                    <a:pt x="24860" y="22183"/>
                  </a:cubicBezTo>
                  <a:cubicBezTo>
                    <a:pt x="35147" y="16787"/>
                    <a:pt x="44577" y="9936"/>
                    <a:pt x="54607" y="4197"/>
                  </a:cubicBezTo>
                  <a:lnTo>
                    <a:pt x="54607" y="4197"/>
                  </a:lnTo>
                  <a:cubicBezTo>
                    <a:pt x="54607" y="4197"/>
                    <a:pt x="54607" y="4197"/>
                    <a:pt x="54607" y="4197"/>
                  </a:cubicBezTo>
                  <a:lnTo>
                    <a:pt x="54178" y="3512"/>
                  </a:lnTo>
                  <a:lnTo>
                    <a:pt x="53749" y="2827"/>
                  </a:lnTo>
                  <a:cubicBezTo>
                    <a:pt x="43720" y="8651"/>
                    <a:pt x="34290" y="15417"/>
                    <a:pt x="24089" y="20813"/>
                  </a:cubicBezTo>
                  <a:lnTo>
                    <a:pt x="24517" y="21584"/>
                  </a:lnTo>
                  <a:lnTo>
                    <a:pt x="24260" y="20813"/>
                  </a:lnTo>
                  <a:cubicBezTo>
                    <a:pt x="16888" y="23125"/>
                    <a:pt x="8744" y="22697"/>
                    <a:pt x="857" y="24410"/>
                  </a:cubicBezTo>
                  <a:lnTo>
                    <a:pt x="0" y="24581"/>
                  </a:lnTo>
                  <a:lnTo>
                    <a:pt x="257" y="25438"/>
                  </a:lnTo>
                  <a:cubicBezTo>
                    <a:pt x="1800" y="30405"/>
                    <a:pt x="4029" y="35030"/>
                    <a:pt x="5143" y="39913"/>
                  </a:cubicBezTo>
                  <a:lnTo>
                    <a:pt x="6001" y="39741"/>
                  </a:lnTo>
                  <a:lnTo>
                    <a:pt x="5143" y="39741"/>
                  </a:lnTo>
                  <a:cubicBezTo>
                    <a:pt x="4886" y="45651"/>
                    <a:pt x="343" y="51218"/>
                    <a:pt x="257" y="57898"/>
                  </a:cubicBezTo>
                  <a:lnTo>
                    <a:pt x="257" y="59269"/>
                  </a:lnTo>
                  <a:cubicBezTo>
                    <a:pt x="257" y="59269"/>
                    <a:pt x="343" y="59612"/>
                    <a:pt x="343" y="59612"/>
                  </a:cubicBezTo>
                  <a:lnTo>
                    <a:pt x="686" y="59868"/>
                  </a:lnTo>
                  <a:cubicBezTo>
                    <a:pt x="10373" y="66977"/>
                    <a:pt x="20917" y="72716"/>
                    <a:pt x="30604" y="79653"/>
                  </a:cubicBezTo>
                  <a:lnTo>
                    <a:pt x="30604" y="79653"/>
                  </a:lnTo>
                  <a:cubicBezTo>
                    <a:pt x="30604" y="79653"/>
                    <a:pt x="30604" y="79653"/>
                    <a:pt x="30604" y="79653"/>
                  </a:cubicBezTo>
                  <a:cubicBezTo>
                    <a:pt x="32232" y="80681"/>
                    <a:pt x="32661" y="82137"/>
                    <a:pt x="32661" y="84107"/>
                  </a:cubicBezTo>
                  <a:cubicBezTo>
                    <a:pt x="32661" y="85820"/>
                    <a:pt x="32318" y="87790"/>
                    <a:pt x="32232" y="89674"/>
                  </a:cubicBezTo>
                  <a:lnTo>
                    <a:pt x="32232" y="90188"/>
                  </a:lnTo>
                  <a:cubicBezTo>
                    <a:pt x="32232" y="90188"/>
                    <a:pt x="32318" y="91901"/>
                    <a:pt x="32318" y="91901"/>
                  </a:cubicBezTo>
                  <a:lnTo>
                    <a:pt x="33604" y="90788"/>
                  </a:lnTo>
                  <a:cubicBezTo>
                    <a:pt x="35404" y="89246"/>
                    <a:pt x="36776" y="87019"/>
                    <a:pt x="38319" y="85306"/>
                  </a:cubicBezTo>
                  <a:cubicBezTo>
                    <a:pt x="39862" y="83507"/>
                    <a:pt x="41319" y="82308"/>
                    <a:pt x="43291" y="82308"/>
                  </a:cubicBezTo>
                  <a:lnTo>
                    <a:pt x="43548" y="82308"/>
                  </a:lnTo>
                  <a:cubicBezTo>
                    <a:pt x="43548" y="82308"/>
                    <a:pt x="43548" y="81452"/>
                    <a:pt x="43548" y="81452"/>
                  </a:cubicBezTo>
                  <a:lnTo>
                    <a:pt x="42777" y="81880"/>
                  </a:lnTo>
                  <a:cubicBezTo>
                    <a:pt x="44577" y="85306"/>
                    <a:pt x="45691" y="89075"/>
                    <a:pt x="46977" y="92843"/>
                  </a:cubicBezTo>
                  <a:lnTo>
                    <a:pt x="47149" y="93357"/>
                  </a:lnTo>
                  <a:lnTo>
                    <a:pt x="47663" y="93357"/>
                  </a:lnTo>
                  <a:cubicBezTo>
                    <a:pt x="51006" y="93785"/>
                    <a:pt x="54264" y="94128"/>
                    <a:pt x="57521" y="94471"/>
                  </a:cubicBezTo>
                  <a:lnTo>
                    <a:pt x="57521" y="93614"/>
                  </a:lnTo>
                  <a:cubicBezTo>
                    <a:pt x="57521" y="93614"/>
                    <a:pt x="56921" y="94042"/>
                    <a:pt x="56921" y="94042"/>
                  </a:cubicBezTo>
                  <a:cubicBezTo>
                    <a:pt x="59322" y="97640"/>
                    <a:pt x="61722" y="101237"/>
                    <a:pt x="64465" y="104663"/>
                  </a:cubicBezTo>
                  <a:lnTo>
                    <a:pt x="65065" y="105348"/>
                  </a:lnTo>
                  <a:lnTo>
                    <a:pt x="65751" y="104748"/>
                  </a:lnTo>
                  <a:cubicBezTo>
                    <a:pt x="69780" y="100894"/>
                    <a:pt x="73638" y="96954"/>
                    <a:pt x="77838" y="93443"/>
                  </a:cubicBezTo>
                  <a:lnTo>
                    <a:pt x="77324" y="92843"/>
                  </a:lnTo>
                  <a:lnTo>
                    <a:pt x="77067" y="93614"/>
                  </a:lnTo>
                  <a:cubicBezTo>
                    <a:pt x="82210" y="95413"/>
                    <a:pt x="86754" y="99524"/>
                    <a:pt x="92754" y="100466"/>
                  </a:cubicBezTo>
                  <a:lnTo>
                    <a:pt x="93011" y="100466"/>
                  </a:lnTo>
                  <a:cubicBezTo>
                    <a:pt x="93011" y="100466"/>
                    <a:pt x="93183" y="100466"/>
                    <a:pt x="93183" y="100466"/>
                  </a:cubicBezTo>
                  <a:cubicBezTo>
                    <a:pt x="99012" y="97982"/>
                    <a:pt x="104156" y="93100"/>
                    <a:pt x="106127" y="86848"/>
                  </a:cubicBezTo>
                  <a:lnTo>
                    <a:pt x="105356" y="86591"/>
                  </a:lnTo>
                  <a:lnTo>
                    <a:pt x="106127" y="86848"/>
                  </a:lnTo>
                  <a:cubicBezTo>
                    <a:pt x="110499" y="74429"/>
                    <a:pt x="115472" y="62181"/>
                    <a:pt x="119501" y="49676"/>
                  </a:cubicBezTo>
                  <a:lnTo>
                    <a:pt x="118729" y="49419"/>
                  </a:lnTo>
                  <a:lnTo>
                    <a:pt x="119415" y="49848"/>
                  </a:lnTo>
                  <a:cubicBezTo>
                    <a:pt x="122930" y="44366"/>
                    <a:pt x="127987" y="39913"/>
                    <a:pt x="131845" y="34345"/>
                  </a:cubicBezTo>
                  <a:lnTo>
                    <a:pt x="132102" y="34003"/>
                  </a:lnTo>
                  <a:lnTo>
                    <a:pt x="131931" y="33574"/>
                  </a:lnTo>
                  <a:cubicBezTo>
                    <a:pt x="129959" y="27579"/>
                    <a:pt x="127644" y="21755"/>
                    <a:pt x="125244" y="15931"/>
                  </a:cubicBezTo>
                  <a:lnTo>
                    <a:pt x="124987" y="15331"/>
                  </a:lnTo>
                  <a:lnTo>
                    <a:pt x="124387" y="15331"/>
                  </a:lnTo>
                  <a:cubicBezTo>
                    <a:pt x="115814" y="16188"/>
                    <a:pt x="107756" y="19099"/>
                    <a:pt x="99698" y="21070"/>
                  </a:cubicBezTo>
                  <a:lnTo>
                    <a:pt x="99870" y="21840"/>
                  </a:lnTo>
                  <a:lnTo>
                    <a:pt x="99698" y="20984"/>
                  </a:lnTo>
                  <a:cubicBezTo>
                    <a:pt x="98241" y="21241"/>
                    <a:pt x="96698" y="21755"/>
                    <a:pt x="95498" y="21669"/>
                  </a:cubicBezTo>
                  <a:cubicBezTo>
                    <a:pt x="94640" y="21669"/>
                    <a:pt x="93955" y="21498"/>
                    <a:pt x="93269" y="20898"/>
                  </a:cubicBezTo>
                  <a:lnTo>
                    <a:pt x="93269" y="20898"/>
                  </a:lnTo>
                  <a:cubicBezTo>
                    <a:pt x="93269" y="20898"/>
                    <a:pt x="93269" y="20898"/>
                    <a:pt x="93269" y="20898"/>
                  </a:cubicBezTo>
                  <a:cubicBezTo>
                    <a:pt x="88811" y="17729"/>
                    <a:pt x="84611" y="14046"/>
                    <a:pt x="80410" y="10449"/>
                  </a:cubicBezTo>
                  <a:lnTo>
                    <a:pt x="80410" y="10449"/>
                  </a:lnTo>
                  <a:cubicBezTo>
                    <a:pt x="77924" y="8479"/>
                    <a:pt x="78267" y="4454"/>
                    <a:pt x="77238" y="942"/>
                  </a:cubicBezTo>
                  <a:lnTo>
                    <a:pt x="77067" y="343"/>
                  </a:lnTo>
                  <a:lnTo>
                    <a:pt x="76467" y="343"/>
                  </a:lnTo>
                  <a:cubicBezTo>
                    <a:pt x="73209" y="343"/>
                    <a:pt x="69780" y="0"/>
                    <a:pt x="66351" y="0"/>
                  </a:cubicBezTo>
                  <a:cubicBezTo>
                    <a:pt x="62065" y="0"/>
                    <a:pt x="57779" y="514"/>
                    <a:pt x="53835" y="2912"/>
                  </a:cubicBezTo>
                  <a:lnTo>
                    <a:pt x="54264" y="3597"/>
                  </a:lnTo>
                  <a:lnTo>
                    <a:pt x="53835" y="2912"/>
                  </a:lnTo>
                  <a:lnTo>
                    <a:pt x="54264" y="3597"/>
                  </a:lnTo>
                  <a:lnTo>
                    <a:pt x="54264" y="3597"/>
                  </a:lnTo>
                  <a:close/>
                </a:path>
              </a:pathLst>
            </a:custGeom>
            <a:solidFill>
              <a:srgbClr val="FFFFFF"/>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nvGrpSpPr>
            <p:cNvPr id="80" name="Group 79">
              <a:extLst>
                <a:ext uri="{FF2B5EF4-FFF2-40B4-BE49-F238E27FC236}">
                  <a16:creationId xmlns:a16="http://schemas.microsoft.com/office/drawing/2014/main" id="{06ADF809-CBCA-2E8F-2411-D9906CF00D77}"/>
                </a:ext>
              </a:extLst>
            </p:cNvPr>
            <p:cNvGrpSpPr>
              <a:grpSpLocks noChangeAspect="1"/>
            </p:cNvGrpSpPr>
            <p:nvPr/>
          </p:nvGrpSpPr>
          <p:grpSpPr>
            <a:xfrm>
              <a:off x="630132" y="6149464"/>
              <a:ext cx="84328" cy="72000"/>
              <a:chOff x="700275" y="5616667"/>
              <a:chExt cx="210820" cy="157734"/>
            </a:xfrm>
            <a:solidFill>
              <a:srgbClr val="1F7763"/>
            </a:solidFill>
          </p:grpSpPr>
          <p:sp>
            <p:nvSpPr>
              <p:cNvPr id="51" name="Freeform 189">
                <a:extLst>
                  <a:ext uri="{FF2B5EF4-FFF2-40B4-BE49-F238E27FC236}">
                    <a16:creationId xmlns:a16="http://schemas.microsoft.com/office/drawing/2014/main" id="{34F5EEEC-1BB4-038D-EFE0-D171A7EAF485}"/>
                  </a:ext>
                </a:extLst>
              </p:cNvPr>
              <p:cNvSpPr/>
              <p:nvPr/>
            </p:nvSpPr>
            <p:spPr>
              <a:xfrm>
                <a:off x="802002" y="5619196"/>
                <a:ext cx="107525" cy="64106"/>
              </a:xfrm>
              <a:custGeom>
                <a:avLst/>
                <a:gdLst>
                  <a:gd name="connsiteX0" fmla="*/ 10716 w 58807"/>
                  <a:gd name="connsiteY0" fmla="*/ 0 h 39055"/>
                  <a:gd name="connsiteX1" fmla="*/ 0 w 58807"/>
                  <a:gd name="connsiteY1" fmla="*/ 24923 h 39055"/>
                  <a:gd name="connsiteX2" fmla="*/ 17402 w 58807"/>
                  <a:gd name="connsiteY2" fmla="*/ 17472 h 39055"/>
                  <a:gd name="connsiteX3" fmla="*/ 36776 w 58807"/>
                  <a:gd name="connsiteY3" fmla="*/ 39056 h 39055"/>
                  <a:gd name="connsiteX4" fmla="*/ 58807 w 58807"/>
                  <a:gd name="connsiteY4" fmla="*/ 39056 h 39055"/>
                  <a:gd name="connsiteX5" fmla="*/ 58807 w 58807"/>
                  <a:gd name="connsiteY5" fmla="*/ 24239 h 39055"/>
                  <a:gd name="connsiteX6" fmla="*/ 44834 w 58807"/>
                  <a:gd name="connsiteY6" fmla="*/ 19528 h 39055"/>
                  <a:gd name="connsiteX7" fmla="*/ 21431 w 58807"/>
                  <a:gd name="connsiteY7" fmla="*/ 4711 h 39055"/>
                  <a:gd name="connsiteX8" fmla="*/ 10716 w 58807"/>
                  <a:gd name="connsiteY8" fmla="*/ 0 h 39055"/>
                  <a:gd name="connsiteX9" fmla="*/ 10716 w 58807"/>
                  <a:gd name="connsiteY9" fmla="*/ 0 h 39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807" h="39055">
                    <a:moveTo>
                      <a:pt x="10716" y="0"/>
                    </a:moveTo>
                    <a:lnTo>
                      <a:pt x="0" y="24923"/>
                    </a:lnTo>
                    <a:lnTo>
                      <a:pt x="17402" y="17472"/>
                    </a:lnTo>
                    <a:lnTo>
                      <a:pt x="36776" y="39056"/>
                    </a:lnTo>
                    <a:lnTo>
                      <a:pt x="58807" y="39056"/>
                    </a:lnTo>
                    <a:lnTo>
                      <a:pt x="58807" y="24239"/>
                    </a:lnTo>
                    <a:lnTo>
                      <a:pt x="44834" y="19528"/>
                    </a:lnTo>
                    <a:lnTo>
                      <a:pt x="21431" y="4711"/>
                    </a:lnTo>
                    <a:lnTo>
                      <a:pt x="10716" y="0"/>
                    </a:lnTo>
                    <a:lnTo>
                      <a:pt x="10716" y="0"/>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2" name="Freeform 190">
                <a:extLst>
                  <a:ext uri="{FF2B5EF4-FFF2-40B4-BE49-F238E27FC236}">
                    <a16:creationId xmlns:a16="http://schemas.microsoft.com/office/drawing/2014/main" id="{36FD0976-651E-5982-E473-7B22C774259A}"/>
                  </a:ext>
                </a:extLst>
              </p:cNvPr>
              <p:cNvSpPr/>
              <p:nvPr/>
            </p:nvSpPr>
            <p:spPr>
              <a:xfrm>
                <a:off x="799181" y="5617510"/>
                <a:ext cx="111914" cy="67056"/>
              </a:xfrm>
              <a:custGeom>
                <a:avLst/>
                <a:gdLst>
                  <a:gd name="connsiteX0" fmla="*/ 12259 w 61207"/>
                  <a:gd name="connsiteY0" fmla="*/ 1028 h 40853"/>
                  <a:gd name="connsiteX1" fmla="*/ 11487 w 61207"/>
                  <a:gd name="connsiteY1" fmla="*/ 771 h 40853"/>
                  <a:gd name="connsiteX2" fmla="*/ 0 w 61207"/>
                  <a:gd name="connsiteY2" fmla="*/ 27493 h 40853"/>
                  <a:gd name="connsiteX3" fmla="*/ 18688 w 61207"/>
                  <a:gd name="connsiteY3" fmla="*/ 19528 h 40853"/>
                  <a:gd name="connsiteX4" fmla="*/ 37976 w 61207"/>
                  <a:gd name="connsiteY4" fmla="*/ 40854 h 40853"/>
                  <a:gd name="connsiteX5" fmla="*/ 61208 w 61207"/>
                  <a:gd name="connsiteY5" fmla="*/ 40854 h 40853"/>
                  <a:gd name="connsiteX6" fmla="*/ 61208 w 61207"/>
                  <a:gd name="connsiteY6" fmla="*/ 24667 h 40853"/>
                  <a:gd name="connsiteX7" fmla="*/ 46720 w 61207"/>
                  <a:gd name="connsiteY7" fmla="*/ 19785 h 40853"/>
                  <a:gd name="connsiteX8" fmla="*/ 23317 w 61207"/>
                  <a:gd name="connsiteY8" fmla="*/ 5053 h 40853"/>
                  <a:gd name="connsiteX9" fmla="*/ 11830 w 61207"/>
                  <a:gd name="connsiteY9" fmla="*/ 0 h 40853"/>
                  <a:gd name="connsiteX10" fmla="*/ 11487 w 61207"/>
                  <a:gd name="connsiteY10" fmla="*/ 771 h 40853"/>
                  <a:gd name="connsiteX11" fmla="*/ 12259 w 61207"/>
                  <a:gd name="connsiteY11" fmla="*/ 1028 h 40853"/>
                  <a:gd name="connsiteX12" fmla="*/ 11916 w 61207"/>
                  <a:gd name="connsiteY12" fmla="*/ 1798 h 40853"/>
                  <a:gd name="connsiteX13" fmla="*/ 22546 w 61207"/>
                  <a:gd name="connsiteY13" fmla="*/ 6509 h 40853"/>
                  <a:gd name="connsiteX14" fmla="*/ 45949 w 61207"/>
                  <a:gd name="connsiteY14" fmla="*/ 21326 h 40853"/>
                  <a:gd name="connsiteX15" fmla="*/ 59579 w 61207"/>
                  <a:gd name="connsiteY15" fmla="*/ 25866 h 40853"/>
                  <a:gd name="connsiteX16" fmla="*/ 59579 w 61207"/>
                  <a:gd name="connsiteY16" fmla="*/ 39227 h 40853"/>
                  <a:gd name="connsiteX17" fmla="*/ 38662 w 61207"/>
                  <a:gd name="connsiteY17" fmla="*/ 39227 h 40853"/>
                  <a:gd name="connsiteX18" fmla="*/ 19117 w 61207"/>
                  <a:gd name="connsiteY18" fmla="*/ 17558 h 40853"/>
                  <a:gd name="connsiteX19" fmla="*/ 3172 w 61207"/>
                  <a:gd name="connsiteY19" fmla="*/ 24324 h 40853"/>
                  <a:gd name="connsiteX20" fmla="*/ 13030 w 61207"/>
                  <a:gd name="connsiteY20" fmla="*/ 1370 h 40853"/>
                  <a:gd name="connsiteX21" fmla="*/ 12259 w 61207"/>
                  <a:gd name="connsiteY21" fmla="*/ 1028 h 40853"/>
                  <a:gd name="connsiteX22" fmla="*/ 11916 w 61207"/>
                  <a:gd name="connsiteY22" fmla="*/ 1798 h 40853"/>
                  <a:gd name="connsiteX23" fmla="*/ 12259 w 61207"/>
                  <a:gd name="connsiteY23" fmla="*/ 1028 h 40853"/>
                  <a:gd name="connsiteX24" fmla="*/ 12259 w 61207"/>
                  <a:gd name="connsiteY24" fmla="*/ 1028 h 4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207" h="40853">
                    <a:moveTo>
                      <a:pt x="12259" y="1028"/>
                    </a:moveTo>
                    <a:lnTo>
                      <a:pt x="11487" y="771"/>
                    </a:lnTo>
                    <a:lnTo>
                      <a:pt x="0" y="27493"/>
                    </a:lnTo>
                    <a:lnTo>
                      <a:pt x="18688" y="19528"/>
                    </a:lnTo>
                    <a:lnTo>
                      <a:pt x="37976" y="40854"/>
                    </a:lnTo>
                    <a:lnTo>
                      <a:pt x="61208" y="40854"/>
                    </a:lnTo>
                    <a:lnTo>
                      <a:pt x="61208" y="24667"/>
                    </a:lnTo>
                    <a:lnTo>
                      <a:pt x="46720" y="19785"/>
                    </a:lnTo>
                    <a:lnTo>
                      <a:pt x="23317" y="5053"/>
                    </a:lnTo>
                    <a:lnTo>
                      <a:pt x="11830" y="0"/>
                    </a:lnTo>
                    <a:lnTo>
                      <a:pt x="11487" y="771"/>
                    </a:lnTo>
                    <a:lnTo>
                      <a:pt x="12259" y="1028"/>
                    </a:lnTo>
                    <a:lnTo>
                      <a:pt x="11916" y="1798"/>
                    </a:lnTo>
                    <a:lnTo>
                      <a:pt x="22546" y="6509"/>
                    </a:lnTo>
                    <a:lnTo>
                      <a:pt x="45949" y="21326"/>
                    </a:lnTo>
                    <a:lnTo>
                      <a:pt x="59579" y="25866"/>
                    </a:lnTo>
                    <a:lnTo>
                      <a:pt x="59579" y="39227"/>
                    </a:lnTo>
                    <a:lnTo>
                      <a:pt x="38662" y="39227"/>
                    </a:lnTo>
                    <a:lnTo>
                      <a:pt x="19117" y="17558"/>
                    </a:lnTo>
                    <a:lnTo>
                      <a:pt x="3172" y="24324"/>
                    </a:lnTo>
                    <a:lnTo>
                      <a:pt x="13030" y="1370"/>
                    </a:lnTo>
                    <a:lnTo>
                      <a:pt x="12259" y="1028"/>
                    </a:lnTo>
                    <a:lnTo>
                      <a:pt x="11916" y="1798"/>
                    </a:lnTo>
                    <a:lnTo>
                      <a:pt x="12259" y="1028"/>
                    </a:lnTo>
                    <a:lnTo>
                      <a:pt x="12259" y="1028"/>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3" name="Freeform 191">
                <a:extLst>
                  <a:ext uri="{FF2B5EF4-FFF2-40B4-BE49-F238E27FC236}">
                    <a16:creationId xmlns:a16="http://schemas.microsoft.com/office/drawing/2014/main" id="{863CB4D9-701D-D76F-09F0-903C524CECA0}"/>
                  </a:ext>
                </a:extLst>
              </p:cNvPr>
              <p:cNvSpPr/>
              <p:nvPr/>
            </p:nvSpPr>
            <p:spPr>
              <a:xfrm>
                <a:off x="705605" y="5618916"/>
                <a:ext cx="85581" cy="75493"/>
              </a:xfrm>
              <a:custGeom>
                <a:avLst/>
                <a:gdLst>
                  <a:gd name="connsiteX0" fmla="*/ 39262 w 46805"/>
                  <a:gd name="connsiteY0" fmla="*/ 0 h 45993"/>
                  <a:gd name="connsiteX1" fmla="*/ 26146 w 46805"/>
                  <a:gd name="connsiteY1" fmla="*/ 6167 h 45993"/>
                  <a:gd name="connsiteX2" fmla="*/ 26146 w 46805"/>
                  <a:gd name="connsiteY2" fmla="*/ 0 h 45993"/>
                  <a:gd name="connsiteX3" fmla="*/ 8744 w 46805"/>
                  <a:gd name="connsiteY3" fmla="*/ 8908 h 45993"/>
                  <a:gd name="connsiteX4" fmla="*/ 0 w 46805"/>
                  <a:gd name="connsiteY4" fmla="*/ 14389 h 45993"/>
                  <a:gd name="connsiteX5" fmla="*/ 13030 w 46805"/>
                  <a:gd name="connsiteY5" fmla="*/ 14389 h 45993"/>
                  <a:gd name="connsiteX6" fmla="*/ 19631 w 46805"/>
                  <a:gd name="connsiteY6" fmla="*/ 19871 h 45993"/>
                  <a:gd name="connsiteX7" fmla="*/ 19631 w 46805"/>
                  <a:gd name="connsiteY7" fmla="*/ 23382 h 45993"/>
                  <a:gd name="connsiteX8" fmla="*/ 26832 w 46805"/>
                  <a:gd name="connsiteY8" fmla="*/ 28179 h 45993"/>
                  <a:gd name="connsiteX9" fmla="*/ 26146 w 46805"/>
                  <a:gd name="connsiteY9" fmla="*/ 35715 h 45993"/>
                  <a:gd name="connsiteX10" fmla="*/ 24089 w 46805"/>
                  <a:gd name="connsiteY10" fmla="*/ 45993 h 45993"/>
                  <a:gd name="connsiteX11" fmla="*/ 39262 w 46805"/>
                  <a:gd name="connsiteY11" fmla="*/ 33660 h 45993"/>
                  <a:gd name="connsiteX12" fmla="*/ 46806 w 46805"/>
                  <a:gd name="connsiteY12" fmla="*/ 22954 h 45993"/>
                  <a:gd name="connsiteX13" fmla="*/ 46806 w 46805"/>
                  <a:gd name="connsiteY13" fmla="*/ 13704 h 45993"/>
                  <a:gd name="connsiteX14" fmla="*/ 38576 w 46805"/>
                  <a:gd name="connsiteY14" fmla="*/ 8908 h 45993"/>
                  <a:gd name="connsiteX15" fmla="*/ 39262 w 46805"/>
                  <a:gd name="connsiteY15" fmla="*/ 0 h 45993"/>
                  <a:gd name="connsiteX16" fmla="*/ 39262 w 46805"/>
                  <a:gd name="connsiteY16" fmla="*/ 0 h 45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805" h="45993">
                    <a:moveTo>
                      <a:pt x="39262" y="0"/>
                    </a:moveTo>
                    <a:lnTo>
                      <a:pt x="26146" y="6167"/>
                    </a:lnTo>
                    <a:lnTo>
                      <a:pt x="26146" y="0"/>
                    </a:lnTo>
                    <a:lnTo>
                      <a:pt x="8744" y="8908"/>
                    </a:lnTo>
                    <a:lnTo>
                      <a:pt x="0" y="14389"/>
                    </a:lnTo>
                    <a:lnTo>
                      <a:pt x="13030" y="14389"/>
                    </a:lnTo>
                    <a:lnTo>
                      <a:pt x="19631" y="19871"/>
                    </a:lnTo>
                    <a:lnTo>
                      <a:pt x="19631" y="23382"/>
                    </a:lnTo>
                    <a:lnTo>
                      <a:pt x="26832" y="28179"/>
                    </a:lnTo>
                    <a:lnTo>
                      <a:pt x="26146" y="35715"/>
                    </a:lnTo>
                    <a:lnTo>
                      <a:pt x="24089" y="45993"/>
                    </a:lnTo>
                    <a:lnTo>
                      <a:pt x="39262" y="33660"/>
                    </a:lnTo>
                    <a:lnTo>
                      <a:pt x="46806" y="22954"/>
                    </a:lnTo>
                    <a:lnTo>
                      <a:pt x="46806" y="13704"/>
                    </a:lnTo>
                    <a:lnTo>
                      <a:pt x="38576" y="8908"/>
                    </a:lnTo>
                    <a:lnTo>
                      <a:pt x="39262" y="0"/>
                    </a:lnTo>
                    <a:lnTo>
                      <a:pt x="39262" y="0"/>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4" name="Freeform 192">
                <a:extLst>
                  <a:ext uri="{FF2B5EF4-FFF2-40B4-BE49-F238E27FC236}">
                    <a16:creationId xmlns:a16="http://schemas.microsoft.com/office/drawing/2014/main" id="{60E5422D-D3B4-CE53-172B-17EBCD8F23FC}"/>
                  </a:ext>
                </a:extLst>
              </p:cNvPr>
              <p:cNvSpPr/>
              <p:nvPr/>
            </p:nvSpPr>
            <p:spPr>
              <a:xfrm>
                <a:off x="700275" y="5616667"/>
                <a:ext cx="92476" cy="81257"/>
              </a:xfrm>
              <a:custGeom>
                <a:avLst/>
                <a:gdLst>
                  <a:gd name="connsiteX0" fmla="*/ 42177 w 50577"/>
                  <a:gd name="connsiteY0" fmla="*/ 1370 h 49504"/>
                  <a:gd name="connsiteX1" fmla="*/ 41748 w 50577"/>
                  <a:gd name="connsiteY1" fmla="*/ 600 h 49504"/>
                  <a:gd name="connsiteX2" fmla="*/ 29918 w 50577"/>
                  <a:gd name="connsiteY2" fmla="*/ 6252 h 49504"/>
                  <a:gd name="connsiteX3" fmla="*/ 29918 w 50577"/>
                  <a:gd name="connsiteY3" fmla="*/ 1370 h 49504"/>
                  <a:gd name="connsiteX4" fmla="*/ 29918 w 50577"/>
                  <a:gd name="connsiteY4" fmla="*/ 0 h 49504"/>
                  <a:gd name="connsiteX5" fmla="*/ 11230 w 50577"/>
                  <a:gd name="connsiteY5" fmla="*/ 9593 h 49504"/>
                  <a:gd name="connsiteX6" fmla="*/ 0 w 50577"/>
                  <a:gd name="connsiteY6" fmla="*/ 16616 h 49504"/>
                  <a:gd name="connsiteX7" fmla="*/ 15688 w 50577"/>
                  <a:gd name="connsiteY7" fmla="*/ 16616 h 49504"/>
                  <a:gd name="connsiteX8" fmla="*/ 21688 w 50577"/>
                  <a:gd name="connsiteY8" fmla="*/ 21669 h 49504"/>
                  <a:gd name="connsiteX9" fmla="*/ 21688 w 50577"/>
                  <a:gd name="connsiteY9" fmla="*/ 24753 h 49504"/>
                  <a:gd name="connsiteX10" fmla="*/ 21688 w 50577"/>
                  <a:gd name="connsiteY10" fmla="*/ 25181 h 49504"/>
                  <a:gd name="connsiteX11" fmla="*/ 28889 w 50577"/>
                  <a:gd name="connsiteY11" fmla="*/ 29891 h 49504"/>
                  <a:gd name="connsiteX12" fmla="*/ 28204 w 50577"/>
                  <a:gd name="connsiteY12" fmla="*/ 36914 h 49504"/>
                  <a:gd name="connsiteX13" fmla="*/ 25718 w 50577"/>
                  <a:gd name="connsiteY13" fmla="*/ 49505 h 49504"/>
                  <a:gd name="connsiteX14" fmla="*/ 42777 w 50577"/>
                  <a:gd name="connsiteY14" fmla="*/ 35544 h 49504"/>
                  <a:gd name="connsiteX15" fmla="*/ 50578 w 50577"/>
                  <a:gd name="connsiteY15" fmla="*/ 24667 h 49504"/>
                  <a:gd name="connsiteX16" fmla="*/ 50578 w 50577"/>
                  <a:gd name="connsiteY16" fmla="*/ 15074 h 49504"/>
                  <a:gd name="connsiteX17" fmla="*/ 50578 w 50577"/>
                  <a:gd name="connsiteY17" fmla="*/ 14646 h 49504"/>
                  <a:gd name="connsiteX18" fmla="*/ 42348 w 50577"/>
                  <a:gd name="connsiteY18" fmla="*/ 9849 h 49504"/>
                  <a:gd name="connsiteX19" fmla="*/ 42948 w 50577"/>
                  <a:gd name="connsiteY19" fmla="*/ 1456 h 49504"/>
                  <a:gd name="connsiteX20" fmla="*/ 43120 w 50577"/>
                  <a:gd name="connsiteY20" fmla="*/ 0 h 49504"/>
                  <a:gd name="connsiteX21" fmla="*/ 41748 w 50577"/>
                  <a:gd name="connsiteY21" fmla="*/ 600 h 49504"/>
                  <a:gd name="connsiteX22" fmla="*/ 42177 w 50577"/>
                  <a:gd name="connsiteY22" fmla="*/ 1370 h 49504"/>
                  <a:gd name="connsiteX23" fmla="*/ 41320 w 50577"/>
                  <a:gd name="connsiteY23" fmla="*/ 1284 h 49504"/>
                  <a:gd name="connsiteX24" fmla="*/ 40634 w 50577"/>
                  <a:gd name="connsiteY24" fmla="*/ 10192 h 49504"/>
                  <a:gd name="connsiteX25" fmla="*/ 40548 w 50577"/>
                  <a:gd name="connsiteY25" fmla="*/ 10792 h 49504"/>
                  <a:gd name="connsiteX26" fmla="*/ 48863 w 50577"/>
                  <a:gd name="connsiteY26" fmla="*/ 15588 h 49504"/>
                  <a:gd name="connsiteX27" fmla="*/ 48863 w 50577"/>
                  <a:gd name="connsiteY27" fmla="*/ 24067 h 49504"/>
                  <a:gd name="connsiteX28" fmla="*/ 41491 w 50577"/>
                  <a:gd name="connsiteY28" fmla="*/ 34430 h 49504"/>
                  <a:gd name="connsiteX29" fmla="*/ 28289 w 50577"/>
                  <a:gd name="connsiteY29" fmla="*/ 45222 h 49504"/>
                  <a:gd name="connsiteX30" fmla="*/ 29918 w 50577"/>
                  <a:gd name="connsiteY30" fmla="*/ 37257 h 49504"/>
                  <a:gd name="connsiteX31" fmla="*/ 29918 w 50577"/>
                  <a:gd name="connsiteY31" fmla="*/ 37171 h 49504"/>
                  <a:gd name="connsiteX32" fmla="*/ 30604 w 50577"/>
                  <a:gd name="connsiteY32" fmla="*/ 29549 h 49504"/>
                  <a:gd name="connsiteX33" fmla="*/ 30604 w 50577"/>
                  <a:gd name="connsiteY33" fmla="*/ 29120 h 49504"/>
                  <a:gd name="connsiteX34" fmla="*/ 23317 w 50577"/>
                  <a:gd name="connsiteY34" fmla="*/ 24238 h 49504"/>
                  <a:gd name="connsiteX35" fmla="*/ 23317 w 50577"/>
                  <a:gd name="connsiteY35" fmla="*/ 21241 h 49504"/>
                  <a:gd name="connsiteX36" fmla="*/ 23317 w 50577"/>
                  <a:gd name="connsiteY36" fmla="*/ 20898 h 49504"/>
                  <a:gd name="connsiteX37" fmla="*/ 16288 w 50577"/>
                  <a:gd name="connsiteY37" fmla="*/ 14988 h 49504"/>
                  <a:gd name="connsiteX38" fmla="*/ 5744 w 50577"/>
                  <a:gd name="connsiteY38" fmla="*/ 14988 h 49504"/>
                  <a:gd name="connsiteX39" fmla="*/ 12002 w 50577"/>
                  <a:gd name="connsiteY39" fmla="*/ 11048 h 49504"/>
                  <a:gd name="connsiteX40" fmla="*/ 28204 w 50577"/>
                  <a:gd name="connsiteY40" fmla="*/ 2741 h 49504"/>
                  <a:gd name="connsiteX41" fmla="*/ 28204 w 50577"/>
                  <a:gd name="connsiteY41" fmla="*/ 7537 h 49504"/>
                  <a:gd name="connsiteX42" fmla="*/ 28204 w 50577"/>
                  <a:gd name="connsiteY42" fmla="*/ 8907 h 49504"/>
                  <a:gd name="connsiteX43" fmla="*/ 42520 w 50577"/>
                  <a:gd name="connsiteY43" fmla="*/ 2141 h 49504"/>
                  <a:gd name="connsiteX44" fmla="*/ 42177 w 50577"/>
                  <a:gd name="connsiteY44" fmla="*/ 1370 h 49504"/>
                  <a:gd name="connsiteX45" fmla="*/ 41320 w 50577"/>
                  <a:gd name="connsiteY45" fmla="*/ 1284 h 49504"/>
                  <a:gd name="connsiteX46" fmla="*/ 42177 w 50577"/>
                  <a:gd name="connsiteY46" fmla="*/ 1370 h 49504"/>
                  <a:gd name="connsiteX47" fmla="*/ 42177 w 50577"/>
                  <a:gd name="connsiteY47" fmla="*/ 1370 h 49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0577" h="49504">
                    <a:moveTo>
                      <a:pt x="42177" y="1370"/>
                    </a:moveTo>
                    <a:lnTo>
                      <a:pt x="41748" y="600"/>
                    </a:lnTo>
                    <a:lnTo>
                      <a:pt x="29918" y="6252"/>
                    </a:lnTo>
                    <a:lnTo>
                      <a:pt x="29918" y="1370"/>
                    </a:lnTo>
                    <a:lnTo>
                      <a:pt x="29918" y="0"/>
                    </a:lnTo>
                    <a:lnTo>
                      <a:pt x="11230" y="9593"/>
                    </a:lnTo>
                    <a:lnTo>
                      <a:pt x="0" y="16616"/>
                    </a:lnTo>
                    <a:lnTo>
                      <a:pt x="15688" y="16616"/>
                    </a:lnTo>
                    <a:lnTo>
                      <a:pt x="21688" y="21669"/>
                    </a:lnTo>
                    <a:lnTo>
                      <a:pt x="21688" y="24753"/>
                    </a:lnTo>
                    <a:lnTo>
                      <a:pt x="21688" y="25181"/>
                    </a:lnTo>
                    <a:lnTo>
                      <a:pt x="28889" y="29891"/>
                    </a:lnTo>
                    <a:lnTo>
                      <a:pt x="28204" y="36914"/>
                    </a:lnTo>
                    <a:lnTo>
                      <a:pt x="25718" y="49505"/>
                    </a:lnTo>
                    <a:lnTo>
                      <a:pt x="42777" y="35544"/>
                    </a:lnTo>
                    <a:lnTo>
                      <a:pt x="50578" y="24667"/>
                    </a:lnTo>
                    <a:lnTo>
                      <a:pt x="50578" y="15074"/>
                    </a:lnTo>
                    <a:lnTo>
                      <a:pt x="50578" y="14646"/>
                    </a:lnTo>
                    <a:lnTo>
                      <a:pt x="42348" y="9849"/>
                    </a:lnTo>
                    <a:lnTo>
                      <a:pt x="42948" y="1456"/>
                    </a:lnTo>
                    <a:lnTo>
                      <a:pt x="43120" y="0"/>
                    </a:lnTo>
                    <a:lnTo>
                      <a:pt x="41748" y="600"/>
                    </a:lnTo>
                    <a:lnTo>
                      <a:pt x="42177" y="1370"/>
                    </a:lnTo>
                    <a:lnTo>
                      <a:pt x="41320" y="1284"/>
                    </a:lnTo>
                    <a:lnTo>
                      <a:pt x="40634" y="10192"/>
                    </a:lnTo>
                    <a:lnTo>
                      <a:pt x="40548" y="10792"/>
                    </a:lnTo>
                    <a:lnTo>
                      <a:pt x="48863" y="15588"/>
                    </a:lnTo>
                    <a:lnTo>
                      <a:pt x="48863" y="24067"/>
                    </a:lnTo>
                    <a:lnTo>
                      <a:pt x="41491" y="34430"/>
                    </a:lnTo>
                    <a:lnTo>
                      <a:pt x="28289" y="45222"/>
                    </a:lnTo>
                    <a:lnTo>
                      <a:pt x="29918" y="37257"/>
                    </a:lnTo>
                    <a:lnTo>
                      <a:pt x="29918" y="37171"/>
                    </a:lnTo>
                    <a:lnTo>
                      <a:pt x="30604" y="29549"/>
                    </a:lnTo>
                    <a:lnTo>
                      <a:pt x="30604" y="29120"/>
                    </a:lnTo>
                    <a:lnTo>
                      <a:pt x="23317" y="24238"/>
                    </a:lnTo>
                    <a:lnTo>
                      <a:pt x="23317" y="21241"/>
                    </a:lnTo>
                    <a:lnTo>
                      <a:pt x="23317" y="20898"/>
                    </a:lnTo>
                    <a:lnTo>
                      <a:pt x="16288" y="14988"/>
                    </a:lnTo>
                    <a:lnTo>
                      <a:pt x="5744" y="14988"/>
                    </a:lnTo>
                    <a:lnTo>
                      <a:pt x="12002" y="11048"/>
                    </a:lnTo>
                    <a:lnTo>
                      <a:pt x="28204" y="2741"/>
                    </a:lnTo>
                    <a:lnTo>
                      <a:pt x="28204" y="7537"/>
                    </a:lnTo>
                    <a:lnTo>
                      <a:pt x="28204" y="8907"/>
                    </a:lnTo>
                    <a:lnTo>
                      <a:pt x="42520" y="2141"/>
                    </a:lnTo>
                    <a:lnTo>
                      <a:pt x="42177" y="1370"/>
                    </a:lnTo>
                    <a:lnTo>
                      <a:pt x="41320" y="1284"/>
                    </a:lnTo>
                    <a:lnTo>
                      <a:pt x="42177" y="1370"/>
                    </a:lnTo>
                    <a:lnTo>
                      <a:pt x="42177" y="1370"/>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5" name="Freeform 193">
                <a:extLst>
                  <a:ext uri="{FF2B5EF4-FFF2-40B4-BE49-F238E27FC236}">
                    <a16:creationId xmlns:a16="http://schemas.microsoft.com/office/drawing/2014/main" id="{1221CBA6-63E1-8662-3496-A63A9FEA026B}"/>
                  </a:ext>
                </a:extLst>
              </p:cNvPr>
              <p:cNvSpPr/>
              <p:nvPr/>
            </p:nvSpPr>
            <p:spPr>
              <a:xfrm>
                <a:off x="721593" y="5707482"/>
                <a:ext cx="97023" cy="33177"/>
              </a:xfrm>
              <a:custGeom>
                <a:avLst/>
                <a:gdLst>
                  <a:gd name="connsiteX0" fmla="*/ 9773 w 53063"/>
                  <a:gd name="connsiteY0" fmla="*/ 4282 h 20213"/>
                  <a:gd name="connsiteX1" fmla="*/ 0 w 53063"/>
                  <a:gd name="connsiteY1" fmla="*/ 10449 h 20213"/>
                  <a:gd name="connsiteX2" fmla="*/ 14573 w 53063"/>
                  <a:gd name="connsiteY2" fmla="*/ 13875 h 20213"/>
                  <a:gd name="connsiteX3" fmla="*/ 7287 w 53063"/>
                  <a:gd name="connsiteY3" fmla="*/ 20213 h 20213"/>
                  <a:gd name="connsiteX4" fmla="*/ 37976 w 53063"/>
                  <a:gd name="connsiteY4" fmla="*/ 20213 h 20213"/>
                  <a:gd name="connsiteX5" fmla="*/ 53064 w 53063"/>
                  <a:gd name="connsiteY5" fmla="*/ 0 h 20213"/>
                  <a:gd name="connsiteX6" fmla="*/ 9773 w 53063"/>
                  <a:gd name="connsiteY6" fmla="*/ 4282 h 20213"/>
                  <a:gd name="connsiteX7" fmla="*/ 9773 w 53063"/>
                  <a:gd name="connsiteY7" fmla="*/ 4282 h 20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063" h="20213">
                    <a:moveTo>
                      <a:pt x="9773" y="4282"/>
                    </a:moveTo>
                    <a:lnTo>
                      <a:pt x="0" y="10449"/>
                    </a:lnTo>
                    <a:lnTo>
                      <a:pt x="14573" y="13875"/>
                    </a:lnTo>
                    <a:lnTo>
                      <a:pt x="7287" y="20213"/>
                    </a:lnTo>
                    <a:lnTo>
                      <a:pt x="37976" y="20213"/>
                    </a:lnTo>
                    <a:lnTo>
                      <a:pt x="53064" y="0"/>
                    </a:lnTo>
                    <a:lnTo>
                      <a:pt x="9773" y="4282"/>
                    </a:lnTo>
                    <a:lnTo>
                      <a:pt x="9773" y="4282"/>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6" name="Freeform 194">
                <a:extLst>
                  <a:ext uri="{FF2B5EF4-FFF2-40B4-BE49-F238E27FC236}">
                    <a16:creationId xmlns:a16="http://schemas.microsoft.com/office/drawing/2014/main" id="{29F8022A-07BF-FE03-D8CB-95610176A5FB}"/>
                  </a:ext>
                </a:extLst>
              </p:cNvPr>
              <p:cNvSpPr/>
              <p:nvPr/>
            </p:nvSpPr>
            <p:spPr>
              <a:xfrm>
                <a:off x="717675" y="5705797"/>
                <a:ext cx="104234" cy="36129"/>
              </a:xfrm>
              <a:custGeom>
                <a:avLst/>
                <a:gdLst>
                  <a:gd name="connsiteX0" fmla="*/ 11916 w 57007"/>
                  <a:gd name="connsiteY0" fmla="*/ 5310 h 22011"/>
                  <a:gd name="connsiteX1" fmla="*/ 11487 w 57007"/>
                  <a:gd name="connsiteY1" fmla="*/ 4540 h 22011"/>
                  <a:gd name="connsiteX2" fmla="*/ 0 w 57007"/>
                  <a:gd name="connsiteY2" fmla="*/ 11820 h 22011"/>
                  <a:gd name="connsiteX3" fmla="*/ 15002 w 57007"/>
                  <a:gd name="connsiteY3" fmla="*/ 15417 h 22011"/>
                  <a:gd name="connsiteX4" fmla="*/ 8915 w 57007"/>
                  <a:gd name="connsiteY4" fmla="*/ 20556 h 22011"/>
                  <a:gd name="connsiteX5" fmla="*/ 7201 w 57007"/>
                  <a:gd name="connsiteY5" fmla="*/ 22012 h 22011"/>
                  <a:gd name="connsiteX6" fmla="*/ 40548 w 57007"/>
                  <a:gd name="connsiteY6" fmla="*/ 22012 h 22011"/>
                  <a:gd name="connsiteX7" fmla="*/ 57007 w 57007"/>
                  <a:gd name="connsiteY7" fmla="*/ 0 h 22011"/>
                  <a:gd name="connsiteX8" fmla="*/ 11659 w 57007"/>
                  <a:gd name="connsiteY8" fmla="*/ 4454 h 22011"/>
                  <a:gd name="connsiteX9" fmla="*/ 11487 w 57007"/>
                  <a:gd name="connsiteY9" fmla="*/ 4540 h 22011"/>
                  <a:gd name="connsiteX10" fmla="*/ 11916 w 57007"/>
                  <a:gd name="connsiteY10" fmla="*/ 5310 h 22011"/>
                  <a:gd name="connsiteX11" fmla="*/ 12001 w 57007"/>
                  <a:gd name="connsiteY11" fmla="*/ 6081 h 22011"/>
                  <a:gd name="connsiteX12" fmla="*/ 53407 w 57007"/>
                  <a:gd name="connsiteY12" fmla="*/ 2055 h 22011"/>
                  <a:gd name="connsiteX13" fmla="*/ 39691 w 57007"/>
                  <a:gd name="connsiteY13" fmla="*/ 20384 h 22011"/>
                  <a:gd name="connsiteX14" fmla="*/ 11659 w 57007"/>
                  <a:gd name="connsiteY14" fmla="*/ 20384 h 22011"/>
                  <a:gd name="connsiteX15" fmla="*/ 17316 w 57007"/>
                  <a:gd name="connsiteY15" fmla="*/ 15588 h 22011"/>
                  <a:gd name="connsiteX16" fmla="*/ 18517 w 57007"/>
                  <a:gd name="connsiteY16" fmla="*/ 14475 h 22011"/>
                  <a:gd name="connsiteX17" fmla="*/ 4201 w 57007"/>
                  <a:gd name="connsiteY17" fmla="*/ 11135 h 22011"/>
                  <a:gd name="connsiteX18" fmla="*/ 12430 w 57007"/>
                  <a:gd name="connsiteY18" fmla="*/ 5996 h 22011"/>
                  <a:gd name="connsiteX19" fmla="*/ 11916 w 57007"/>
                  <a:gd name="connsiteY19" fmla="*/ 5310 h 22011"/>
                  <a:gd name="connsiteX20" fmla="*/ 12001 w 57007"/>
                  <a:gd name="connsiteY20" fmla="*/ 6081 h 22011"/>
                  <a:gd name="connsiteX21" fmla="*/ 11916 w 57007"/>
                  <a:gd name="connsiteY21" fmla="*/ 5310 h 22011"/>
                  <a:gd name="connsiteX22" fmla="*/ 11916 w 57007"/>
                  <a:gd name="connsiteY22" fmla="*/ 5310 h 22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7007" h="22011">
                    <a:moveTo>
                      <a:pt x="11916" y="5310"/>
                    </a:moveTo>
                    <a:lnTo>
                      <a:pt x="11487" y="4540"/>
                    </a:lnTo>
                    <a:lnTo>
                      <a:pt x="0" y="11820"/>
                    </a:lnTo>
                    <a:lnTo>
                      <a:pt x="15002" y="15417"/>
                    </a:lnTo>
                    <a:lnTo>
                      <a:pt x="8915" y="20556"/>
                    </a:lnTo>
                    <a:lnTo>
                      <a:pt x="7201" y="22012"/>
                    </a:lnTo>
                    <a:lnTo>
                      <a:pt x="40548" y="22012"/>
                    </a:lnTo>
                    <a:lnTo>
                      <a:pt x="57007" y="0"/>
                    </a:lnTo>
                    <a:lnTo>
                      <a:pt x="11659" y="4454"/>
                    </a:lnTo>
                    <a:lnTo>
                      <a:pt x="11487" y="4540"/>
                    </a:lnTo>
                    <a:lnTo>
                      <a:pt x="11916" y="5310"/>
                    </a:lnTo>
                    <a:lnTo>
                      <a:pt x="12001" y="6081"/>
                    </a:lnTo>
                    <a:lnTo>
                      <a:pt x="53407" y="2055"/>
                    </a:lnTo>
                    <a:lnTo>
                      <a:pt x="39691" y="20384"/>
                    </a:lnTo>
                    <a:lnTo>
                      <a:pt x="11659" y="20384"/>
                    </a:lnTo>
                    <a:lnTo>
                      <a:pt x="17316" y="15588"/>
                    </a:lnTo>
                    <a:lnTo>
                      <a:pt x="18517" y="14475"/>
                    </a:lnTo>
                    <a:lnTo>
                      <a:pt x="4201" y="11135"/>
                    </a:lnTo>
                    <a:lnTo>
                      <a:pt x="12430" y="5996"/>
                    </a:lnTo>
                    <a:lnTo>
                      <a:pt x="11916" y="5310"/>
                    </a:lnTo>
                    <a:lnTo>
                      <a:pt x="12001" y="6081"/>
                    </a:lnTo>
                    <a:lnTo>
                      <a:pt x="11916" y="5310"/>
                    </a:lnTo>
                    <a:lnTo>
                      <a:pt x="11916" y="5310"/>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7" name="Freeform 195">
                <a:extLst>
                  <a:ext uri="{FF2B5EF4-FFF2-40B4-BE49-F238E27FC236}">
                    <a16:creationId xmlns:a16="http://schemas.microsoft.com/office/drawing/2014/main" id="{C406955D-7908-7D76-F09D-1766B89A21D7}"/>
                  </a:ext>
                </a:extLst>
              </p:cNvPr>
              <p:cNvSpPr/>
              <p:nvPr/>
            </p:nvSpPr>
            <p:spPr>
              <a:xfrm>
                <a:off x="801532" y="5699049"/>
                <a:ext cx="96240" cy="73665"/>
              </a:xfrm>
              <a:custGeom>
                <a:avLst/>
                <a:gdLst>
                  <a:gd name="connsiteX0" fmla="*/ 29661 w 52635"/>
                  <a:gd name="connsiteY0" fmla="*/ 0 h 44879"/>
                  <a:gd name="connsiteX1" fmla="*/ 14145 w 52635"/>
                  <a:gd name="connsiteY1" fmla="*/ 21412 h 44879"/>
                  <a:gd name="connsiteX2" fmla="*/ 17488 w 52635"/>
                  <a:gd name="connsiteY2" fmla="*/ 33488 h 44879"/>
                  <a:gd name="connsiteX3" fmla="*/ 10115 w 52635"/>
                  <a:gd name="connsiteY3" fmla="*/ 38199 h 44879"/>
                  <a:gd name="connsiteX4" fmla="*/ 4029 w 52635"/>
                  <a:gd name="connsiteY4" fmla="*/ 38199 h 44879"/>
                  <a:gd name="connsiteX5" fmla="*/ 0 w 52635"/>
                  <a:gd name="connsiteY5" fmla="*/ 38199 h 44879"/>
                  <a:gd name="connsiteX6" fmla="*/ 6687 w 52635"/>
                  <a:gd name="connsiteY6" fmla="*/ 44880 h 44879"/>
                  <a:gd name="connsiteX7" fmla="*/ 22889 w 52635"/>
                  <a:gd name="connsiteY7" fmla="*/ 44880 h 44879"/>
                  <a:gd name="connsiteX8" fmla="*/ 29661 w 52635"/>
                  <a:gd name="connsiteY8" fmla="*/ 38799 h 44879"/>
                  <a:gd name="connsiteX9" fmla="*/ 39091 w 52635"/>
                  <a:gd name="connsiteY9" fmla="*/ 44880 h 44879"/>
                  <a:gd name="connsiteX10" fmla="*/ 52635 w 52635"/>
                  <a:gd name="connsiteY10" fmla="*/ 32804 h 44879"/>
                  <a:gd name="connsiteX11" fmla="*/ 52635 w 52635"/>
                  <a:gd name="connsiteY11" fmla="*/ 15074 h 44879"/>
                  <a:gd name="connsiteX12" fmla="*/ 45177 w 52635"/>
                  <a:gd name="connsiteY12" fmla="*/ 5310 h 44879"/>
                  <a:gd name="connsiteX13" fmla="*/ 29661 w 52635"/>
                  <a:gd name="connsiteY13" fmla="*/ 0 h 44879"/>
                  <a:gd name="connsiteX14" fmla="*/ 29661 w 52635"/>
                  <a:gd name="connsiteY14" fmla="*/ 0 h 4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635" h="44879">
                    <a:moveTo>
                      <a:pt x="29661" y="0"/>
                    </a:moveTo>
                    <a:lnTo>
                      <a:pt x="14145" y="21412"/>
                    </a:lnTo>
                    <a:lnTo>
                      <a:pt x="17488" y="33488"/>
                    </a:lnTo>
                    <a:lnTo>
                      <a:pt x="10115" y="38199"/>
                    </a:lnTo>
                    <a:lnTo>
                      <a:pt x="4029" y="38199"/>
                    </a:lnTo>
                    <a:lnTo>
                      <a:pt x="0" y="38199"/>
                    </a:lnTo>
                    <a:lnTo>
                      <a:pt x="6687" y="44880"/>
                    </a:lnTo>
                    <a:lnTo>
                      <a:pt x="22889" y="44880"/>
                    </a:lnTo>
                    <a:lnTo>
                      <a:pt x="29661" y="38799"/>
                    </a:lnTo>
                    <a:lnTo>
                      <a:pt x="39091" y="44880"/>
                    </a:lnTo>
                    <a:lnTo>
                      <a:pt x="52635" y="32804"/>
                    </a:lnTo>
                    <a:lnTo>
                      <a:pt x="52635" y="15074"/>
                    </a:lnTo>
                    <a:lnTo>
                      <a:pt x="45177" y="5310"/>
                    </a:lnTo>
                    <a:lnTo>
                      <a:pt x="29661" y="0"/>
                    </a:lnTo>
                    <a:lnTo>
                      <a:pt x="29661" y="0"/>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8" name="Freeform 196">
                <a:extLst>
                  <a:ext uri="{FF2B5EF4-FFF2-40B4-BE49-F238E27FC236}">
                    <a16:creationId xmlns:a16="http://schemas.microsoft.com/office/drawing/2014/main" id="{90933AF3-27FB-8471-5FAE-D05D9868EEE7}"/>
                  </a:ext>
                </a:extLst>
              </p:cNvPr>
              <p:cNvSpPr/>
              <p:nvPr/>
            </p:nvSpPr>
            <p:spPr>
              <a:xfrm>
                <a:off x="797770" y="5697362"/>
                <a:ext cx="101567" cy="77039"/>
              </a:xfrm>
              <a:custGeom>
                <a:avLst/>
                <a:gdLst>
                  <a:gd name="connsiteX0" fmla="*/ 31718 w 55549"/>
                  <a:gd name="connsiteY0" fmla="*/ 1028 h 46935"/>
                  <a:gd name="connsiteX1" fmla="*/ 31032 w 55549"/>
                  <a:gd name="connsiteY1" fmla="*/ 514 h 46935"/>
                  <a:gd name="connsiteX2" fmla="*/ 15259 w 55549"/>
                  <a:gd name="connsiteY2" fmla="*/ 22268 h 46935"/>
                  <a:gd name="connsiteX3" fmla="*/ 18602 w 55549"/>
                  <a:gd name="connsiteY3" fmla="*/ 34174 h 46935"/>
                  <a:gd name="connsiteX4" fmla="*/ 11916 w 55549"/>
                  <a:gd name="connsiteY4" fmla="*/ 38370 h 46935"/>
                  <a:gd name="connsiteX5" fmla="*/ 6087 w 55549"/>
                  <a:gd name="connsiteY5" fmla="*/ 38370 h 46935"/>
                  <a:gd name="connsiteX6" fmla="*/ 2057 w 55549"/>
                  <a:gd name="connsiteY6" fmla="*/ 38370 h 46935"/>
                  <a:gd name="connsiteX7" fmla="*/ 0 w 55549"/>
                  <a:gd name="connsiteY7" fmla="*/ 38370 h 46935"/>
                  <a:gd name="connsiteX8" fmla="*/ 8401 w 55549"/>
                  <a:gd name="connsiteY8" fmla="*/ 46764 h 46935"/>
                  <a:gd name="connsiteX9" fmla="*/ 25289 w 55549"/>
                  <a:gd name="connsiteY9" fmla="*/ 46764 h 46935"/>
                  <a:gd name="connsiteX10" fmla="*/ 31804 w 55549"/>
                  <a:gd name="connsiteY10" fmla="*/ 40940 h 46935"/>
                  <a:gd name="connsiteX11" fmla="*/ 41234 w 55549"/>
                  <a:gd name="connsiteY11" fmla="*/ 46935 h 46935"/>
                  <a:gd name="connsiteX12" fmla="*/ 55550 w 55549"/>
                  <a:gd name="connsiteY12" fmla="*/ 34174 h 46935"/>
                  <a:gd name="connsiteX13" fmla="*/ 55550 w 55549"/>
                  <a:gd name="connsiteY13" fmla="*/ 15759 h 46935"/>
                  <a:gd name="connsiteX14" fmla="*/ 47749 w 55549"/>
                  <a:gd name="connsiteY14" fmla="*/ 5653 h 46935"/>
                  <a:gd name="connsiteX15" fmla="*/ 31375 w 55549"/>
                  <a:gd name="connsiteY15" fmla="*/ 0 h 46935"/>
                  <a:gd name="connsiteX16" fmla="*/ 31032 w 55549"/>
                  <a:gd name="connsiteY16" fmla="*/ 514 h 46935"/>
                  <a:gd name="connsiteX17" fmla="*/ 31718 w 55549"/>
                  <a:gd name="connsiteY17" fmla="*/ 1028 h 46935"/>
                  <a:gd name="connsiteX18" fmla="*/ 31461 w 55549"/>
                  <a:gd name="connsiteY18" fmla="*/ 1799 h 46935"/>
                  <a:gd name="connsiteX19" fmla="*/ 46720 w 55549"/>
                  <a:gd name="connsiteY19" fmla="*/ 7109 h 46935"/>
                  <a:gd name="connsiteX20" fmla="*/ 53835 w 55549"/>
                  <a:gd name="connsiteY20" fmla="*/ 16359 h 46935"/>
                  <a:gd name="connsiteX21" fmla="*/ 53835 w 55549"/>
                  <a:gd name="connsiteY21" fmla="*/ 33488 h 46935"/>
                  <a:gd name="connsiteX22" fmla="*/ 41062 w 55549"/>
                  <a:gd name="connsiteY22" fmla="*/ 44880 h 46935"/>
                  <a:gd name="connsiteX23" fmla="*/ 31633 w 55549"/>
                  <a:gd name="connsiteY23" fmla="*/ 38799 h 46935"/>
                  <a:gd name="connsiteX24" fmla="*/ 24689 w 55549"/>
                  <a:gd name="connsiteY24" fmla="*/ 45051 h 46935"/>
                  <a:gd name="connsiteX25" fmla="*/ 9087 w 55549"/>
                  <a:gd name="connsiteY25" fmla="*/ 45051 h 46935"/>
                  <a:gd name="connsiteX26" fmla="*/ 4029 w 55549"/>
                  <a:gd name="connsiteY26" fmla="*/ 39998 h 46935"/>
                  <a:gd name="connsiteX27" fmla="*/ 6087 w 55549"/>
                  <a:gd name="connsiteY27" fmla="*/ 39998 h 46935"/>
                  <a:gd name="connsiteX28" fmla="*/ 12173 w 55549"/>
                  <a:gd name="connsiteY28" fmla="*/ 39998 h 46935"/>
                  <a:gd name="connsiteX29" fmla="*/ 12430 w 55549"/>
                  <a:gd name="connsiteY29" fmla="*/ 39998 h 46935"/>
                  <a:gd name="connsiteX30" fmla="*/ 20574 w 55549"/>
                  <a:gd name="connsiteY30" fmla="*/ 34859 h 46935"/>
                  <a:gd name="connsiteX31" fmla="*/ 17145 w 55549"/>
                  <a:gd name="connsiteY31" fmla="*/ 22611 h 46935"/>
                  <a:gd name="connsiteX32" fmla="*/ 32404 w 55549"/>
                  <a:gd name="connsiteY32" fmla="*/ 1542 h 46935"/>
                  <a:gd name="connsiteX33" fmla="*/ 31718 w 55549"/>
                  <a:gd name="connsiteY33" fmla="*/ 1028 h 46935"/>
                  <a:gd name="connsiteX34" fmla="*/ 31461 w 55549"/>
                  <a:gd name="connsiteY34" fmla="*/ 1799 h 46935"/>
                  <a:gd name="connsiteX35" fmla="*/ 31718 w 55549"/>
                  <a:gd name="connsiteY35" fmla="*/ 1028 h 46935"/>
                  <a:gd name="connsiteX36" fmla="*/ 31718 w 55549"/>
                  <a:gd name="connsiteY36" fmla="*/ 1028 h 46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5549" h="46935">
                    <a:moveTo>
                      <a:pt x="31718" y="1028"/>
                    </a:moveTo>
                    <a:lnTo>
                      <a:pt x="31032" y="514"/>
                    </a:lnTo>
                    <a:lnTo>
                      <a:pt x="15259" y="22268"/>
                    </a:lnTo>
                    <a:lnTo>
                      <a:pt x="18602" y="34174"/>
                    </a:lnTo>
                    <a:lnTo>
                      <a:pt x="11916" y="38370"/>
                    </a:lnTo>
                    <a:lnTo>
                      <a:pt x="6087" y="38370"/>
                    </a:lnTo>
                    <a:lnTo>
                      <a:pt x="2057" y="38370"/>
                    </a:lnTo>
                    <a:lnTo>
                      <a:pt x="0" y="38370"/>
                    </a:lnTo>
                    <a:lnTo>
                      <a:pt x="8401" y="46764"/>
                    </a:lnTo>
                    <a:lnTo>
                      <a:pt x="25289" y="46764"/>
                    </a:lnTo>
                    <a:lnTo>
                      <a:pt x="31804" y="40940"/>
                    </a:lnTo>
                    <a:lnTo>
                      <a:pt x="41234" y="46935"/>
                    </a:lnTo>
                    <a:lnTo>
                      <a:pt x="55550" y="34174"/>
                    </a:lnTo>
                    <a:lnTo>
                      <a:pt x="55550" y="15759"/>
                    </a:lnTo>
                    <a:lnTo>
                      <a:pt x="47749" y="5653"/>
                    </a:lnTo>
                    <a:lnTo>
                      <a:pt x="31375" y="0"/>
                    </a:lnTo>
                    <a:lnTo>
                      <a:pt x="31032" y="514"/>
                    </a:lnTo>
                    <a:lnTo>
                      <a:pt x="31718" y="1028"/>
                    </a:lnTo>
                    <a:lnTo>
                      <a:pt x="31461" y="1799"/>
                    </a:lnTo>
                    <a:lnTo>
                      <a:pt x="46720" y="7109"/>
                    </a:lnTo>
                    <a:lnTo>
                      <a:pt x="53835" y="16359"/>
                    </a:lnTo>
                    <a:lnTo>
                      <a:pt x="53835" y="33488"/>
                    </a:lnTo>
                    <a:lnTo>
                      <a:pt x="41062" y="44880"/>
                    </a:lnTo>
                    <a:lnTo>
                      <a:pt x="31633" y="38799"/>
                    </a:lnTo>
                    <a:lnTo>
                      <a:pt x="24689" y="45051"/>
                    </a:lnTo>
                    <a:lnTo>
                      <a:pt x="9087" y="45051"/>
                    </a:lnTo>
                    <a:lnTo>
                      <a:pt x="4029" y="39998"/>
                    </a:lnTo>
                    <a:lnTo>
                      <a:pt x="6087" y="39998"/>
                    </a:lnTo>
                    <a:lnTo>
                      <a:pt x="12173" y="39998"/>
                    </a:lnTo>
                    <a:lnTo>
                      <a:pt x="12430" y="39998"/>
                    </a:lnTo>
                    <a:lnTo>
                      <a:pt x="20574" y="34859"/>
                    </a:lnTo>
                    <a:lnTo>
                      <a:pt x="17145" y="22611"/>
                    </a:lnTo>
                    <a:lnTo>
                      <a:pt x="32404" y="1542"/>
                    </a:lnTo>
                    <a:lnTo>
                      <a:pt x="31718" y="1028"/>
                    </a:lnTo>
                    <a:lnTo>
                      <a:pt x="31461" y="1799"/>
                    </a:lnTo>
                    <a:lnTo>
                      <a:pt x="31718" y="1028"/>
                    </a:lnTo>
                    <a:lnTo>
                      <a:pt x="31718" y="1028"/>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sp>
          <p:nvSpPr>
            <p:cNvPr id="59" name="Freeform 197">
              <a:extLst>
                <a:ext uri="{FF2B5EF4-FFF2-40B4-BE49-F238E27FC236}">
                  <a16:creationId xmlns:a16="http://schemas.microsoft.com/office/drawing/2014/main" id="{20196786-30B2-F998-B945-D893C08B630C}"/>
                </a:ext>
              </a:extLst>
            </p:cNvPr>
            <p:cNvSpPr/>
            <p:nvPr/>
          </p:nvSpPr>
          <p:spPr>
            <a:xfrm>
              <a:off x="735847" y="5159300"/>
              <a:ext cx="1312153" cy="913654"/>
            </a:xfrm>
            <a:custGeom>
              <a:avLst/>
              <a:gdLst>
                <a:gd name="connsiteX0" fmla="*/ 687336 w 717635"/>
                <a:gd name="connsiteY0" fmla="*/ 102436 h 556629"/>
                <a:gd name="connsiteX1" fmla="*/ 686908 w 717635"/>
                <a:gd name="connsiteY1" fmla="*/ 108602 h 556629"/>
                <a:gd name="connsiteX2" fmla="*/ 688622 w 717635"/>
                <a:gd name="connsiteY2" fmla="*/ 115711 h 556629"/>
                <a:gd name="connsiteX3" fmla="*/ 715282 w 717635"/>
                <a:gd name="connsiteY3" fmla="*/ 172924 h 556629"/>
                <a:gd name="connsiteX4" fmla="*/ 708939 w 717635"/>
                <a:gd name="connsiteY4" fmla="*/ 180119 h 556629"/>
                <a:gd name="connsiteX5" fmla="*/ 717597 w 717635"/>
                <a:gd name="connsiteY5" fmla="*/ 214464 h 556629"/>
                <a:gd name="connsiteX6" fmla="*/ 716568 w 717635"/>
                <a:gd name="connsiteY6" fmla="*/ 225085 h 556629"/>
                <a:gd name="connsiteX7" fmla="*/ 690851 w 717635"/>
                <a:gd name="connsiteY7" fmla="*/ 235791 h 556629"/>
                <a:gd name="connsiteX8" fmla="*/ 699423 w 717635"/>
                <a:gd name="connsiteY8" fmla="*/ 291976 h 556629"/>
                <a:gd name="connsiteX9" fmla="*/ 697366 w 717635"/>
                <a:gd name="connsiteY9" fmla="*/ 306022 h 556629"/>
                <a:gd name="connsiteX10" fmla="*/ 670362 w 717635"/>
                <a:gd name="connsiteY10" fmla="*/ 291291 h 556629"/>
                <a:gd name="connsiteX11" fmla="*/ 657075 w 717635"/>
                <a:gd name="connsiteY11" fmla="*/ 291462 h 556629"/>
                <a:gd name="connsiteX12" fmla="*/ 647988 w 717635"/>
                <a:gd name="connsiteY12" fmla="*/ 292832 h 556629"/>
                <a:gd name="connsiteX13" fmla="*/ 645674 w 717635"/>
                <a:gd name="connsiteY13" fmla="*/ 298656 h 556629"/>
                <a:gd name="connsiteX14" fmla="*/ 657675 w 717635"/>
                <a:gd name="connsiteY14" fmla="*/ 317413 h 556629"/>
                <a:gd name="connsiteX15" fmla="*/ 665305 w 717635"/>
                <a:gd name="connsiteY15" fmla="*/ 318441 h 556629"/>
                <a:gd name="connsiteX16" fmla="*/ 662219 w 717635"/>
                <a:gd name="connsiteY16" fmla="*/ 334543 h 556629"/>
                <a:gd name="connsiteX17" fmla="*/ 670020 w 717635"/>
                <a:gd name="connsiteY17" fmla="*/ 335657 h 556629"/>
                <a:gd name="connsiteX18" fmla="*/ 675678 w 717635"/>
                <a:gd name="connsiteY18" fmla="*/ 359810 h 556629"/>
                <a:gd name="connsiteX19" fmla="*/ 682621 w 717635"/>
                <a:gd name="connsiteY19" fmla="*/ 358525 h 556629"/>
                <a:gd name="connsiteX20" fmla="*/ 688108 w 717635"/>
                <a:gd name="connsiteY20" fmla="*/ 364863 h 556629"/>
                <a:gd name="connsiteX21" fmla="*/ 648674 w 717635"/>
                <a:gd name="connsiteY21" fmla="*/ 372571 h 556629"/>
                <a:gd name="connsiteX22" fmla="*/ 644474 w 717635"/>
                <a:gd name="connsiteY22" fmla="*/ 397580 h 556629"/>
                <a:gd name="connsiteX23" fmla="*/ 572465 w 717635"/>
                <a:gd name="connsiteY23" fmla="*/ 388502 h 556629"/>
                <a:gd name="connsiteX24" fmla="*/ 564406 w 717635"/>
                <a:gd name="connsiteY24" fmla="*/ 389615 h 556629"/>
                <a:gd name="connsiteX25" fmla="*/ 559949 w 717635"/>
                <a:gd name="connsiteY25" fmla="*/ 402462 h 556629"/>
                <a:gd name="connsiteX26" fmla="*/ 507657 w 717635"/>
                <a:gd name="connsiteY26" fmla="*/ 368374 h 556629"/>
                <a:gd name="connsiteX27" fmla="*/ 482968 w 717635"/>
                <a:gd name="connsiteY27" fmla="*/ 363064 h 556629"/>
                <a:gd name="connsiteX28" fmla="*/ 475767 w 717635"/>
                <a:gd name="connsiteY28" fmla="*/ 363407 h 556629"/>
                <a:gd name="connsiteX29" fmla="*/ 443791 w 717635"/>
                <a:gd name="connsiteY29" fmla="*/ 375140 h 556629"/>
                <a:gd name="connsiteX30" fmla="*/ 422960 w 717635"/>
                <a:gd name="connsiteY30" fmla="*/ 380108 h 556629"/>
                <a:gd name="connsiteX31" fmla="*/ 406930 w 717635"/>
                <a:gd name="connsiteY31" fmla="*/ 394411 h 556629"/>
                <a:gd name="connsiteX32" fmla="*/ 390899 w 717635"/>
                <a:gd name="connsiteY32" fmla="*/ 396810 h 556629"/>
                <a:gd name="connsiteX33" fmla="*/ 385670 w 717635"/>
                <a:gd name="connsiteY33" fmla="*/ 404947 h 556629"/>
                <a:gd name="connsiteX34" fmla="*/ 376840 w 717635"/>
                <a:gd name="connsiteY34" fmla="*/ 424646 h 556629"/>
                <a:gd name="connsiteX35" fmla="*/ 377869 w 717635"/>
                <a:gd name="connsiteY35" fmla="*/ 435352 h 556629"/>
                <a:gd name="connsiteX36" fmla="*/ 367582 w 717635"/>
                <a:gd name="connsiteY36" fmla="*/ 445372 h 556629"/>
                <a:gd name="connsiteX37" fmla="*/ 376840 w 717635"/>
                <a:gd name="connsiteY37" fmla="*/ 456849 h 556629"/>
                <a:gd name="connsiteX38" fmla="*/ 371782 w 717635"/>
                <a:gd name="connsiteY38" fmla="*/ 469782 h 556629"/>
                <a:gd name="connsiteX39" fmla="*/ 354037 w 717635"/>
                <a:gd name="connsiteY39" fmla="*/ 476206 h 556629"/>
                <a:gd name="connsiteX40" fmla="*/ 351808 w 717635"/>
                <a:gd name="connsiteY40" fmla="*/ 481259 h 556629"/>
                <a:gd name="connsiteX41" fmla="*/ 353266 w 717635"/>
                <a:gd name="connsiteY41" fmla="*/ 497533 h 556629"/>
                <a:gd name="connsiteX42" fmla="*/ 324891 w 717635"/>
                <a:gd name="connsiteY42" fmla="*/ 491794 h 556629"/>
                <a:gd name="connsiteX43" fmla="*/ 305946 w 717635"/>
                <a:gd name="connsiteY43" fmla="*/ 474835 h 556629"/>
                <a:gd name="connsiteX44" fmla="*/ 278599 w 717635"/>
                <a:gd name="connsiteY44" fmla="*/ 470125 h 556629"/>
                <a:gd name="connsiteX45" fmla="*/ 275685 w 717635"/>
                <a:gd name="connsiteY45" fmla="*/ 462759 h 556629"/>
                <a:gd name="connsiteX46" fmla="*/ 269855 w 717635"/>
                <a:gd name="connsiteY46" fmla="*/ 459933 h 556629"/>
                <a:gd name="connsiteX47" fmla="*/ 264283 w 717635"/>
                <a:gd name="connsiteY47" fmla="*/ 457877 h 556629"/>
                <a:gd name="connsiteX48" fmla="*/ 265569 w 717635"/>
                <a:gd name="connsiteY48" fmla="*/ 466271 h 556629"/>
                <a:gd name="connsiteX49" fmla="*/ 260340 w 717635"/>
                <a:gd name="connsiteY49" fmla="*/ 471409 h 556629"/>
                <a:gd name="connsiteX50" fmla="*/ 245424 w 717635"/>
                <a:gd name="connsiteY50" fmla="*/ 457020 h 556629"/>
                <a:gd name="connsiteX51" fmla="*/ 234365 w 717635"/>
                <a:gd name="connsiteY51" fmla="*/ 454793 h 556629"/>
                <a:gd name="connsiteX52" fmla="*/ 217306 w 717635"/>
                <a:gd name="connsiteY52" fmla="*/ 455051 h 556629"/>
                <a:gd name="connsiteX53" fmla="*/ 197075 w 717635"/>
                <a:gd name="connsiteY53" fmla="*/ 464900 h 556629"/>
                <a:gd name="connsiteX54" fmla="*/ 166385 w 717635"/>
                <a:gd name="connsiteY54" fmla="*/ 463273 h 556629"/>
                <a:gd name="connsiteX55" fmla="*/ 152241 w 717635"/>
                <a:gd name="connsiteY55" fmla="*/ 492137 h 556629"/>
                <a:gd name="connsiteX56" fmla="*/ 129266 w 717635"/>
                <a:gd name="connsiteY56" fmla="*/ 497447 h 556629"/>
                <a:gd name="connsiteX57" fmla="*/ 116408 w 717635"/>
                <a:gd name="connsiteY57" fmla="*/ 514919 h 556629"/>
                <a:gd name="connsiteX58" fmla="*/ 93176 w 717635"/>
                <a:gd name="connsiteY58" fmla="*/ 523398 h 556629"/>
                <a:gd name="connsiteX59" fmla="*/ 90947 w 717635"/>
                <a:gd name="connsiteY59" fmla="*/ 526910 h 556629"/>
                <a:gd name="connsiteX60" fmla="*/ 105863 w 717635"/>
                <a:gd name="connsiteY60" fmla="*/ 540613 h 556629"/>
                <a:gd name="connsiteX61" fmla="*/ 85718 w 717635"/>
                <a:gd name="connsiteY61" fmla="*/ 556630 h 556629"/>
                <a:gd name="connsiteX62" fmla="*/ 69430 w 717635"/>
                <a:gd name="connsiteY62" fmla="*/ 528366 h 556629"/>
                <a:gd name="connsiteX63" fmla="*/ 51428 w 717635"/>
                <a:gd name="connsiteY63" fmla="*/ 517403 h 556629"/>
                <a:gd name="connsiteX64" fmla="*/ 36769 w 717635"/>
                <a:gd name="connsiteY64" fmla="*/ 512435 h 556629"/>
                <a:gd name="connsiteX65" fmla="*/ 22882 w 717635"/>
                <a:gd name="connsiteY65" fmla="*/ 529137 h 556629"/>
                <a:gd name="connsiteX66" fmla="*/ 5737 w 717635"/>
                <a:gd name="connsiteY66" fmla="*/ 533505 h 556629"/>
                <a:gd name="connsiteX67" fmla="*/ 336 w 717635"/>
                <a:gd name="connsiteY67" fmla="*/ 523570 h 556629"/>
                <a:gd name="connsiteX68" fmla="*/ 5222 w 717635"/>
                <a:gd name="connsiteY68" fmla="*/ 508410 h 556629"/>
                <a:gd name="connsiteX69" fmla="*/ 13109 w 717635"/>
                <a:gd name="connsiteY69" fmla="*/ 502500 h 556629"/>
                <a:gd name="connsiteX70" fmla="*/ 37883 w 717635"/>
                <a:gd name="connsiteY70" fmla="*/ 492137 h 556629"/>
                <a:gd name="connsiteX71" fmla="*/ 49285 w 717635"/>
                <a:gd name="connsiteY71" fmla="*/ 498988 h 556629"/>
                <a:gd name="connsiteX72" fmla="*/ 54171 w 717635"/>
                <a:gd name="connsiteY72" fmla="*/ 496076 h 556629"/>
                <a:gd name="connsiteX73" fmla="*/ 95919 w 717635"/>
                <a:gd name="connsiteY73" fmla="*/ 456078 h 556629"/>
                <a:gd name="connsiteX74" fmla="*/ 120694 w 717635"/>
                <a:gd name="connsiteY74" fmla="*/ 431925 h 556629"/>
                <a:gd name="connsiteX75" fmla="*/ 121808 w 717635"/>
                <a:gd name="connsiteY75" fmla="*/ 408030 h 556629"/>
                <a:gd name="connsiteX76" fmla="*/ 145983 w 717635"/>
                <a:gd name="connsiteY76" fmla="*/ 401863 h 556629"/>
                <a:gd name="connsiteX77" fmla="*/ 166728 w 717635"/>
                <a:gd name="connsiteY77" fmla="*/ 392270 h 556629"/>
                <a:gd name="connsiteX78" fmla="*/ 171186 w 717635"/>
                <a:gd name="connsiteY78" fmla="*/ 373685 h 556629"/>
                <a:gd name="connsiteX79" fmla="*/ 205047 w 717635"/>
                <a:gd name="connsiteY79" fmla="*/ 348846 h 556629"/>
                <a:gd name="connsiteX80" fmla="*/ 208305 w 717635"/>
                <a:gd name="connsiteY80" fmla="*/ 340710 h 556629"/>
                <a:gd name="connsiteX81" fmla="*/ 209076 w 717635"/>
                <a:gd name="connsiteY81" fmla="*/ 308335 h 556629"/>
                <a:gd name="connsiteX82" fmla="*/ 210705 w 717635"/>
                <a:gd name="connsiteY82" fmla="*/ 302853 h 556629"/>
                <a:gd name="connsiteX83" fmla="*/ 214906 w 717635"/>
                <a:gd name="connsiteY83" fmla="*/ 287694 h 556629"/>
                <a:gd name="connsiteX84" fmla="*/ 245424 w 717635"/>
                <a:gd name="connsiteY84" fmla="*/ 294288 h 556629"/>
                <a:gd name="connsiteX85" fmla="*/ 257425 w 717635"/>
                <a:gd name="connsiteY85" fmla="*/ 283925 h 556629"/>
                <a:gd name="connsiteX86" fmla="*/ 268741 w 717635"/>
                <a:gd name="connsiteY86" fmla="*/ 270307 h 556629"/>
                <a:gd name="connsiteX87" fmla="*/ 261454 w 717635"/>
                <a:gd name="connsiteY87" fmla="*/ 251978 h 556629"/>
                <a:gd name="connsiteX88" fmla="*/ 268312 w 717635"/>
                <a:gd name="connsiteY88" fmla="*/ 241786 h 556629"/>
                <a:gd name="connsiteX89" fmla="*/ 324548 w 717635"/>
                <a:gd name="connsiteY89" fmla="*/ 232450 h 556629"/>
                <a:gd name="connsiteX90" fmla="*/ 337407 w 717635"/>
                <a:gd name="connsiteY90" fmla="*/ 230651 h 556629"/>
                <a:gd name="connsiteX91" fmla="*/ 345122 w 717635"/>
                <a:gd name="connsiteY91" fmla="*/ 231508 h 556629"/>
                <a:gd name="connsiteX92" fmla="*/ 351808 w 717635"/>
                <a:gd name="connsiteY92" fmla="*/ 233136 h 556629"/>
                <a:gd name="connsiteX93" fmla="*/ 368439 w 717635"/>
                <a:gd name="connsiteY93" fmla="*/ 234848 h 556629"/>
                <a:gd name="connsiteX94" fmla="*/ 375811 w 717635"/>
                <a:gd name="connsiteY94" fmla="*/ 234762 h 556629"/>
                <a:gd name="connsiteX95" fmla="*/ 396814 w 717635"/>
                <a:gd name="connsiteY95" fmla="*/ 245468 h 556629"/>
                <a:gd name="connsiteX96" fmla="*/ 410016 w 717635"/>
                <a:gd name="connsiteY96" fmla="*/ 246154 h 556629"/>
                <a:gd name="connsiteX97" fmla="*/ 465566 w 717635"/>
                <a:gd name="connsiteY97" fmla="*/ 238617 h 556629"/>
                <a:gd name="connsiteX98" fmla="*/ 473367 w 717635"/>
                <a:gd name="connsiteY98" fmla="*/ 234334 h 556629"/>
                <a:gd name="connsiteX99" fmla="*/ 470966 w 717635"/>
                <a:gd name="connsiteY99" fmla="*/ 209068 h 556629"/>
                <a:gd name="connsiteX100" fmla="*/ 473881 w 717635"/>
                <a:gd name="connsiteY100" fmla="*/ 203672 h 556629"/>
                <a:gd name="connsiteX101" fmla="*/ 514000 w 717635"/>
                <a:gd name="connsiteY101" fmla="*/ 159906 h 556629"/>
                <a:gd name="connsiteX102" fmla="*/ 517686 w 717635"/>
                <a:gd name="connsiteY102" fmla="*/ 155795 h 556629"/>
                <a:gd name="connsiteX103" fmla="*/ 522658 w 717635"/>
                <a:gd name="connsiteY103" fmla="*/ 151341 h 556629"/>
                <a:gd name="connsiteX104" fmla="*/ 526002 w 717635"/>
                <a:gd name="connsiteY104" fmla="*/ 147316 h 556629"/>
                <a:gd name="connsiteX105" fmla="*/ 543490 w 717635"/>
                <a:gd name="connsiteY105" fmla="*/ 124105 h 556629"/>
                <a:gd name="connsiteX106" fmla="*/ 554291 w 717635"/>
                <a:gd name="connsiteY106" fmla="*/ 106204 h 556629"/>
                <a:gd name="connsiteX107" fmla="*/ 550433 w 717635"/>
                <a:gd name="connsiteY107" fmla="*/ 103464 h 556629"/>
                <a:gd name="connsiteX108" fmla="*/ 533545 w 717635"/>
                <a:gd name="connsiteY108" fmla="*/ 119137 h 556629"/>
                <a:gd name="connsiteX109" fmla="*/ 531917 w 717635"/>
                <a:gd name="connsiteY109" fmla="*/ 73915 h 556629"/>
                <a:gd name="connsiteX110" fmla="*/ 556948 w 717635"/>
                <a:gd name="connsiteY110" fmla="*/ 59012 h 556629"/>
                <a:gd name="connsiteX111" fmla="*/ 563721 w 717635"/>
                <a:gd name="connsiteY111" fmla="*/ 53873 h 556629"/>
                <a:gd name="connsiteX112" fmla="*/ 562606 w 717635"/>
                <a:gd name="connsiteY112" fmla="*/ 26208 h 556629"/>
                <a:gd name="connsiteX113" fmla="*/ 583352 w 717635"/>
                <a:gd name="connsiteY113" fmla="*/ 27408 h 556629"/>
                <a:gd name="connsiteX114" fmla="*/ 593639 w 717635"/>
                <a:gd name="connsiteY114" fmla="*/ 36658 h 556629"/>
                <a:gd name="connsiteX115" fmla="*/ 617985 w 717635"/>
                <a:gd name="connsiteY115" fmla="*/ 27322 h 556629"/>
                <a:gd name="connsiteX116" fmla="*/ 671648 w 717635"/>
                <a:gd name="connsiteY116" fmla="*/ 24239 h 556629"/>
                <a:gd name="connsiteX117" fmla="*/ 672591 w 717635"/>
                <a:gd name="connsiteY117" fmla="*/ 21326 h 556629"/>
                <a:gd name="connsiteX118" fmla="*/ 662305 w 717635"/>
                <a:gd name="connsiteY118" fmla="*/ 7880 h 556629"/>
                <a:gd name="connsiteX119" fmla="*/ 677906 w 717635"/>
                <a:gd name="connsiteY119" fmla="*/ 0 h 556629"/>
                <a:gd name="connsiteX120" fmla="*/ 692737 w 717635"/>
                <a:gd name="connsiteY120" fmla="*/ 15417 h 556629"/>
                <a:gd name="connsiteX121" fmla="*/ 695308 w 717635"/>
                <a:gd name="connsiteY121" fmla="*/ 29891 h 556629"/>
                <a:gd name="connsiteX122" fmla="*/ 687079 w 717635"/>
                <a:gd name="connsiteY122" fmla="*/ 102693 h 556629"/>
                <a:gd name="connsiteX123" fmla="*/ 687079 w 717635"/>
                <a:gd name="connsiteY123" fmla="*/ 102693 h 556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717635" h="556629">
                  <a:moveTo>
                    <a:pt x="687336" y="102436"/>
                  </a:moveTo>
                  <a:cubicBezTo>
                    <a:pt x="687336" y="102436"/>
                    <a:pt x="686993" y="105605"/>
                    <a:pt x="686908" y="108602"/>
                  </a:cubicBezTo>
                  <a:cubicBezTo>
                    <a:pt x="686908" y="111600"/>
                    <a:pt x="688622" y="115711"/>
                    <a:pt x="688622" y="115711"/>
                  </a:cubicBezTo>
                  <a:cubicBezTo>
                    <a:pt x="697537" y="134811"/>
                    <a:pt x="705596" y="154253"/>
                    <a:pt x="715282" y="172924"/>
                  </a:cubicBezTo>
                  <a:cubicBezTo>
                    <a:pt x="713139" y="175323"/>
                    <a:pt x="710996" y="177721"/>
                    <a:pt x="708939" y="180119"/>
                  </a:cubicBezTo>
                  <a:cubicBezTo>
                    <a:pt x="711596" y="191596"/>
                    <a:pt x="718197" y="202302"/>
                    <a:pt x="717597" y="214464"/>
                  </a:cubicBezTo>
                  <a:cubicBezTo>
                    <a:pt x="717426" y="217976"/>
                    <a:pt x="717940" y="221744"/>
                    <a:pt x="716568" y="225085"/>
                  </a:cubicBezTo>
                  <a:cubicBezTo>
                    <a:pt x="708253" y="229281"/>
                    <a:pt x="699080" y="231422"/>
                    <a:pt x="690851" y="235791"/>
                  </a:cubicBezTo>
                  <a:cubicBezTo>
                    <a:pt x="693851" y="254462"/>
                    <a:pt x="696680" y="273219"/>
                    <a:pt x="699423" y="291976"/>
                  </a:cubicBezTo>
                  <a:cubicBezTo>
                    <a:pt x="700023" y="296772"/>
                    <a:pt x="702509" y="302767"/>
                    <a:pt x="697366" y="306022"/>
                  </a:cubicBezTo>
                  <a:cubicBezTo>
                    <a:pt x="688108" y="301569"/>
                    <a:pt x="679535" y="295916"/>
                    <a:pt x="670362" y="291291"/>
                  </a:cubicBezTo>
                  <a:cubicBezTo>
                    <a:pt x="666162" y="288978"/>
                    <a:pt x="661447" y="291034"/>
                    <a:pt x="657075" y="291462"/>
                  </a:cubicBezTo>
                  <a:cubicBezTo>
                    <a:pt x="651846" y="292490"/>
                    <a:pt x="647988" y="292832"/>
                    <a:pt x="647988" y="292832"/>
                  </a:cubicBezTo>
                  <a:cubicBezTo>
                    <a:pt x="644559" y="294032"/>
                    <a:pt x="644045" y="296001"/>
                    <a:pt x="645674" y="298656"/>
                  </a:cubicBezTo>
                  <a:cubicBezTo>
                    <a:pt x="649874" y="304738"/>
                    <a:pt x="653646" y="311161"/>
                    <a:pt x="657675" y="317413"/>
                  </a:cubicBezTo>
                  <a:cubicBezTo>
                    <a:pt x="660247" y="317756"/>
                    <a:pt x="662733" y="318099"/>
                    <a:pt x="665305" y="318441"/>
                  </a:cubicBezTo>
                  <a:cubicBezTo>
                    <a:pt x="664019" y="323751"/>
                    <a:pt x="662733" y="329062"/>
                    <a:pt x="662219" y="334543"/>
                  </a:cubicBezTo>
                  <a:cubicBezTo>
                    <a:pt x="664790" y="334886"/>
                    <a:pt x="667362" y="335228"/>
                    <a:pt x="670020" y="335657"/>
                  </a:cubicBezTo>
                  <a:cubicBezTo>
                    <a:pt x="671906" y="343708"/>
                    <a:pt x="673277" y="351844"/>
                    <a:pt x="675678" y="359810"/>
                  </a:cubicBezTo>
                  <a:cubicBezTo>
                    <a:pt x="677992" y="359381"/>
                    <a:pt x="680307" y="358782"/>
                    <a:pt x="682621" y="358525"/>
                  </a:cubicBezTo>
                  <a:cubicBezTo>
                    <a:pt x="684936" y="360152"/>
                    <a:pt x="686479" y="362636"/>
                    <a:pt x="688108" y="364863"/>
                  </a:cubicBezTo>
                  <a:cubicBezTo>
                    <a:pt x="675678" y="370258"/>
                    <a:pt x="661361" y="368203"/>
                    <a:pt x="648674" y="372571"/>
                  </a:cubicBezTo>
                  <a:cubicBezTo>
                    <a:pt x="644645" y="380108"/>
                    <a:pt x="646445" y="389358"/>
                    <a:pt x="644474" y="397580"/>
                  </a:cubicBezTo>
                  <a:cubicBezTo>
                    <a:pt x="620385" y="395182"/>
                    <a:pt x="596468" y="391157"/>
                    <a:pt x="572465" y="388502"/>
                  </a:cubicBezTo>
                  <a:cubicBezTo>
                    <a:pt x="569807" y="388331"/>
                    <a:pt x="566807" y="387902"/>
                    <a:pt x="564406" y="389615"/>
                  </a:cubicBezTo>
                  <a:cubicBezTo>
                    <a:pt x="562349" y="393641"/>
                    <a:pt x="561406" y="398180"/>
                    <a:pt x="559949" y="402462"/>
                  </a:cubicBezTo>
                  <a:cubicBezTo>
                    <a:pt x="542032" y="391756"/>
                    <a:pt x="525230" y="379509"/>
                    <a:pt x="507657" y="368374"/>
                  </a:cubicBezTo>
                  <a:cubicBezTo>
                    <a:pt x="500113" y="364178"/>
                    <a:pt x="491026" y="365634"/>
                    <a:pt x="482968" y="363064"/>
                  </a:cubicBezTo>
                  <a:cubicBezTo>
                    <a:pt x="482968" y="363064"/>
                    <a:pt x="477396" y="362379"/>
                    <a:pt x="475767" y="363407"/>
                  </a:cubicBezTo>
                  <a:cubicBezTo>
                    <a:pt x="465223" y="367689"/>
                    <a:pt x="455021" y="372914"/>
                    <a:pt x="443791" y="375140"/>
                  </a:cubicBezTo>
                  <a:cubicBezTo>
                    <a:pt x="436848" y="376854"/>
                    <a:pt x="429818" y="378053"/>
                    <a:pt x="422960" y="380108"/>
                  </a:cubicBezTo>
                  <a:cubicBezTo>
                    <a:pt x="415588" y="381992"/>
                    <a:pt x="412759" y="390129"/>
                    <a:pt x="406930" y="394411"/>
                  </a:cubicBezTo>
                  <a:cubicBezTo>
                    <a:pt x="401700" y="395953"/>
                    <a:pt x="395957" y="394754"/>
                    <a:pt x="390899" y="396810"/>
                  </a:cubicBezTo>
                  <a:cubicBezTo>
                    <a:pt x="388070" y="398608"/>
                    <a:pt x="387041" y="402120"/>
                    <a:pt x="385670" y="404947"/>
                  </a:cubicBezTo>
                  <a:cubicBezTo>
                    <a:pt x="382927" y="411627"/>
                    <a:pt x="379498" y="417965"/>
                    <a:pt x="376840" y="424646"/>
                  </a:cubicBezTo>
                  <a:cubicBezTo>
                    <a:pt x="375211" y="428157"/>
                    <a:pt x="377183" y="431840"/>
                    <a:pt x="377869" y="435352"/>
                  </a:cubicBezTo>
                  <a:cubicBezTo>
                    <a:pt x="374526" y="438606"/>
                    <a:pt x="368953" y="440576"/>
                    <a:pt x="367582" y="445372"/>
                  </a:cubicBezTo>
                  <a:cubicBezTo>
                    <a:pt x="369211" y="450083"/>
                    <a:pt x="373754" y="453081"/>
                    <a:pt x="376840" y="456849"/>
                  </a:cubicBezTo>
                  <a:cubicBezTo>
                    <a:pt x="375297" y="461217"/>
                    <a:pt x="374183" y="465757"/>
                    <a:pt x="371782" y="469782"/>
                  </a:cubicBezTo>
                  <a:cubicBezTo>
                    <a:pt x="366382" y="473208"/>
                    <a:pt x="359695" y="473294"/>
                    <a:pt x="354037" y="476206"/>
                  </a:cubicBezTo>
                  <a:cubicBezTo>
                    <a:pt x="352237" y="477062"/>
                    <a:pt x="351551" y="479375"/>
                    <a:pt x="351808" y="481259"/>
                  </a:cubicBezTo>
                  <a:cubicBezTo>
                    <a:pt x="352323" y="486655"/>
                    <a:pt x="353180" y="492051"/>
                    <a:pt x="353266" y="497533"/>
                  </a:cubicBezTo>
                  <a:cubicBezTo>
                    <a:pt x="343750" y="496076"/>
                    <a:pt x="334321" y="493935"/>
                    <a:pt x="324891" y="491794"/>
                  </a:cubicBezTo>
                  <a:cubicBezTo>
                    <a:pt x="315375" y="490338"/>
                    <a:pt x="315375" y="476549"/>
                    <a:pt x="305946" y="474835"/>
                  </a:cubicBezTo>
                  <a:cubicBezTo>
                    <a:pt x="296859" y="473037"/>
                    <a:pt x="287686" y="471838"/>
                    <a:pt x="278599" y="470125"/>
                  </a:cubicBezTo>
                  <a:cubicBezTo>
                    <a:pt x="277656" y="467641"/>
                    <a:pt x="277056" y="464986"/>
                    <a:pt x="275685" y="462759"/>
                  </a:cubicBezTo>
                  <a:cubicBezTo>
                    <a:pt x="273799" y="461560"/>
                    <a:pt x="271827" y="460789"/>
                    <a:pt x="269855" y="459933"/>
                  </a:cubicBezTo>
                  <a:cubicBezTo>
                    <a:pt x="267884" y="459076"/>
                    <a:pt x="263512" y="455136"/>
                    <a:pt x="264283" y="457877"/>
                  </a:cubicBezTo>
                  <a:cubicBezTo>
                    <a:pt x="264969" y="460618"/>
                    <a:pt x="266083" y="463358"/>
                    <a:pt x="265569" y="466271"/>
                  </a:cubicBezTo>
                  <a:cubicBezTo>
                    <a:pt x="264026" y="468155"/>
                    <a:pt x="262140" y="469782"/>
                    <a:pt x="260340" y="471409"/>
                  </a:cubicBezTo>
                  <a:cubicBezTo>
                    <a:pt x="255111" y="466870"/>
                    <a:pt x="250567" y="461646"/>
                    <a:pt x="245424" y="457020"/>
                  </a:cubicBezTo>
                  <a:cubicBezTo>
                    <a:pt x="242423" y="454280"/>
                    <a:pt x="238137" y="454965"/>
                    <a:pt x="234365" y="454793"/>
                  </a:cubicBezTo>
                  <a:cubicBezTo>
                    <a:pt x="228707" y="454879"/>
                    <a:pt x="222964" y="454537"/>
                    <a:pt x="217306" y="455051"/>
                  </a:cubicBezTo>
                  <a:cubicBezTo>
                    <a:pt x="209848" y="456849"/>
                    <a:pt x="205476" y="466271"/>
                    <a:pt x="197075" y="464900"/>
                  </a:cubicBezTo>
                  <a:cubicBezTo>
                    <a:pt x="186874" y="464729"/>
                    <a:pt x="176415" y="460875"/>
                    <a:pt x="166385" y="463273"/>
                  </a:cubicBezTo>
                  <a:cubicBezTo>
                    <a:pt x="160127" y="472009"/>
                    <a:pt x="157898" y="483058"/>
                    <a:pt x="152241" y="492137"/>
                  </a:cubicBezTo>
                  <a:cubicBezTo>
                    <a:pt x="145211" y="495819"/>
                    <a:pt x="136724" y="494706"/>
                    <a:pt x="129266" y="497447"/>
                  </a:cubicBezTo>
                  <a:cubicBezTo>
                    <a:pt x="122837" y="501386"/>
                    <a:pt x="122237" y="510465"/>
                    <a:pt x="116408" y="514919"/>
                  </a:cubicBezTo>
                  <a:cubicBezTo>
                    <a:pt x="108949" y="518431"/>
                    <a:pt x="100463" y="519459"/>
                    <a:pt x="93176" y="523398"/>
                  </a:cubicBezTo>
                  <a:cubicBezTo>
                    <a:pt x="92576" y="524255"/>
                    <a:pt x="91547" y="526053"/>
                    <a:pt x="90947" y="526910"/>
                  </a:cubicBezTo>
                  <a:cubicBezTo>
                    <a:pt x="95662" y="531792"/>
                    <a:pt x="101663" y="535303"/>
                    <a:pt x="105863" y="540613"/>
                  </a:cubicBezTo>
                  <a:cubicBezTo>
                    <a:pt x="99263" y="546009"/>
                    <a:pt x="92833" y="551833"/>
                    <a:pt x="85718" y="556630"/>
                  </a:cubicBezTo>
                  <a:cubicBezTo>
                    <a:pt x="79889" y="547465"/>
                    <a:pt x="75002" y="537702"/>
                    <a:pt x="69430" y="528366"/>
                  </a:cubicBezTo>
                  <a:cubicBezTo>
                    <a:pt x="65744" y="521771"/>
                    <a:pt x="57686" y="520401"/>
                    <a:pt x="51428" y="517403"/>
                  </a:cubicBezTo>
                  <a:cubicBezTo>
                    <a:pt x="46627" y="515604"/>
                    <a:pt x="41998" y="512606"/>
                    <a:pt x="36769" y="512435"/>
                  </a:cubicBezTo>
                  <a:cubicBezTo>
                    <a:pt x="30854" y="516803"/>
                    <a:pt x="28539" y="524426"/>
                    <a:pt x="22882" y="529137"/>
                  </a:cubicBezTo>
                  <a:cubicBezTo>
                    <a:pt x="17481" y="531449"/>
                    <a:pt x="11652" y="533162"/>
                    <a:pt x="5737" y="533505"/>
                  </a:cubicBezTo>
                  <a:cubicBezTo>
                    <a:pt x="2908" y="531021"/>
                    <a:pt x="-1207" y="527852"/>
                    <a:pt x="336" y="523570"/>
                  </a:cubicBezTo>
                  <a:cubicBezTo>
                    <a:pt x="1708" y="518431"/>
                    <a:pt x="3336" y="513377"/>
                    <a:pt x="5222" y="508410"/>
                  </a:cubicBezTo>
                  <a:cubicBezTo>
                    <a:pt x="6508" y="505070"/>
                    <a:pt x="10194" y="503870"/>
                    <a:pt x="13109" y="502500"/>
                  </a:cubicBezTo>
                  <a:cubicBezTo>
                    <a:pt x="21338" y="499074"/>
                    <a:pt x="29397" y="495134"/>
                    <a:pt x="37883" y="492137"/>
                  </a:cubicBezTo>
                  <a:cubicBezTo>
                    <a:pt x="41570" y="494535"/>
                    <a:pt x="44999" y="497789"/>
                    <a:pt x="49285" y="498988"/>
                  </a:cubicBezTo>
                  <a:cubicBezTo>
                    <a:pt x="51085" y="498389"/>
                    <a:pt x="52714" y="497361"/>
                    <a:pt x="54171" y="496076"/>
                  </a:cubicBezTo>
                  <a:cubicBezTo>
                    <a:pt x="67887" y="482629"/>
                    <a:pt x="82289" y="469697"/>
                    <a:pt x="95919" y="456078"/>
                  </a:cubicBezTo>
                  <a:cubicBezTo>
                    <a:pt x="104063" y="447942"/>
                    <a:pt x="113579" y="441004"/>
                    <a:pt x="120694" y="431925"/>
                  </a:cubicBezTo>
                  <a:cubicBezTo>
                    <a:pt x="122323" y="424132"/>
                    <a:pt x="120694" y="415909"/>
                    <a:pt x="121808" y="408030"/>
                  </a:cubicBezTo>
                  <a:cubicBezTo>
                    <a:pt x="129952" y="406402"/>
                    <a:pt x="138353" y="405546"/>
                    <a:pt x="145983" y="401863"/>
                  </a:cubicBezTo>
                  <a:cubicBezTo>
                    <a:pt x="152841" y="398608"/>
                    <a:pt x="160299" y="396296"/>
                    <a:pt x="166728" y="392270"/>
                  </a:cubicBezTo>
                  <a:cubicBezTo>
                    <a:pt x="171614" y="387474"/>
                    <a:pt x="167843" y="379166"/>
                    <a:pt x="171186" y="373685"/>
                  </a:cubicBezTo>
                  <a:cubicBezTo>
                    <a:pt x="182159" y="365034"/>
                    <a:pt x="193989" y="357411"/>
                    <a:pt x="205047" y="348846"/>
                  </a:cubicBezTo>
                  <a:cubicBezTo>
                    <a:pt x="207619" y="346962"/>
                    <a:pt x="208305" y="343708"/>
                    <a:pt x="208305" y="340710"/>
                  </a:cubicBezTo>
                  <a:cubicBezTo>
                    <a:pt x="208305" y="329918"/>
                    <a:pt x="208391" y="319127"/>
                    <a:pt x="209076" y="308335"/>
                  </a:cubicBezTo>
                  <a:cubicBezTo>
                    <a:pt x="209076" y="307907"/>
                    <a:pt x="210362" y="304138"/>
                    <a:pt x="210705" y="302853"/>
                  </a:cubicBezTo>
                  <a:cubicBezTo>
                    <a:pt x="211819" y="297714"/>
                    <a:pt x="213191" y="292661"/>
                    <a:pt x="214906" y="287694"/>
                  </a:cubicBezTo>
                  <a:cubicBezTo>
                    <a:pt x="225278" y="289064"/>
                    <a:pt x="235051" y="293603"/>
                    <a:pt x="245424" y="294288"/>
                  </a:cubicBezTo>
                  <a:cubicBezTo>
                    <a:pt x="250396" y="292233"/>
                    <a:pt x="253482" y="287351"/>
                    <a:pt x="257425" y="283925"/>
                  </a:cubicBezTo>
                  <a:cubicBezTo>
                    <a:pt x="261368" y="279557"/>
                    <a:pt x="266684" y="276045"/>
                    <a:pt x="268741" y="270307"/>
                  </a:cubicBezTo>
                  <a:cubicBezTo>
                    <a:pt x="267712" y="263712"/>
                    <a:pt x="262397" y="258573"/>
                    <a:pt x="261454" y="251978"/>
                  </a:cubicBezTo>
                  <a:cubicBezTo>
                    <a:pt x="262311" y="248038"/>
                    <a:pt x="263254" y="242043"/>
                    <a:pt x="268312" y="241786"/>
                  </a:cubicBezTo>
                  <a:cubicBezTo>
                    <a:pt x="287000" y="238446"/>
                    <a:pt x="305774" y="235705"/>
                    <a:pt x="324548" y="232450"/>
                  </a:cubicBezTo>
                  <a:cubicBezTo>
                    <a:pt x="328748" y="231851"/>
                    <a:pt x="333120" y="230823"/>
                    <a:pt x="337407" y="230651"/>
                  </a:cubicBezTo>
                  <a:cubicBezTo>
                    <a:pt x="339978" y="230566"/>
                    <a:pt x="342550" y="230823"/>
                    <a:pt x="345122" y="231508"/>
                  </a:cubicBezTo>
                  <a:cubicBezTo>
                    <a:pt x="347694" y="232279"/>
                    <a:pt x="348637" y="232621"/>
                    <a:pt x="351808" y="233136"/>
                  </a:cubicBezTo>
                  <a:cubicBezTo>
                    <a:pt x="357295" y="233992"/>
                    <a:pt x="362867" y="236219"/>
                    <a:pt x="368439" y="234848"/>
                  </a:cubicBezTo>
                  <a:cubicBezTo>
                    <a:pt x="370839" y="234506"/>
                    <a:pt x="373497" y="233307"/>
                    <a:pt x="375811" y="234762"/>
                  </a:cubicBezTo>
                  <a:cubicBezTo>
                    <a:pt x="382927" y="238017"/>
                    <a:pt x="389699" y="242129"/>
                    <a:pt x="396814" y="245468"/>
                  </a:cubicBezTo>
                  <a:cubicBezTo>
                    <a:pt x="400929" y="247439"/>
                    <a:pt x="405644" y="246582"/>
                    <a:pt x="410016" y="246154"/>
                  </a:cubicBezTo>
                  <a:cubicBezTo>
                    <a:pt x="428532" y="243670"/>
                    <a:pt x="447049" y="241015"/>
                    <a:pt x="465566" y="238617"/>
                  </a:cubicBezTo>
                  <a:cubicBezTo>
                    <a:pt x="468480" y="238103"/>
                    <a:pt x="472509" y="237760"/>
                    <a:pt x="473367" y="234334"/>
                  </a:cubicBezTo>
                  <a:cubicBezTo>
                    <a:pt x="474052" y="225855"/>
                    <a:pt x="471052" y="217547"/>
                    <a:pt x="470966" y="209068"/>
                  </a:cubicBezTo>
                  <a:cubicBezTo>
                    <a:pt x="470709" y="206756"/>
                    <a:pt x="472509" y="205214"/>
                    <a:pt x="473881" y="203672"/>
                  </a:cubicBezTo>
                  <a:cubicBezTo>
                    <a:pt x="487168" y="189026"/>
                    <a:pt x="500541" y="174466"/>
                    <a:pt x="514000" y="159906"/>
                  </a:cubicBezTo>
                  <a:lnTo>
                    <a:pt x="517686" y="155795"/>
                  </a:lnTo>
                  <a:lnTo>
                    <a:pt x="522658" y="151341"/>
                  </a:lnTo>
                  <a:lnTo>
                    <a:pt x="526002" y="147316"/>
                  </a:lnTo>
                  <a:cubicBezTo>
                    <a:pt x="532345" y="139950"/>
                    <a:pt x="538432" y="132413"/>
                    <a:pt x="543490" y="124105"/>
                  </a:cubicBezTo>
                  <a:cubicBezTo>
                    <a:pt x="546919" y="118024"/>
                    <a:pt x="552919" y="113313"/>
                    <a:pt x="554291" y="106204"/>
                  </a:cubicBezTo>
                  <a:cubicBezTo>
                    <a:pt x="553348" y="105519"/>
                    <a:pt x="551376" y="104148"/>
                    <a:pt x="550433" y="103464"/>
                  </a:cubicBezTo>
                  <a:cubicBezTo>
                    <a:pt x="543661" y="107489"/>
                    <a:pt x="540061" y="114854"/>
                    <a:pt x="533545" y="119137"/>
                  </a:cubicBezTo>
                  <a:cubicBezTo>
                    <a:pt x="532517" y="104063"/>
                    <a:pt x="532602" y="88989"/>
                    <a:pt x="531917" y="73915"/>
                  </a:cubicBezTo>
                  <a:cubicBezTo>
                    <a:pt x="540146" y="68776"/>
                    <a:pt x="548547" y="63894"/>
                    <a:pt x="556948" y="59012"/>
                  </a:cubicBezTo>
                  <a:cubicBezTo>
                    <a:pt x="559349" y="57470"/>
                    <a:pt x="562006" y="56185"/>
                    <a:pt x="563721" y="53873"/>
                  </a:cubicBezTo>
                  <a:cubicBezTo>
                    <a:pt x="564492" y="44623"/>
                    <a:pt x="562778" y="35459"/>
                    <a:pt x="562606" y="26208"/>
                  </a:cubicBezTo>
                  <a:cubicBezTo>
                    <a:pt x="569550" y="26208"/>
                    <a:pt x="576579" y="25523"/>
                    <a:pt x="583352" y="27408"/>
                  </a:cubicBezTo>
                  <a:cubicBezTo>
                    <a:pt x="587209" y="29977"/>
                    <a:pt x="590124" y="33660"/>
                    <a:pt x="593639" y="36658"/>
                  </a:cubicBezTo>
                  <a:cubicBezTo>
                    <a:pt x="601954" y="34088"/>
                    <a:pt x="609583" y="29720"/>
                    <a:pt x="617985" y="27322"/>
                  </a:cubicBezTo>
                  <a:cubicBezTo>
                    <a:pt x="635815" y="25266"/>
                    <a:pt x="653903" y="26380"/>
                    <a:pt x="671648" y="24239"/>
                  </a:cubicBezTo>
                  <a:lnTo>
                    <a:pt x="672591" y="21326"/>
                  </a:lnTo>
                  <a:cubicBezTo>
                    <a:pt x="669505" y="16530"/>
                    <a:pt x="665648" y="12419"/>
                    <a:pt x="662305" y="7880"/>
                  </a:cubicBezTo>
                  <a:cubicBezTo>
                    <a:pt x="667276" y="4882"/>
                    <a:pt x="672591" y="2398"/>
                    <a:pt x="677906" y="0"/>
                  </a:cubicBezTo>
                  <a:cubicBezTo>
                    <a:pt x="682964" y="5053"/>
                    <a:pt x="687850" y="10192"/>
                    <a:pt x="692737" y="15417"/>
                  </a:cubicBezTo>
                  <a:cubicBezTo>
                    <a:pt x="696852" y="19014"/>
                    <a:pt x="695051" y="25009"/>
                    <a:pt x="695308" y="29891"/>
                  </a:cubicBezTo>
                  <a:cubicBezTo>
                    <a:pt x="692908" y="57213"/>
                    <a:pt x="689994" y="75371"/>
                    <a:pt x="687079" y="102693"/>
                  </a:cubicBezTo>
                  <a:lnTo>
                    <a:pt x="687079" y="102693"/>
                  </a:lnTo>
                  <a:close/>
                </a:path>
              </a:pathLst>
            </a:custGeom>
            <a:solidFill>
              <a:srgbClr val="1F7763"/>
            </a:solidFill>
            <a:ln w="8572"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0" name="Freeform 198">
              <a:extLst>
                <a:ext uri="{FF2B5EF4-FFF2-40B4-BE49-F238E27FC236}">
                  <a16:creationId xmlns:a16="http://schemas.microsoft.com/office/drawing/2014/main" id="{A92F1BCD-B9CB-D6C9-F2CA-99E43522AB12}"/>
                </a:ext>
              </a:extLst>
            </p:cNvPr>
            <p:cNvSpPr/>
            <p:nvPr/>
          </p:nvSpPr>
          <p:spPr>
            <a:xfrm>
              <a:off x="727549" y="5168162"/>
              <a:ext cx="1313817" cy="918155"/>
            </a:xfrm>
            <a:custGeom>
              <a:avLst/>
              <a:gdLst>
                <a:gd name="connsiteX0" fmla="*/ 686486 w 718546"/>
                <a:gd name="connsiteY0" fmla="*/ 103207 h 559371"/>
                <a:gd name="connsiteX1" fmla="*/ 685629 w 718546"/>
                <a:gd name="connsiteY1" fmla="*/ 103207 h 559371"/>
                <a:gd name="connsiteX2" fmla="*/ 685200 w 718546"/>
                <a:gd name="connsiteY2" fmla="*/ 109288 h 559371"/>
                <a:gd name="connsiteX3" fmla="*/ 685200 w 718546"/>
                <a:gd name="connsiteY3" fmla="*/ 109288 h 559371"/>
                <a:gd name="connsiteX4" fmla="*/ 685200 w 718546"/>
                <a:gd name="connsiteY4" fmla="*/ 109459 h 559371"/>
                <a:gd name="connsiteX5" fmla="*/ 687000 w 718546"/>
                <a:gd name="connsiteY5" fmla="*/ 116825 h 559371"/>
                <a:gd name="connsiteX6" fmla="*/ 687000 w 718546"/>
                <a:gd name="connsiteY6" fmla="*/ 116825 h 559371"/>
                <a:gd name="connsiteX7" fmla="*/ 687000 w 718546"/>
                <a:gd name="connsiteY7" fmla="*/ 116825 h 559371"/>
                <a:gd name="connsiteX8" fmla="*/ 713746 w 718546"/>
                <a:gd name="connsiteY8" fmla="*/ 174124 h 559371"/>
                <a:gd name="connsiteX9" fmla="*/ 714518 w 718546"/>
                <a:gd name="connsiteY9" fmla="*/ 173781 h 559371"/>
                <a:gd name="connsiteX10" fmla="*/ 713918 w 718546"/>
                <a:gd name="connsiteY10" fmla="*/ 173267 h 559371"/>
                <a:gd name="connsiteX11" fmla="*/ 707574 w 718546"/>
                <a:gd name="connsiteY11" fmla="*/ 180462 h 559371"/>
                <a:gd name="connsiteX12" fmla="*/ 707317 w 718546"/>
                <a:gd name="connsiteY12" fmla="*/ 180804 h 559371"/>
                <a:gd name="connsiteX13" fmla="*/ 707317 w 718546"/>
                <a:gd name="connsiteY13" fmla="*/ 181233 h 559371"/>
                <a:gd name="connsiteX14" fmla="*/ 716147 w 718546"/>
                <a:gd name="connsiteY14" fmla="*/ 213950 h 559371"/>
                <a:gd name="connsiteX15" fmla="*/ 716147 w 718546"/>
                <a:gd name="connsiteY15" fmla="*/ 215321 h 559371"/>
                <a:gd name="connsiteX16" fmla="*/ 716147 w 718546"/>
                <a:gd name="connsiteY16" fmla="*/ 217034 h 559371"/>
                <a:gd name="connsiteX17" fmla="*/ 716147 w 718546"/>
                <a:gd name="connsiteY17" fmla="*/ 219089 h 559371"/>
                <a:gd name="connsiteX18" fmla="*/ 715204 w 718546"/>
                <a:gd name="connsiteY18" fmla="*/ 225684 h 559371"/>
                <a:gd name="connsiteX19" fmla="*/ 715975 w 718546"/>
                <a:gd name="connsiteY19" fmla="*/ 226027 h 559371"/>
                <a:gd name="connsiteX20" fmla="*/ 715632 w 718546"/>
                <a:gd name="connsiteY20" fmla="*/ 225256 h 559371"/>
                <a:gd name="connsiteX21" fmla="*/ 689915 w 718546"/>
                <a:gd name="connsiteY21" fmla="*/ 235962 h 559371"/>
                <a:gd name="connsiteX22" fmla="*/ 689400 w 718546"/>
                <a:gd name="connsiteY22" fmla="*/ 236219 h 559371"/>
                <a:gd name="connsiteX23" fmla="*/ 689400 w 718546"/>
                <a:gd name="connsiteY23" fmla="*/ 236818 h 559371"/>
                <a:gd name="connsiteX24" fmla="*/ 698059 w 718546"/>
                <a:gd name="connsiteY24" fmla="*/ 293004 h 559371"/>
                <a:gd name="connsiteX25" fmla="*/ 698916 w 718546"/>
                <a:gd name="connsiteY25" fmla="*/ 293004 h 559371"/>
                <a:gd name="connsiteX26" fmla="*/ 698059 w 718546"/>
                <a:gd name="connsiteY26" fmla="*/ 293004 h 559371"/>
                <a:gd name="connsiteX27" fmla="*/ 699173 w 718546"/>
                <a:gd name="connsiteY27" fmla="*/ 300798 h 559371"/>
                <a:gd name="connsiteX28" fmla="*/ 696430 w 718546"/>
                <a:gd name="connsiteY28" fmla="*/ 306279 h 559371"/>
                <a:gd name="connsiteX29" fmla="*/ 696858 w 718546"/>
                <a:gd name="connsiteY29" fmla="*/ 306965 h 559371"/>
                <a:gd name="connsiteX30" fmla="*/ 697201 w 718546"/>
                <a:gd name="connsiteY30" fmla="*/ 306194 h 559371"/>
                <a:gd name="connsiteX31" fmla="*/ 670198 w 718546"/>
                <a:gd name="connsiteY31" fmla="*/ 291462 h 559371"/>
                <a:gd name="connsiteX32" fmla="*/ 669855 w 718546"/>
                <a:gd name="connsiteY32" fmla="*/ 292233 h 559371"/>
                <a:gd name="connsiteX33" fmla="*/ 670284 w 718546"/>
                <a:gd name="connsiteY33" fmla="*/ 291548 h 559371"/>
                <a:gd name="connsiteX34" fmla="*/ 665312 w 718546"/>
                <a:gd name="connsiteY34" fmla="*/ 290349 h 559371"/>
                <a:gd name="connsiteX35" fmla="*/ 656482 w 718546"/>
                <a:gd name="connsiteY35" fmla="*/ 291548 h 559371"/>
                <a:gd name="connsiteX36" fmla="*/ 656482 w 718546"/>
                <a:gd name="connsiteY36" fmla="*/ 291548 h 559371"/>
                <a:gd name="connsiteX37" fmla="*/ 656482 w 718546"/>
                <a:gd name="connsiteY37" fmla="*/ 291548 h 559371"/>
                <a:gd name="connsiteX38" fmla="*/ 647481 w 718546"/>
                <a:gd name="connsiteY38" fmla="*/ 292918 h 559371"/>
                <a:gd name="connsiteX39" fmla="*/ 647395 w 718546"/>
                <a:gd name="connsiteY39" fmla="*/ 292918 h 559371"/>
                <a:gd name="connsiteX40" fmla="*/ 647309 w 718546"/>
                <a:gd name="connsiteY40" fmla="*/ 292918 h 559371"/>
                <a:gd name="connsiteX41" fmla="*/ 643538 w 718546"/>
                <a:gd name="connsiteY41" fmla="*/ 296944 h 559371"/>
                <a:gd name="connsiteX42" fmla="*/ 644566 w 718546"/>
                <a:gd name="connsiteY42" fmla="*/ 299941 h 559371"/>
                <a:gd name="connsiteX43" fmla="*/ 644566 w 718546"/>
                <a:gd name="connsiteY43" fmla="*/ 299941 h 559371"/>
                <a:gd name="connsiteX44" fmla="*/ 644566 w 718546"/>
                <a:gd name="connsiteY44" fmla="*/ 299941 h 559371"/>
                <a:gd name="connsiteX45" fmla="*/ 656568 w 718546"/>
                <a:gd name="connsiteY45" fmla="*/ 318698 h 559371"/>
                <a:gd name="connsiteX46" fmla="*/ 656739 w 718546"/>
                <a:gd name="connsiteY46" fmla="*/ 319041 h 559371"/>
                <a:gd name="connsiteX47" fmla="*/ 657082 w 718546"/>
                <a:gd name="connsiteY47" fmla="*/ 319041 h 559371"/>
                <a:gd name="connsiteX48" fmla="*/ 664712 w 718546"/>
                <a:gd name="connsiteY48" fmla="*/ 320154 h 559371"/>
                <a:gd name="connsiteX49" fmla="*/ 664712 w 718546"/>
                <a:gd name="connsiteY49" fmla="*/ 319298 h 559371"/>
                <a:gd name="connsiteX50" fmla="*/ 664026 w 718546"/>
                <a:gd name="connsiteY50" fmla="*/ 319127 h 559371"/>
                <a:gd name="connsiteX51" fmla="*/ 660940 w 718546"/>
                <a:gd name="connsiteY51" fmla="*/ 335314 h 559371"/>
                <a:gd name="connsiteX52" fmla="*/ 660940 w 718546"/>
                <a:gd name="connsiteY52" fmla="*/ 336085 h 559371"/>
                <a:gd name="connsiteX53" fmla="*/ 661626 w 718546"/>
                <a:gd name="connsiteY53" fmla="*/ 336170 h 559371"/>
                <a:gd name="connsiteX54" fmla="*/ 669427 w 718546"/>
                <a:gd name="connsiteY54" fmla="*/ 337284 h 559371"/>
                <a:gd name="connsiteX55" fmla="*/ 669427 w 718546"/>
                <a:gd name="connsiteY55" fmla="*/ 336428 h 559371"/>
                <a:gd name="connsiteX56" fmla="*/ 668741 w 718546"/>
                <a:gd name="connsiteY56" fmla="*/ 336599 h 559371"/>
                <a:gd name="connsiteX57" fmla="*/ 674399 w 718546"/>
                <a:gd name="connsiteY57" fmla="*/ 360752 h 559371"/>
                <a:gd name="connsiteX58" fmla="*/ 674570 w 718546"/>
                <a:gd name="connsiteY58" fmla="*/ 361437 h 559371"/>
                <a:gd name="connsiteX59" fmla="*/ 675342 w 718546"/>
                <a:gd name="connsiteY59" fmla="*/ 361266 h 559371"/>
                <a:gd name="connsiteX60" fmla="*/ 682285 w 718546"/>
                <a:gd name="connsiteY60" fmla="*/ 359981 h 559371"/>
                <a:gd name="connsiteX61" fmla="*/ 682285 w 718546"/>
                <a:gd name="connsiteY61" fmla="*/ 359125 h 559371"/>
                <a:gd name="connsiteX62" fmla="*/ 681771 w 718546"/>
                <a:gd name="connsiteY62" fmla="*/ 359810 h 559371"/>
                <a:gd name="connsiteX63" fmla="*/ 687000 w 718546"/>
                <a:gd name="connsiteY63" fmla="*/ 365977 h 559371"/>
                <a:gd name="connsiteX64" fmla="*/ 687686 w 718546"/>
                <a:gd name="connsiteY64" fmla="*/ 365463 h 559371"/>
                <a:gd name="connsiteX65" fmla="*/ 687343 w 718546"/>
                <a:gd name="connsiteY65" fmla="*/ 364692 h 559371"/>
                <a:gd name="connsiteX66" fmla="*/ 647995 w 718546"/>
                <a:gd name="connsiteY66" fmla="*/ 372400 h 559371"/>
                <a:gd name="connsiteX67" fmla="*/ 647652 w 718546"/>
                <a:gd name="connsiteY67" fmla="*/ 372400 h 559371"/>
                <a:gd name="connsiteX68" fmla="*/ 647481 w 718546"/>
                <a:gd name="connsiteY68" fmla="*/ 372828 h 559371"/>
                <a:gd name="connsiteX69" fmla="*/ 643195 w 718546"/>
                <a:gd name="connsiteY69" fmla="*/ 398009 h 559371"/>
                <a:gd name="connsiteX70" fmla="*/ 644052 w 718546"/>
                <a:gd name="connsiteY70" fmla="*/ 398180 h 559371"/>
                <a:gd name="connsiteX71" fmla="*/ 644052 w 718546"/>
                <a:gd name="connsiteY71" fmla="*/ 397324 h 559371"/>
                <a:gd name="connsiteX72" fmla="*/ 572129 w 718546"/>
                <a:gd name="connsiteY72" fmla="*/ 388245 h 559371"/>
                <a:gd name="connsiteX73" fmla="*/ 572129 w 718546"/>
                <a:gd name="connsiteY73" fmla="*/ 388245 h 559371"/>
                <a:gd name="connsiteX74" fmla="*/ 568700 w 718546"/>
                <a:gd name="connsiteY74" fmla="*/ 388074 h 559371"/>
                <a:gd name="connsiteX75" fmla="*/ 563471 w 718546"/>
                <a:gd name="connsiteY75" fmla="*/ 389530 h 559371"/>
                <a:gd name="connsiteX76" fmla="*/ 563299 w 718546"/>
                <a:gd name="connsiteY76" fmla="*/ 389530 h 559371"/>
                <a:gd name="connsiteX77" fmla="*/ 563213 w 718546"/>
                <a:gd name="connsiteY77" fmla="*/ 389872 h 559371"/>
                <a:gd name="connsiteX78" fmla="*/ 558756 w 718546"/>
                <a:gd name="connsiteY78" fmla="*/ 402805 h 559371"/>
                <a:gd name="connsiteX79" fmla="*/ 559527 w 718546"/>
                <a:gd name="connsiteY79" fmla="*/ 403062 h 559371"/>
                <a:gd name="connsiteX80" fmla="*/ 559956 w 718546"/>
                <a:gd name="connsiteY80" fmla="*/ 402377 h 559371"/>
                <a:gd name="connsiteX81" fmla="*/ 507663 w 718546"/>
                <a:gd name="connsiteY81" fmla="*/ 368289 h 559371"/>
                <a:gd name="connsiteX82" fmla="*/ 507663 w 718546"/>
                <a:gd name="connsiteY82" fmla="*/ 368289 h 559371"/>
                <a:gd name="connsiteX83" fmla="*/ 507663 w 718546"/>
                <a:gd name="connsiteY83" fmla="*/ 368289 h 559371"/>
                <a:gd name="connsiteX84" fmla="*/ 482889 w 718546"/>
                <a:gd name="connsiteY84" fmla="*/ 362893 h 559371"/>
                <a:gd name="connsiteX85" fmla="*/ 482889 w 718546"/>
                <a:gd name="connsiteY85" fmla="*/ 362893 h 559371"/>
                <a:gd name="connsiteX86" fmla="*/ 482889 w 718546"/>
                <a:gd name="connsiteY86" fmla="*/ 362893 h 559371"/>
                <a:gd name="connsiteX87" fmla="*/ 479117 w 718546"/>
                <a:gd name="connsiteY87" fmla="*/ 362636 h 559371"/>
                <a:gd name="connsiteX88" fmla="*/ 475174 w 718546"/>
                <a:gd name="connsiteY88" fmla="*/ 363321 h 559371"/>
                <a:gd name="connsiteX89" fmla="*/ 475602 w 718546"/>
                <a:gd name="connsiteY89" fmla="*/ 364006 h 559371"/>
                <a:gd name="connsiteX90" fmla="*/ 475259 w 718546"/>
                <a:gd name="connsiteY90" fmla="*/ 363236 h 559371"/>
                <a:gd name="connsiteX91" fmla="*/ 443456 w 718546"/>
                <a:gd name="connsiteY91" fmla="*/ 374970 h 559371"/>
                <a:gd name="connsiteX92" fmla="*/ 443456 w 718546"/>
                <a:gd name="connsiteY92" fmla="*/ 374970 h 559371"/>
                <a:gd name="connsiteX93" fmla="*/ 443456 w 718546"/>
                <a:gd name="connsiteY93" fmla="*/ 374970 h 559371"/>
                <a:gd name="connsiteX94" fmla="*/ 422624 w 718546"/>
                <a:gd name="connsiteY94" fmla="*/ 379937 h 559371"/>
                <a:gd name="connsiteX95" fmla="*/ 422881 w 718546"/>
                <a:gd name="connsiteY95" fmla="*/ 380708 h 559371"/>
                <a:gd name="connsiteX96" fmla="*/ 422624 w 718546"/>
                <a:gd name="connsiteY96" fmla="*/ 379937 h 559371"/>
                <a:gd name="connsiteX97" fmla="*/ 406337 w 718546"/>
                <a:gd name="connsiteY97" fmla="*/ 394412 h 559371"/>
                <a:gd name="connsiteX98" fmla="*/ 406851 w 718546"/>
                <a:gd name="connsiteY98" fmla="*/ 395097 h 559371"/>
                <a:gd name="connsiteX99" fmla="*/ 406594 w 718546"/>
                <a:gd name="connsiteY99" fmla="*/ 394326 h 559371"/>
                <a:gd name="connsiteX100" fmla="*/ 390477 w 718546"/>
                <a:gd name="connsiteY100" fmla="*/ 396724 h 559371"/>
                <a:gd name="connsiteX101" fmla="*/ 390477 w 718546"/>
                <a:gd name="connsiteY101" fmla="*/ 396724 h 559371"/>
                <a:gd name="connsiteX102" fmla="*/ 390477 w 718546"/>
                <a:gd name="connsiteY102" fmla="*/ 396724 h 559371"/>
                <a:gd name="connsiteX103" fmla="*/ 384991 w 718546"/>
                <a:gd name="connsiteY103" fmla="*/ 405204 h 559371"/>
                <a:gd name="connsiteX104" fmla="*/ 384991 w 718546"/>
                <a:gd name="connsiteY104" fmla="*/ 405204 h 559371"/>
                <a:gd name="connsiteX105" fmla="*/ 384991 w 718546"/>
                <a:gd name="connsiteY105" fmla="*/ 405204 h 559371"/>
                <a:gd name="connsiteX106" fmla="*/ 376161 w 718546"/>
                <a:gd name="connsiteY106" fmla="*/ 424903 h 559371"/>
                <a:gd name="connsiteX107" fmla="*/ 376933 w 718546"/>
                <a:gd name="connsiteY107" fmla="*/ 425245 h 559371"/>
                <a:gd name="connsiteX108" fmla="*/ 376161 w 718546"/>
                <a:gd name="connsiteY108" fmla="*/ 424903 h 559371"/>
                <a:gd name="connsiteX109" fmla="*/ 375476 w 718546"/>
                <a:gd name="connsiteY109" fmla="*/ 428243 h 559371"/>
                <a:gd name="connsiteX110" fmla="*/ 377190 w 718546"/>
                <a:gd name="connsiteY110" fmla="*/ 436123 h 559371"/>
                <a:gd name="connsiteX111" fmla="*/ 377962 w 718546"/>
                <a:gd name="connsiteY111" fmla="*/ 435951 h 559371"/>
                <a:gd name="connsiteX112" fmla="*/ 377362 w 718546"/>
                <a:gd name="connsiteY112" fmla="*/ 435352 h 559371"/>
                <a:gd name="connsiteX113" fmla="*/ 366903 w 718546"/>
                <a:gd name="connsiteY113" fmla="*/ 445715 h 559371"/>
                <a:gd name="connsiteX114" fmla="*/ 366903 w 718546"/>
                <a:gd name="connsiteY114" fmla="*/ 445972 h 559371"/>
                <a:gd name="connsiteX115" fmla="*/ 366903 w 718546"/>
                <a:gd name="connsiteY115" fmla="*/ 446229 h 559371"/>
                <a:gd name="connsiteX116" fmla="*/ 376247 w 718546"/>
                <a:gd name="connsiteY116" fmla="*/ 457963 h 559371"/>
                <a:gd name="connsiteX117" fmla="*/ 376933 w 718546"/>
                <a:gd name="connsiteY117" fmla="*/ 457449 h 559371"/>
                <a:gd name="connsiteX118" fmla="*/ 376161 w 718546"/>
                <a:gd name="connsiteY118" fmla="*/ 457192 h 559371"/>
                <a:gd name="connsiteX119" fmla="*/ 371189 w 718546"/>
                <a:gd name="connsiteY119" fmla="*/ 469954 h 559371"/>
                <a:gd name="connsiteX120" fmla="*/ 371875 w 718546"/>
                <a:gd name="connsiteY120" fmla="*/ 470382 h 559371"/>
                <a:gd name="connsiteX121" fmla="*/ 371446 w 718546"/>
                <a:gd name="connsiteY121" fmla="*/ 469697 h 559371"/>
                <a:gd name="connsiteX122" fmla="*/ 353787 w 718546"/>
                <a:gd name="connsiteY122" fmla="*/ 476120 h 559371"/>
                <a:gd name="connsiteX123" fmla="*/ 354216 w 718546"/>
                <a:gd name="connsiteY123" fmla="*/ 476891 h 559371"/>
                <a:gd name="connsiteX124" fmla="*/ 353873 w 718546"/>
                <a:gd name="connsiteY124" fmla="*/ 476120 h 559371"/>
                <a:gd name="connsiteX125" fmla="*/ 351130 w 718546"/>
                <a:gd name="connsiteY125" fmla="*/ 481259 h 559371"/>
                <a:gd name="connsiteX126" fmla="*/ 351130 w 718546"/>
                <a:gd name="connsiteY126" fmla="*/ 482030 h 559371"/>
                <a:gd name="connsiteX127" fmla="*/ 351987 w 718546"/>
                <a:gd name="connsiteY127" fmla="*/ 481944 h 559371"/>
                <a:gd name="connsiteX128" fmla="*/ 351130 w 718546"/>
                <a:gd name="connsiteY128" fmla="*/ 481944 h 559371"/>
                <a:gd name="connsiteX129" fmla="*/ 352587 w 718546"/>
                <a:gd name="connsiteY129" fmla="*/ 498304 h 559371"/>
                <a:gd name="connsiteX130" fmla="*/ 353444 w 718546"/>
                <a:gd name="connsiteY130" fmla="*/ 498304 h 559371"/>
                <a:gd name="connsiteX131" fmla="*/ 353530 w 718546"/>
                <a:gd name="connsiteY131" fmla="*/ 497447 h 559371"/>
                <a:gd name="connsiteX132" fmla="*/ 325155 w 718546"/>
                <a:gd name="connsiteY132" fmla="*/ 491709 h 559371"/>
                <a:gd name="connsiteX133" fmla="*/ 325155 w 718546"/>
                <a:gd name="connsiteY133" fmla="*/ 491709 h 559371"/>
                <a:gd name="connsiteX134" fmla="*/ 325155 w 718546"/>
                <a:gd name="connsiteY134" fmla="*/ 491709 h 559371"/>
                <a:gd name="connsiteX135" fmla="*/ 316240 w 718546"/>
                <a:gd name="connsiteY135" fmla="*/ 483743 h 559371"/>
                <a:gd name="connsiteX136" fmla="*/ 306210 w 718546"/>
                <a:gd name="connsiteY136" fmla="*/ 474835 h 559371"/>
                <a:gd name="connsiteX137" fmla="*/ 306038 w 718546"/>
                <a:gd name="connsiteY137" fmla="*/ 475692 h 559371"/>
                <a:gd name="connsiteX138" fmla="*/ 306210 w 718546"/>
                <a:gd name="connsiteY138" fmla="*/ 474835 h 559371"/>
                <a:gd name="connsiteX139" fmla="*/ 278863 w 718546"/>
                <a:gd name="connsiteY139" fmla="*/ 470125 h 559371"/>
                <a:gd name="connsiteX140" fmla="*/ 278692 w 718546"/>
                <a:gd name="connsiteY140" fmla="*/ 470896 h 559371"/>
                <a:gd name="connsiteX141" fmla="*/ 279464 w 718546"/>
                <a:gd name="connsiteY141" fmla="*/ 470639 h 559371"/>
                <a:gd name="connsiteX142" fmla="*/ 276463 w 718546"/>
                <a:gd name="connsiteY142" fmla="*/ 463102 h 559371"/>
                <a:gd name="connsiteX143" fmla="*/ 276463 w 718546"/>
                <a:gd name="connsiteY143" fmla="*/ 462931 h 559371"/>
                <a:gd name="connsiteX144" fmla="*/ 276206 w 718546"/>
                <a:gd name="connsiteY144" fmla="*/ 462845 h 559371"/>
                <a:gd name="connsiteX145" fmla="*/ 270205 w 718546"/>
                <a:gd name="connsiteY145" fmla="*/ 459933 h 559371"/>
                <a:gd name="connsiteX146" fmla="*/ 267462 w 718546"/>
                <a:gd name="connsiteY146" fmla="*/ 458220 h 559371"/>
                <a:gd name="connsiteX147" fmla="*/ 264547 w 718546"/>
                <a:gd name="connsiteY147" fmla="*/ 456849 h 559371"/>
                <a:gd name="connsiteX148" fmla="*/ 263604 w 718546"/>
                <a:gd name="connsiteY148" fmla="*/ 457192 h 559371"/>
                <a:gd name="connsiteX149" fmla="*/ 263262 w 718546"/>
                <a:gd name="connsiteY149" fmla="*/ 458134 h 559371"/>
                <a:gd name="connsiteX150" fmla="*/ 263262 w 718546"/>
                <a:gd name="connsiteY150" fmla="*/ 458819 h 559371"/>
                <a:gd name="connsiteX151" fmla="*/ 264805 w 718546"/>
                <a:gd name="connsiteY151" fmla="*/ 465500 h 559371"/>
                <a:gd name="connsiteX152" fmla="*/ 264805 w 718546"/>
                <a:gd name="connsiteY152" fmla="*/ 466870 h 559371"/>
                <a:gd name="connsiteX153" fmla="*/ 265490 w 718546"/>
                <a:gd name="connsiteY153" fmla="*/ 467042 h 559371"/>
                <a:gd name="connsiteX154" fmla="*/ 264890 w 718546"/>
                <a:gd name="connsiteY154" fmla="*/ 466528 h 559371"/>
                <a:gd name="connsiteX155" fmla="*/ 259747 w 718546"/>
                <a:gd name="connsiteY155" fmla="*/ 471581 h 559371"/>
                <a:gd name="connsiteX156" fmla="*/ 260347 w 718546"/>
                <a:gd name="connsiteY156" fmla="*/ 472180 h 559371"/>
                <a:gd name="connsiteX157" fmla="*/ 260861 w 718546"/>
                <a:gd name="connsiteY157" fmla="*/ 471581 h 559371"/>
                <a:gd name="connsiteX158" fmla="*/ 245945 w 718546"/>
                <a:gd name="connsiteY158" fmla="*/ 457192 h 559371"/>
                <a:gd name="connsiteX159" fmla="*/ 245345 w 718546"/>
                <a:gd name="connsiteY159" fmla="*/ 457792 h 559371"/>
                <a:gd name="connsiteX160" fmla="*/ 245945 w 718546"/>
                <a:gd name="connsiteY160" fmla="*/ 457192 h 559371"/>
                <a:gd name="connsiteX161" fmla="*/ 237287 w 718546"/>
                <a:gd name="connsiteY161" fmla="*/ 454794 h 559371"/>
                <a:gd name="connsiteX162" fmla="*/ 235658 w 718546"/>
                <a:gd name="connsiteY162" fmla="*/ 454794 h 559371"/>
                <a:gd name="connsiteX163" fmla="*/ 234286 w 718546"/>
                <a:gd name="connsiteY163" fmla="*/ 454794 h 559371"/>
                <a:gd name="connsiteX164" fmla="*/ 234286 w 718546"/>
                <a:gd name="connsiteY164" fmla="*/ 454794 h 559371"/>
                <a:gd name="connsiteX165" fmla="*/ 231715 w 718546"/>
                <a:gd name="connsiteY165" fmla="*/ 454794 h 559371"/>
                <a:gd name="connsiteX166" fmla="*/ 224771 w 718546"/>
                <a:gd name="connsiteY166" fmla="*/ 454794 h 559371"/>
                <a:gd name="connsiteX167" fmla="*/ 217141 w 718546"/>
                <a:gd name="connsiteY167" fmla="*/ 455136 h 559371"/>
                <a:gd name="connsiteX168" fmla="*/ 217056 w 718546"/>
                <a:gd name="connsiteY168" fmla="*/ 455136 h 559371"/>
                <a:gd name="connsiteX169" fmla="*/ 207540 w 718546"/>
                <a:gd name="connsiteY169" fmla="*/ 460960 h 559371"/>
                <a:gd name="connsiteX170" fmla="*/ 198625 w 718546"/>
                <a:gd name="connsiteY170" fmla="*/ 465158 h 559371"/>
                <a:gd name="connsiteX171" fmla="*/ 197168 w 718546"/>
                <a:gd name="connsiteY171" fmla="*/ 465158 h 559371"/>
                <a:gd name="connsiteX172" fmla="*/ 197168 w 718546"/>
                <a:gd name="connsiteY172" fmla="*/ 464986 h 559371"/>
                <a:gd name="connsiteX173" fmla="*/ 197168 w 718546"/>
                <a:gd name="connsiteY173" fmla="*/ 464986 h 559371"/>
                <a:gd name="connsiteX174" fmla="*/ 173679 w 718546"/>
                <a:gd name="connsiteY174" fmla="*/ 462588 h 559371"/>
                <a:gd name="connsiteX175" fmla="*/ 166307 w 718546"/>
                <a:gd name="connsiteY175" fmla="*/ 463359 h 559371"/>
                <a:gd name="connsiteX176" fmla="*/ 165964 w 718546"/>
                <a:gd name="connsiteY176" fmla="*/ 463359 h 559371"/>
                <a:gd name="connsiteX177" fmla="*/ 165792 w 718546"/>
                <a:gd name="connsiteY177" fmla="*/ 463701 h 559371"/>
                <a:gd name="connsiteX178" fmla="*/ 151648 w 718546"/>
                <a:gd name="connsiteY178" fmla="*/ 492651 h 559371"/>
                <a:gd name="connsiteX179" fmla="*/ 152333 w 718546"/>
                <a:gd name="connsiteY179" fmla="*/ 493079 h 559371"/>
                <a:gd name="connsiteX180" fmla="*/ 151905 w 718546"/>
                <a:gd name="connsiteY180" fmla="*/ 492308 h 559371"/>
                <a:gd name="connsiteX181" fmla="*/ 129102 w 718546"/>
                <a:gd name="connsiteY181" fmla="*/ 497533 h 559371"/>
                <a:gd name="connsiteX182" fmla="*/ 129102 w 718546"/>
                <a:gd name="connsiteY182" fmla="*/ 497533 h 559371"/>
                <a:gd name="connsiteX183" fmla="*/ 129102 w 718546"/>
                <a:gd name="connsiteY183" fmla="*/ 497533 h 559371"/>
                <a:gd name="connsiteX184" fmla="*/ 122158 w 718546"/>
                <a:gd name="connsiteY184" fmla="*/ 506440 h 559371"/>
                <a:gd name="connsiteX185" fmla="*/ 116157 w 718546"/>
                <a:gd name="connsiteY185" fmla="*/ 515090 h 559371"/>
                <a:gd name="connsiteX186" fmla="*/ 116672 w 718546"/>
                <a:gd name="connsiteY186" fmla="*/ 515776 h 559371"/>
                <a:gd name="connsiteX187" fmla="*/ 116329 w 718546"/>
                <a:gd name="connsiteY187" fmla="*/ 515005 h 559371"/>
                <a:gd name="connsiteX188" fmla="*/ 93097 w 718546"/>
                <a:gd name="connsiteY188" fmla="*/ 523484 h 559371"/>
                <a:gd name="connsiteX189" fmla="*/ 92926 w 718546"/>
                <a:gd name="connsiteY189" fmla="*/ 523484 h 559371"/>
                <a:gd name="connsiteX190" fmla="*/ 92840 w 718546"/>
                <a:gd name="connsiteY190" fmla="*/ 523741 h 559371"/>
                <a:gd name="connsiteX191" fmla="*/ 90611 w 718546"/>
                <a:gd name="connsiteY191" fmla="*/ 527167 h 559371"/>
                <a:gd name="connsiteX192" fmla="*/ 90268 w 718546"/>
                <a:gd name="connsiteY192" fmla="*/ 527767 h 559371"/>
                <a:gd name="connsiteX193" fmla="*/ 90697 w 718546"/>
                <a:gd name="connsiteY193" fmla="*/ 528281 h 559371"/>
                <a:gd name="connsiteX194" fmla="*/ 105613 w 718546"/>
                <a:gd name="connsiteY194" fmla="*/ 541984 h 559371"/>
                <a:gd name="connsiteX195" fmla="*/ 106299 w 718546"/>
                <a:gd name="connsiteY195" fmla="*/ 541470 h 559371"/>
                <a:gd name="connsiteX196" fmla="*/ 105785 w 718546"/>
                <a:gd name="connsiteY196" fmla="*/ 540785 h 559371"/>
                <a:gd name="connsiteX197" fmla="*/ 85725 w 718546"/>
                <a:gd name="connsiteY197" fmla="*/ 556715 h 559371"/>
                <a:gd name="connsiteX198" fmla="*/ 86154 w 718546"/>
                <a:gd name="connsiteY198" fmla="*/ 557401 h 559371"/>
                <a:gd name="connsiteX199" fmla="*/ 86839 w 718546"/>
                <a:gd name="connsiteY199" fmla="*/ 556973 h 559371"/>
                <a:gd name="connsiteX200" fmla="*/ 70552 w 718546"/>
                <a:gd name="connsiteY200" fmla="*/ 528709 h 559371"/>
                <a:gd name="connsiteX201" fmla="*/ 69866 w 718546"/>
                <a:gd name="connsiteY201" fmla="*/ 529137 h 559371"/>
                <a:gd name="connsiteX202" fmla="*/ 70552 w 718546"/>
                <a:gd name="connsiteY202" fmla="*/ 528709 h 559371"/>
                <a:gd name="connsiteX203" fmla="*/ 52207 w 718546"/>
                <a:gd name="connsiteY203" fmla="*/ 517403 h 559371"/>
                <a:gd name="connsiteX204" fmla="*/ 52207 w 718546"/>
                <a:gd name="connsiteY204" fmla="*/ 517403 h 559371"/>
                <a:gd name="connsiteX205" fmla="*/ 52207 w 718546"/>
                <a:gd name="connsiteY205" fmla="*/ 517403 h 559371"/>
                <a:gd name="connsiteX206" fmla="*/ 37290 w 718546"/>
                <a:gd name="connsiteY206" fmla="*/ 512435 h 559371"/>
                <a:gd name="connsiteX207" fmla="*/ 37033 w 718546"/>
                <a:gd name="connsiteY207" fmla="*/ 512435 h 559371"/>
                <a:gd name="connsiteX208" fmla="*/ 36776 w 718546"/>
                <a:gd name="connsiteY208" fmla="*/ 512607 h 559371"/>
                <a:gd name="connsiteX209" fmla="*/ 22889 w 718546"/>
                <a:gd name="connsiteY209" fmla="*/ 529308 h 559371"/>
                <a:gd name="connsiteX210" fmla="*/ 23403 w 718546"/>
                <a:gd name="connsiteY210" fmla="*/ 529993 h 559371"/>
                <a:gd name="connsiteX211" fmla="*/ 23060 w 718546"/>
                <a:gd name="connsiteY211" fmla="*/ 529223 h 559371"/>
                <a:gd name="connsiteX212" fmla="*/ 6172 w 718546"/>
                <a:gd name="connsiteY212" fmla="*/ 533505 h 559371"/>
                <a:gd name="connsiteX213" fmla="*/ 6172 w 718546"/>
                <a:gd name="connsiteY213" fmla="*/ 534361 h 559371"/>
                <a:gd name="connsiteX214" fmla="*/ 6772 w 718546"/>
                <a:gd name="connsiteY214" fmla="*/ 533762 h 559371"/>
                <a:gd name="connsiteX215" fmla="*/ 1372 w 718546"/>
                <a:gd name="connsiteY215" fmla="*/ 526310 h 559371"/>
                <a:gd name="connsiteX216" fmla="*/ 1629 w 718546"/>
                <a:gd name="connsiteY216" fmla="*/ 524769 h 559371"/>
                <a:gd name="connsiteX217" fmla="*/ 1629 w 718546"/>
                <a:gd name="connsiteY217" fmla="*/ 524769 h 559371"/>
                <a:gd name="connsiteX218" fmla="*/ 1629 w 718546"/>
                <a:gd name="connsiteY218" fmla="*/ 524769 h 559371"/>
                <a:gd name="connsiteX219" fmla="*/ 6515 w 718546"/>
                <a:gd name="connsiteY219" fmla="*/ 509694 h 559371"/>
                <a:gd name="connsiteX220" fmla="*/ 14059 w 718546"/>
                <a:gd name="connsiteY220" fmla="*/ 504213 h 559371"/>
                <a:gd name="connsiteX221" fmla="*/ 13716 w 718546"/>
                <a:gd name="connsiteY221" fmla="*/ 503442 h 559371"/>
                <a:gd name="connsiteX222" fmla="*/ 14059 w 718546"/>
                <a:gd name="connsiteY222" fmla="*/ 504213 h 559371"/>
                <a:gd name="connsiteX223" fmla="*/ 38748 w 718546"/>
                <a:gd name="connsiteY223" fmla="*/ 493850 h 559371"/>
                <a:gd name="connsiteX224" fmla="*/ 38491 w 718546"/>
                <a:gd name="connsiteY224" fmla="*/ 493079 h 559371"/>
                <a:gd name="connsiteX225" fmla="*/ 38062 w 718546"/>
                <a:gd name="connsiteY225" fmla="*/ 493764 h 559371"/>
                <a:gd name="connsiteX226" fmla="*/ 49721 w 718546"/>
                <a:gd name="connsiteY226" fmla="*/ 500701 h 559371"/>
                <a:gd name="connsiteX227" fmla="*/ 49978 w 718546"/>
                <a:gd name="connsiteY227" fmla="*/ 500701 h 559371"/>
                <a:gd name="connsiteX228" fmla="*/ 50235 w 718546"/>
                <a:gd name="connsiteY228" fmla="*/ 500701 h 559371"/>
                <a:gd name="connsiteX229" fmla="*/ 55378 w 718546"/>
                <a:gd name="connsiteY229" fmla="*/ 497618 h 559371"/>
                <a:gd name="connsiteX230" fmla="*/ 55378 w 718546"/>
                <a:gd name="connsiteY230" fmla="*/ 497618 h 559371"/>
                <a:gd name="connsiteX231" fmla="*/ 55378 w 718546"/>
                <a:gd name="connsiteY231" fmla="*/ 497618 h 559371"/>
                <a:gd name="connsiteX232" fmla="*/ 97126 w 718546"/>
                <a:gd name="connsiteY232" fmla="*/ 457621 h 559371"/>
                <a:gd name="connsiteX233" fmla="*/ 121901 w 718546"/>
                <a:gd name="connsiteY233" fmla="*/ 433382 h 559371"/>
                <a:gd name="connsiteX234" fmla="*/ 121901 w 718546"/>
                <a:gd name="connsiteY234" fmla="*/ 433210 h 559371"/>
                <a:gd name="connsiteX235" fmla="*/ 122072 w 718546"/>
                <a:gd name="connsiteY235" fmla="*/ 433039 h 559371"/>
                <a:gd name="connsiteX236" fmla="*/ 122930 w 718546"/>
                <a:gd name="connsiteY236" fmla="*/ 423618 h 559371"/>
                <a:gd name="connsiteX237" fmla="*/ 122844 w 718546"/>
                <a:gd name="connsiteY237" fmla="*/ 416081 h 559371"/>
                <a:gd name="connsiteX238" fmla="*/ 123273 w 718546"/>
                <a:gd name="connsiteY238" fmla="*/ 409057 h 559371"/>
                <a:gd name="connsiteX239" fmla="*/ 122415 w 718546"/>
                <a:gd name="connsiteY239" fmla="*/ 409057 h 559371"/>
                <a:gd name="connsiteX240" fmla="*/ 122587 w 718546"/>
                <a:gd name="connsiteY240" fmla="*/ 409743 h 559371"/>
                <a:gd name="connsiteX241" fmla="*/ 146933 w 718546"/>
                <a:gd name="connsiteY241" fmla="*/ 403491 h 559371"/>
                <a:gd name="connsiteX242" fmla="*/ 167764 w 718546"/>
                <a:gd name="connsiteY242" fmla="*/ 393898 h 559371"/>
                <a:gd name="connsiteX243" fmla="*/ 167764 w 718546"/>
                <a:gd name="connsiteY243" fmla="*/ 393898 h 559371"/>
                <a:gd name="connsiteX244" fmla="*/ 167764 w 718546"/>
                <a:gd name="connsiteY244" fmla="*/ 393812 h 559371"/>
                <a:gd name="connsiteX245" fmla="*/ 170850 w 718546"/>
                <a:gd name="connsiteY245" fmla="*/ 384220 h 559371"/>
                <a:gd name="connsiteX246" fmla="*/ 172393 w 718546"/>
                <a:gd name="connsiteY246" fmla="*/ 375141 h 559371"/>
                <a:gd name="connsiteX247" fmla="*/ 171707 w 718546"/>
                <a:gd name="connsiteY247" fmla="*/ 374712 h 559371"/>
                <a:gd name="connsiteX248" fmla="*/ 172222 w 718546"/>
                <a:gd name="connsiteY248" fmla="*/ 375398 h 559371"/>
                <a:gd name="connsiteX249" fmla="*/ 206083 w 718546"/>
                <a:gd name="connsiteY249" fmla="*/ 350560 h 559371"/>
                <a:gd name="connsiteX250" fmla="*/ 205569 w 718546"/>
                <a:gd name="connsiteY250" fmla="*/ 349875 h 559371"/>
                <a:gd name="connsiteX251" fmla="*/ 206083 w 718546"/>
                <a:gd name="connsiteY251" fmla="*/ 350560 h 559371"/>
                <a:gd name="connsiteX252" fmla="*/ 209683 w 718546"/>
                <a:gd name="connsiteY252" fmla="*/ 342080 h 559371"/>
                <a:gd name="connsiteX253" fmla="*/ 209683 w 718546"/>
                <a:gd name="connsiteY253" fmla="*/ 341738 h 559371"/>
                <a:gd name="connsiteX254" fmla="*/ 208826 w 718546"/>
                <a:gd name="connsiteY254" fmla="*/ 341738 h 559371"/>
                <a:gd name="connsiteX255" fmla="*/ 209683 w 718546"/>
                <a:gd name="connsiteY255" fmla="*/ 341738 h 559371"/>
                <a:gd name="connsiteX256" fmla="*/ 210455 w 718546"/>
                <a:gd name="connsiteY256" fmla="*/ 309363 h 559371"/>
                <a:gd name="connsiteX257" fmla="*/ 210455 w 718546"/>
                <a:gd name="connsiteY257" fmla="*/ 309363 h 559371"/>
                <a:gd name="connsiteX258" fmla="*/ 210455 w 718546"/>
                <a:gd name="connsiteY258" fmla="*/ 309277 h 559371"/>
                <a:gd name="connsiteX259" fmla="*/ 209769 w 718546"/>
                <a:gd name="connsiteY259" fmla="*/ 309277 h 559371"/>
                <a:gd name="connsiteX260" fmla="*/ 210455 w 718546"/>
                <a:gd name="connsiteY260" fmla="*/ 309277 h 559371"/>
                <a:gd name="connsiteX261" fmla="*/ 210455 w 718546"/>
                <a:gd name="connsiteY261" fmla="*/ 309277 h 559371"/>
                <a:gd name="connsiteX262" fmla="*/ 209769 w 718546"/>
                <a:gd name="connsiteY262" fmla="*/ 309277 h 559371"/>
                <a:gd name="connsiteX263" fmla="*/ 210455 w 718546"/>
                <a:gd name="connsiteY263" fmla="*/ 309277 h 559371"/>
                <a:gd name="connsiteX264" fmla="*/ 210455 w 718546"/>
                <a:gd name="connsiteY264" fmla="*/ 309277 h 559371"/>
                <a:gd name="connsiteX265" fmla="*/ 210541 w 718546"/>
                <a:gd name="connsiteY265" fmla="*/ 309277 h 559371"/>
                <a:gd name="connsiteX266" fmla="*/ 210541 w 718546"/>
                <a:gd name="connsiteY266" fmla="*/ 309277 h 559371"/>
                <a:gd name="connsiteX267" fmla="*/ 210541 w 718546"/>
                <a:gd name="connsiteY267" fmla="*/ 309277 h 559371"/>
                <a:gd name="connsiteX268" fmla="*/ 210626 w 718546"/>
                <a:gd name="connsiteY268" fmla="*/ 309277 h 559371"/>
                <a:gd name="connsiteX269" fmla="*/ 212255 w 718546"/>
                <a:gd name="connsiteY269" fmla="*/ 304052 h 559371"/>
                <a:gd name="connsiteX270" fmla="*/ 212255 w 718546"/>
                <a:gd name="connsiteY270" fmla="*/ 304052 h 559371"/>
                <a:gd name="connsiteX271" fmla="*/ 212255 w 718546"/>
                <a:gd name="connsiteY271" fmla="*/ 304052 h 559371"/>
                <a:gd name="connsiteX272" fmla="*/ 216456 w 718546"/>
                <a:gd name="connsiteY272" fmla="*/ 288979 h 559371"/>
                <a:gd name="connsiteX273" fmla="*/ 215684 w 718546"/>
                <a:gd name="connsiteY273" fmla="*/ 288721 h 559371"/>
                <a:gd name="connsiteX274" fmla="*/ 215684 w 718546"/>
                <a:gd name="connsiteY274" fmla="*/ 289578 h 559371"/>
                <a:gd name="connsiteX275" fmla="*/ 246202 w 718546"/>
                <a:gd name="connsiteY275" fmla="*/ 296173 h 559371"/>
                <a:gd name="connsiteX276" fmla="*/ 246374 w 718546"/>
                <a:gd name="connsiteY276" fmla="*/ 296173 h 559371"/>
                <a:gd name="connsiteX277" fmla="*/ 246545 w 718546"/>
                <a:gd name="connsiteY277" fmla="*/ 296173 h 559371"/>
                <a:gd name="connsiteX278" fmla="*/ 258804 w 718546"/>
                <a:gd name="connsiteY278" fmla="*/ 285638 h 559371"/>
                <a:gd name="connsiteX279" fmla="*/ 258804 w 718546"/>
                <a:gd name="connsiteY279" fmla="*/ 285638 h 559371"/>
                <a:gd name="connsiteX280" fmla="*/ 258804 w 718546"/>
                <a:gd name="connsiteY280" fmla="*/ 285638 h 559371"/>
                <a:gd name="connsiteX281" fmla="*/ 270291 w 718546"/>
                <a:gd name="connsiteY281" fmla="*/ 271763 h 559371"/>
                <a:gd name="connsiteX282" fmla="*/ 270291 w 718546"/>
                <a:gd name="connsiteY282" fmla="*/ 271592 h 559371"/>
                <a:gd name="connsiteX283" fmla="*/ 270291 w 718546"/>
                <a:gd name="connsiteY283" fmla="*/ 271335 h 559371"/>
                <a:gd name="connsiteX284" fmla="*/ 263004 w 718546"/>
                <a:gd name="connsiteY284" fmla="*/ 253006 h 559371"/>
                <a:gd name="connsiteX285" fmla="*/ 262147 w 718546"/>
                <a:gd name="connsiteY285" fmla="*/ 253006 h 559371"/>
                <a:gd name="connsiteX286" fmla="*/ 263004 w 718546"/>
                <a:gd name="connsiteY286" fmla="*/ 253349 h 559371"/>
                <a:gd name="connsiteX287" fmla="*/ 264805 w 718546"/>
                <a:gd name="connsiteY287" fmla="*/ 247011 h 559371"/>
                <a:gd name="connsiteX288" fmla="*/ 269091 w 718546"/>
                <a:gd name="connsiteY288" fmla="*/ 243756 h 559371"/>
                <a:gd name="connsiteX289" fmla="*/ 269177 w 718546"/>
                <a:gd name="connsiteY289" fmla="*/ 243756 h 559371"/>
                <a:gd name="connsiteX290" fmla="*/ 325412 w 718546"/>
                <a:gd name="connsiteY290" fmla="*/ 234421 h 559371"/>
                <a:gd name="connsiteX291" fmla="*/ 325241 w 718546"/>
                <a:gd name="connsiteY291" fmla="*/ 233564 h 559371"/>
                <a:gd name="connsiteX292" fmla="*/ 325241 w 718546"/>
                <a:gd name="connsiteY292" fmla="*/ 234421 h 559371"/>
                <a:gd name="connsiteX293" fmla="*/ 338185 w 718546"/>
                <a:gd name="connsiteY293" fmla="*/ 232622 h 559371"/>
                <a:gd name="connsiteX294" fmla="*/ 339214 w 718546"/>
                <a:gd name="connsiteY294" fmla="*/ 232622 h 559371"/>
                <a:gd name="connsiteX295" fmla="*/ 345643 w 718546"/>
                <a:gd name="connsiteY295" fmla="*/ 233478 h 559371"/>
                <a:gd name="connsiteX296" fmla="*/ 352415 w 718546"/>
                <a:gd name="connsiteY296" fmla="*/ 235105 h 559371"/>
                <a:gd name="connsiteX297" fmla="*/ 365531 w 718546"/>
                <a:gd name="connsiteY297" fmla="*/ 237247 h 559371"/>
                <a:gd name="connsiteX298" fmla="*/ 369389 w 718546"/>
                <a:gd name="connsiteY298" fmla="*/ 236818 h 559371"/>
                <a:gd name="connsiteX299" fmla="*/ 369218 w 718546"/>
                <a:gd name="connsiteY299" fmla="*/ 236048 h 559371"/>
                <a:gd name="connsiteX300" fmla="*/ 369218 w 718546"/>
                <a:gd name="connsiteY300" fmla="*/ 236904 h 559371"/>
                <a:gd name="connsiteX301" fmla="*/ 374018 w 718546"/>
                <a:gd name="connsiteY301" fmla="*/ 236133 h 559371"/>
                <a:gd name="connsiteX302" fmla="*/ 376161 w 718546"/>
                <a:gd name="connsiteY302" fmla="*/ 236647 h 559371"/>
                <a:gd name="connsiteX303" fmla="*/ 376161 w 718546"/>
                <a:gd name="connsiteY303" fmla="*/ 236647 h 559371"/>
                <a:gd name="connsiteX304" fmla="*/ 376161 w 718546"/>
                <a:gd name="connsiteY304" fmla="*/ 236647 h 559371"/>
                <a:gd name="connsiteX305" fmla="*/ 397078 w 718546"/>
                <a:gd name="connsiteY305" fmla="*/ 247353 h 559371"/>
                <a:gd name="connsiteX306" fmla="*/ 403679 w 718546"/>
                <a:gd name="connsiteY306" fmla="*/ 248638 h 559371"/>
                <a:gd name="connsiteX307" fmla="*/ 410623 w 718546"/>
                <a:gd name="connsiteY307" fmla="*/ 248124 h 559371"/>
                <a:gd name="connsiteX308" fmla="*/ 410623 w 718546"/>
                <a:gd name="connsiteY308" fmla="*/ 248124 h 559371"/>
                <a:gd name="connsiteX309" fmla="*/ 466173 w 718546"/>
                <a:gd name="connsiteY309" fmla="*/ 240587 h 559371"/>
                <a:gd name="connsiteX310" fmla="*/ 466173 w 718546"/>
                <a:gd name="connsiteY310" fmla="*/ 240587 h 559371"/>
                <a:gd name="connsiteX311" fmla="*/ 470973 w 718546"/>
                <a:gd name="connsiteY311" fmla="*/ 239473 h 559371"/>
                <a:gd name="connsiteX312" fmla="*/ 474659 w 718546"/>
                <a:gd name="connsiteY312" fmla="*/ 235619 h 559371"/>
                <a:gd name="connsiteX313" fmla="*/ 474659 w 718546"/>
                <a:gd name="connsiteY313" fmla="*/ 235619 h 559371"/>
                <a:gd name="connsiteX314" fmla="*/ 474659 w 718546"/>
                <a:gd name="connsiteY314" fmla="*/ 235533 h 559371"/>
                <a:gd name="connsiteX315" fmla="*/ 474745 w 718546"/>
                <a:gd name="connsiteY315" fmla="*/ 232793 h 559371"/>
                <a:gd name="connsiteX316" fmla="*/ 472259 w 718546"/>
                <a:gd name="connsiteY316" fmla="*/ 210096 h 559371"/>
                <a:gd name="connsiteX317" fmla="*/ 472259 w 718546"/>
                <a:gd name="connsiteY317" fmla="*/ 210096 h 559371"/>
                <a:gd name="connsiteX318" fmla="*/ 472259 w 718546"/>
                <a:gd name="connsiteY318" fmla="*/ 210010 h 559371"/>
                <a:gd name="connsiteX319" fmla="*/ 472259 w 718546"/>
                <a:gd name="connsiteY319" fmla="*/ 209668 h 559371"/>
                <a:gd name="connsiteX320" fmla="*/ 474917 w 718546"/>
                <a:gd name="connsiteY320" fmla="*/ 205300 h 559371"/>
                <a:gd name="connsiteX321" fmla="*/ 474316 w 718546"/>
                <a:gd name="connsiteY321" fmla="*/ 204786 h 559371"/>
                <a:gd name="connsiteX322" fmla="*/ 474917 w 718546"/>
                <a:gd name="connsiteY322" fmla="*/ 205300 h 559371"/>
                <a:gd name="connsiteX323" fmla="*/ 515036 w 718546"/>
                <a:gd name="connsiteY323" fmla="*/ 161534 h 559371"/>
                <a:gd name="connsiteX324" fmla="*/ 518722 w 718546"/>
                <a:gd name="connsiteY324" fmla="*/ 157422 h 559371"/>
                <a:gd name="connsiteX325" fmla="*/ 523608 w 718546"/>
                <a:gd name="connsiteY325" fmla="*/ 152969 h 559371"/>
                <a:gd name="connsiteX326" fmla="*/ 523608 w 718546"/>
                <a:gd name="connsiteY326" fmla="*/ 152969 h 559371"/>
                <a:gd name="connsiteX327" fmla="*/ 526952 w 718546"/>
                <a:gd name="connsiteY327" fmla="*/ 148857 h 559371"/>
                <a:gd name="connsiteX328" fmla="*/ 526266 w 718546"/>
                <a:gd name="connsiteY328" fmla="*/ 148343 h 559371"/>
                <a:gd name="connsiteX329" fmla="*/ 526866 w 718546"/>
                <a:gd name="connsiteY329" fmla="*/ 148857 h 559371"/>
                <a:gd name="connsiteX330" fmla="*/ 544354 w 718546"/>
                <a:gd name="connsiteY330" fmla="*/ 125561 h 559371"/>
                <a:gd name="connsiteX331" fmla="*/ 544354 w 718546"/>
                <a:gd name="connsiteY331" fmla="*/ 125561 h 559371"/>
                <a:gd name="connsiteX332" fmla="*/ 544354 w 718546"/>
                <a:gd name="connsiteY332" fmla="*/ 125561 h 559371"/>
                <a:gd name="connsiteX333" fmla="*/ 555241 w 718546"/>
                <a:gd name="connsiteY333" fmla="*/ 107404 h 559371"/>
                <a:gd name="connsiteX334" fmla="*/ 555241 w 718546"/>
                <a:gd name="connsiteY334" fmla="*/ 106890 h 559371"/>
                <a:gd name="connsiteX335" fmla="*/ 554898 w 718546"/>
                <a:gd name="connsiteY335" fmla="*/ 106547 h 559371"/>
                <a:gd name="connsiteX336" fmla="*/ 551040 w 718546"/>
                <a:gd name="connsiteY336" fmla="*/ 103807 h 559371"/>
                <a:gd name="connsiteX337" fmla="*/ 550612 w 718546"/>
                <a:gd name="connsiteY337" fmla="*/ 103464 h 559371"/>
                <a:gd name="connsiteX338" fmla="*/ 550183 w 718546"/>
                <a:gd name="connsiteY338" fmla="*/ 103721 h 559371"/>
                <a:gd name="connsiteX339" fmla="*/ 533295 w 718546"/>
                <a:gd name="connsiteY339" fmla="*/ 119394 h 559371"/>
                <a:gd name="connsiteX340" fmla="*/ 533724 w 718546"/>
                <a:gd name="connsiteY340" fmla="*/ 120079 h 559371"/>
                <a:gd name="connsiteX341" fmla="*/ 534581 w 718546"/>
                <a:gd name="connsiteY341" fmla="*/ 120079 h 559371"/>
                <a:gd name="connsiteX342" fmla="*/ 532952 w 718546"/>
                <a:gd name="connsiteY342" fmla="*/ 74857 h 559371"/>
                <a:gd name="connsiteX343" fmla="*/ 532095 w 718546"/>
                <a:gd name="connsiteY343" fmla="*/ 74857 h 559371"/>
                <a:gd name="connsiteX344" fmla="*/ 532524 w 718546"/>
                <a:gd name="connsiteY344" fmla="*/ 75628 h 559371"/>
                <a:gd name="connsiteX345" fmla="*/ 557556 w 718546"/>
                <a:gd name="connsiteY345" fmla="*/ 60725 h 559371"/>
                <a:gd name="connsiteX346" fmla="*/ 557556 w 718546"/>
                <a:gd name="connsiteY346" fmla="*/ 60725 h 559371"/>
                <a:gd name="connsiteX347" fmla="*/ 557556 w 718546"/>
                <a:gd name="connsiteY347" fmla="*/ 60725 h 559371"/>
                <a:gd name="connsiteX348" fmla="*/ 564585 w 718546"/>
                <a:gd name="connsiteY348" fmla="*/ 55415 h 559371"/>
                <a:gd name="connsiteX349" fmla="*/ 564756 w 718546"/>
                <a:gd name="connsiteY349" fmla="*/ 55243 h 559371"/>
                <a:gd name="connsiteX350" fmla="*/ 564756 w 718546"/>
                <a:gd name="connsiteY350" fmla="*/ 54987 h 559371"/>
                <a:gd name="connsiteX351" fmla="*/ 565014 w 718546"/>
                <a:gd name="connsiteY351" fmla="*/ 49933 h 559371"/>
                <a:gd name="connsiteX352" fmla="*/ 563728 w 718546"/>
                <a:gd name="connsiteY352" fmla="*/ 27237 h 559371"/>
                <a:gd name="connsiteX353" fmla="*/ 562870 w 718546"/>
                <a:gd name="connsiteY353" fmla="*/ 27237 h 559371"/>
                <a:gd name="connsiteX354" fmla="*/ 562870 w 718546"/>
                <a:gd name="connsiteY354" fmla="*/ 28093 h 559371"/>
                <a:gd name="connsiteX355" fmla="*/ 563299 w 718546"/>
                <a:gd name="connsiteY355" fmla="*/ 28093 h 559371"/>
                <a:gd name="connsiteX356" fmla="*/ 571700 w 718546"/>
                <a:gd name="connsiteY356" fmla="*/ 28007 h 559371"/>
                <a:gd name="connsiteX357" fmla="*/ 583359 w 718546"/>
                <a:gd name="connsiteY357" fmla="*/ 29292 h 559371"/>
                <a:gd name="connsiteX358" fmla="*/ 583616 w 718546"/>
                <a:gd name="connsiteY358" fmla="*/ 28521 h 559371"/>
                <a:gd name="connsiteX359" fmla="*/ 583187 w 718546"/>
                <a:gd name="connsiteY359" fmla="*/ 29206 h 559371"/>
                <a:gd name="connsiteX360" fmla="*/ 593388 w 718546"/>
                <a:gd name="connsiteY360" fmla="*/ 38457 h 559371"/>
                <a:gd name="connsiteX361" fmla="*/ 593731 w 718546"/>
                <a:gd name="connsiteY361" fmla="*/ 38799 h 559371"/>
                <a:gd name="connsiteX362" fmla="*/ 594160 w 718546"/>
                <a:gd name="connsiteY362" fmla="*/ 38628 h 559371"/>
                <a:gd name="connsiteX363" fmla="*/ 618420 w 718546"/>
                <a:gd name="connsiteY363" fmla="*/ 29292 h 559371"/>
                <a:gd name="connsiteX364" fmla="*/ 618163 w 718546"/>
                <a:gd name="connsiteY364" fmla="*/ 28521 h 559371"/>
                <a:gd name="connsiteX365" fmla="*/ 618163 w 718546"/>
                <a:gd name="connsiteY365" fmla="*/ 29378 h 559371"/>
                <a:gd name="connsiteX366" fmla="*/ 671913 w 718546"/>
                <a:gd name="connsiteY366" fmla="*/ 26294 h 559371"/>
                <a:gd name="connsiteX367" fmla="*/ 672427 w 718546"/>
                <a:gd name="connsiteY367" fmla="*/ 26294 h 559371"/>
                <a:gd name="connsiteX368" fmla="*/ 673541 w 718546"/>
                <a:gd name="connsiteY368" fmla="*/ 22783 h 559371"/>
                <a:gd name="connsiteX369" fmla="*/ 673541 w 718546"/>
                <a:gd name="connsiteY369" fmla="*/ 22440 h 559371"/>
                <a:gd name="connsiteX370" fmla="*/ 673541 w 718546"/>
                <a:gd name="connsiteY370" fmla="*/ 22097 h 559371"/>
                <a:gd name="connsiteX371" fmla="*/ 663254 w 718546"/>
                <a:gd name="connsiteY371" fmla="*/ 8565 h 559371"/>
                <a:gd name="connsiteX372" fmla="*/ 662568 w 718546"/>
                <a:gd name="connsiteY372" fmla="*/ 9079 h 559371"/>
                <a:gd name="connsiteX373" fmla="*/ 662997 w 718546"/>
                <a:gd name="connsiteY373" fmla="*/ 9764 h 559371"/>
                <a:gd name="connsiteX374" fmla="*/ 678513 w 718546"/>
                <a:gd name="connsiteY374" fmla="*/ 1885 h 559371"/>
                <a:gd name="connsiteX375" fmla="*/ 678171 w 718546"/>
                <a:gd name="connsiteY375" fmla="*/ 1113 h 559371"/>
                <a:gd name="connsiteX376" fmla="*/ 677570 w 718546"/>
                <a:gd name="connsiteY376" fmla="*/ 1713 h 559371"/>
                <a:gd name="connsiteX377" fmla="*/ 692401 w 718546"/>
                <a:gd name="connsiteY377" fmla="*/ 17130 h 559371"/>
                <a:gd name="connsiteX378" fmla="*/ 692401 w 718546"/>
                <a:gd name="connsiteY378" fmla="*/ 17130 h 559371"/>
                <a:gd name="connsiteX379" fmla="*/ 692401 w 718546"/>
                <a:gd name="connsiteY379" fmla="*/ 17130 h 559371"/>
                <a:gd name="connsiteX380" fmla="*/ 694887 w 718546"/>
                <a:gd name="connsiteY380" fmla="*/ 24068 h 559371"/>
                <a:gd name="connsiteX381" fmla="*/ 694715 w 718546"/>
                <a:gd name="connsiteY381" fmla="*/ 29720 h 559371"/>
                <a:gd name="connsiteX382" fmla="*/ 694715 w 718546"/>
                <a:gd name="connsiteY382" fmla="*/ 30920 h 559371"/>
                <a:gd name="connsiteX383" fmla="*/ 695573 w 718546"/>
                <a:gd name="connsiteY383" fmla="*/ 30920 h 559371"/>
                <a:gd name="connsiteX384" fmla="*/ 694715 w 718546"/>
                <a:gd name="connsiteY384" fmla="*/ 30920 h 559371"/>
                <a:gd name="connsiteX385" fmla="*/ 686486 w 718546"/>
                <a:gd name="connsiteY385" fmla="*/ 103635 h 559371"/>
                <a:gd name="connsiteX386" fmla="*/ 686486 w 718546"/>
                <a:gd name="connsiteY386" fmla="*/ 103635 h 559371"/>
                <a:gd name="connsiteX387" fmla="*/ 687343 w 718546"/>
                <a:gd name="connsiteY387" fmla="*/ 103721 h 559371"/>
                <a:gd name="connsiteX388" fmla="*/ 688200 w 718546"/>
                <a:gd name="connsiteY388" fmla="*/ 103721 h 559371"/>
                <a:gd name="connsiteX389" fmla="*/ 696430 w 718546"/>
                <a:gd name="connsiteY389" fmla="*/ 31005 h 559371"/>
                <a:gd name="connsiteX390" fmla="*/ 696430 w 718546"/>
                <a:gd name="connsiteY390" fmla="*/ 31005 h 559371"/>
                <a:gd name="connsiteX391" fmla="*/ 696430 w 718546"/>
                <a:gd name="connsiteY391" fmla="*/ 29720 h 559371"/>
                <a:gd name="connsiteX392" fmla="*/ 696601 w 718546"/>
                <a:gd name="connsiteY392" fmla="*/ 24068 h 559371"/>
                <a:gd name="connsiteX393" fmla="*/ 693601 w 718546"/>
                <a:gd name="connsiteY393" fmla="*/ 15845 h 559371"/>
                <a:gd name="connsiteX394" fmla="*/ 693001 w 718546"/>
                <a:gd name="connsiteY394" fmla="*/ 16445 h 559371"/>
                <a:gd name="connsiteX395" fmla="*/ 693601 w 718546"/>
                <a:gd name="connsiteY395" fmla="*/ 15845 h 559371"/>
                <a:gd name="connsiteX396" fmla="*/ 678771 w 718546"/>
                <a:gd name="connsiteY396" fmla="*/ 429 h 559371"/>
                <a:gd name="connsiteX397" fmla="*/ 678342 w 718546"/>
                <a:gd name="connsiteY397" fmla="*/ 0 h 559371"/>
                <a:gd name="connsiteX398" fmla="*/ 677828 w 718546"/>
                <a:gd name="connsiteY398" fmla="*/ 257 h 559371"/>
                <a:gd name="connsiteX399" fmla="*/ 662140 w 718546"/>
                <a:gd name="connsiteY399" fmla="*/ 8222 h 559371"/>
                <a:gd name="connsiteX400" fmla="*/ 661368 w 718546"/>
                <a:gd name="connsiteY400" fmla="*/ 8651 h 559371"/>
                <a:gd name="connsiteX401" fmla="*/ 661883 w 718546"/>
                <a:gd name="connsiteY401" fmla="*/ 9422 h 559371"/>
                <a:gd name="connsiteX402" fmla="*/ 672170 w 718546"/>
                <a:gd name="connsiteY402" fmla="*/ 22869 h 559371"/>
                <a:gd name="connsiteX403" fmla="*/ 672856 w 718546"/>
                <a:gd name="connsiteY403" fmla="*/ 22440 h 559371"/>
                <a:gd name="connsiteX404" fmla="*/ 672084 w 718546"/>
                <a:gd name="connsiteY404" fmla="*/ 22183 h 559371"/>
                <a:gd name="connsiteX405" fmla="*/ 671141 w 718546"/>
                <a:gd name="connsiteY405" fmla="*/ 25095 h 559371"/>
                <a:gd name="connsiteX406" fmla="*/ 671913 w 718546"/>
                <a:gd name="connsiteY406" fmla="*/ 25352 h 559371"/>
                <a:gd name="connsiteX407" fmla="*/ 671913 w 718546"/>
                <a:gd name="connsiteY407" fmla="*/ 24496 h 559371"/>
                <a:gd name="connsiteX408" fmla="*/ 618163 w 718546"/>
                <a:gd name="connsiteY408" fmla="*/ 27579 h 559371"/>
                <a:gd name="connsiteX409" fmla="*/ 618163 w 718546"/>
                <a:gd name="connsiteY409" fmla="*/ 27579 h 559371"/>
                <a:gd name="connsiteX410" fmla="*/ 618163 w 718546"/>
                <a:gd name="connsiteY410" fmla="*/ 27579 h 559371"/>
                <a:gd name="connsiteX411" fmla="*/ 593817 w 718546"/>
                <a:gd name="connsiteY411" fmla="*/ 36915 h 559371"/>
                <a:gd name="connsiteX412" fmla="*/ 594074 w 718546"/>
                <a:gd name="connsiteY412" fmla="*/ 37686 h 559371"/>
                <a:gd name="connsiteX413" fmla="*/ 594674 w 718546"/>
                <a:gd name="connsiteY413" fmla="*/ 37086 h 559371"/>
                <a:gd name="connsiteX414" fmla="*/ 584302 w 718546"/>
                <a:gd name="connsiteY414" fmla="*/ 27751 h 559371"/>
                <a:gd name="connsiteX415" fmla="*/ 584216 w 718546"/>
                <a:gd name="connsiteY415" fmla="*/ 27751 h 559371"/>
                <a:gd name="connsiteX416" fmla="*/ 584130 w 718546"/>
                <a:gd name="connsiteY416" fmla="*/ 27665 h 559371"/>
                <a:gd name="connsiteX417" fmla="*/ 571957 w 718546"/>
                <a:gd name="connsiteY417" fmla="*/ 26380 h 559371"/>
                <a:gd name="connsiteX418" fmla="*/ 563556 w 718546"/>
                <a:gd name="connsiteY418" fmla="*/ 26466 h 559371"/>
                <a:gd name="connsiteX419" fmla="*/ 562356 w 718546"/>
                <a:gd name="connsiteY419" fmla="*/ 26466 h 559371"/>
                <a:gd name="connsiteX420" fmla="*/ 562356 w 718546"/>
                <a:gd name="connsiteY420" fmla="*/ 27322 h 559371"/>
                <a:gd name="connsiteX421" fmla="*/ 563642 w 718546"/>
                <a:gd name="connsiteY421" fmla="*/ 50019 h 559371"/>
                <a:gd name="connsiteX422" fmla="*/ 563471 w 718546"/>
                <a:gd name="connsiteY422" fmla="*/ 54987 h 559371"/>
                <a:gd name="connsiteX423" fmla="*/ 564328 w 718546"/>
                <a:gd name="connsiteY423" fmla="*/ 54987 h 559371"/>
                <a:gd name="connsiteX424" fmla="*/ 563642 w 718546"/>
                <a:gd name="connsiteY424" fmla="*/ 54559 h 559371"/>
                <a:gd name="connsiteX425" fmla="*/ 557041 w 718546"/>
                <a:gd name="connsiteY425" fmla="*/ 59526 h 559371"/>
                <a:gd name="connsiteX426" fmla="*/ 557470 w 718546"/>
                <a:gd name="connsiteY426" fmla="*/ 60211 h 559371"/>
                <a:gd name="connsiteX427" fmla="*/ 557041 w 718546"/>
                <a:gd name="connsiteY427" fmla="*/ 59526 h 559371"/>
                <a:gd name="connsiteX428" fmla="*/ 532009 w 718546"/>
                <a:gd name="connsiteY428" fmla="*/ 74429 h 559371"/>
                <a:gd name="connsiteX429" fmla="*/ 531581 w 718546"/>
                <a:gd name="connsiteY429" fmla="*/ 74686 h 559371"/>
                <a:gd name="connsiteX430" fmla="*/ 531581 w 718546"/>
                <a:gd name="connsiteY430" fmla="*/ 75200 h 559371"/>
                <a:gd name="connsiteX431" fmla="*/ 533295 w 718546"/>
                <a:gd name="connsiteY431" fmla="*/ 120422 h 559371"/>
                <a:gd name="connsiteX432" fmla="*/ 533295 w 718546"/>
                <a:gd name="connsiteY432" fmla="*/ 121878 h 559371"/>
                <a:gd name="connsiteX433" fmla="*/ 534581 w 718546"/>
                <a:gd name="connsiteY433" fmla="*/ 121107 h 559371"/>
                <a:gd name="connsiteX434" fmla="*/ 551383 w 718546"/>
                <a:gd name="connsiteY434" fmla="*/ 105519 h 559371"/>
                <a:gd name="connsiteX435" fmla="*/ 550955 w 718546"/>
                <a:gd name="connsiteY435" fmla="*/ 104834 h 559371"/>
                <a:gd name="connsiteX436" fmla="*/ 550440 w 718546"/>
                <a:gd name="connsiteY436" fmla="*/ 105519 h 559371"/>
                <a:gd name="connsiteX437" fmla="*/ 554298 w 718546"/>
                <a:gd name="connsiteY437" fmla="*/ 108260 h 559371"/>
                <a:gd name="connsiteX438" fmla="*/ 554812 w 718546"/>
                <a:gd name="connsiteY438" fmla="*/ 107575 h 559371"/>
                <a:gd name="connsiteX439" fmla="*/ 553955 w 718546"/>
                <a:gd name="connsiteY439" fmla="*/ 107404 h 559371"/>
                <a:gd name="connsiteX440" fmla="*/ 543239 w 718546"/>
                <a:gd name="connsiteY440" fmla="*/ 125047 h 559371"/>
                <a:gd name="connsiteX441" fmla="*/ 543925 w 718546"/>
                <a:gd name="connsiteY441" fmla="*/ 125475 h 559371"/>
                <a:gd name="connsiteX442" fmla="*/ 543239 w 718546"/>
                <a:gd name="connsiteY442" fmla="*/ 125047 h 559371"/>
                <a:gd name="connsiteX443" fmla="*/ 525837 w 718546"/>
                <a:gd name="connsiteY443" fmla="*/ 148172 h 559371"/>
                <a:gd name="connsiteX444" fmla="*/ 525837 w 718546"/>
                <a:gd name="connsiteY444" fmla="*/ 148172 h 559371"/>
                <a:gd name="connsiteX445" fmla="*/ 522494 w 718546"/>
                <a:gd name="connsiteY445" fmla="*/ 152198 h 559371"/>
                <a:gd name="connsiteX446" fmla="*/ 517608 w 718546"/>
                <a:gd name="connsiteY446" fmla="*/ 156566 h 559371"/>
                <a:gd name="connsiteX447" fmla="*/ 517608 w 718546"/>
                <a:gd name="connsiteY447" fmla="*/ 156566 h 559371"/>
                <a:gd name="connsiteX448" fmla="*/ 513836 w 718546"/>
                <a:gd name="connsiteY448" fmla="*/ 160762 h 559371"/>
                <a:gd name="connsiteX449" fmla="*/ 473802 w 718546"/>
                <a:gd name="connsiteY449" fmla="*/ 204529 h 559371"/>
                <a:gd name="connsiteX450" fmla="*/ 473802 w 718546"/>
                <a:gd name="connsiteY450" fmla="*/ 204529 h 559371"/>
                <a:gd name="connsiteX451" fmla="*/ 473802 w 718546"/>
                <a:gd name="connsiteY451" fmla="*/ 204529 h 559371"/>
                <a:gd name="connsiteX452" fmla="*/ 470716 w 718546"/>
                <a:gd name="connsiteY452" fmla="*/ 210010 h 559371"/>
                <a:gd name="connsiteX453" fmla="*/ 470716 w 718546"/>
                <a:gd name="connsiteY453" fmla="*/ 210610 h 559371"/>
                <a:gd name="connsiteX454" fmla="*/ 471573 w 718546"/>
                <a:gd name="connsiteY454" fmla="*/ 210524 h 559371"/>
                <a:gd name="connsiteX455" fmla="*/ 470716 w 718546"/>
                <a:gd name="connsiteY455" fmla="*/ 210524 h 559371"/>
                <a:gd name="connsiteX456" fmla="*/ 473202 w 718546"/>
                <a:gd name="connsiteY456" fmla="*/ 233221 h 559371"/>
                <a:gd name="connsiteX457" fmla="*/ 473116 w 718546"/>
                <a:gd name="connsiteY457" fmla="*/ 235791 h 559371"/>
                <a:gd name="connsiteX458" fmla="*/ 473974 w 718546"/>
                <a:gd name="connsiteY458" fmla="*/ 235791 h 559371"/>
                <a:gd name="connsiteX459" fmla="*/ 473116 w 718546"/>
                <a:gd name="connsiteY459" fmla="*/ 235619 h 559371"/>
                <a:gd name="connsiteX460" fmla="*/ 470459 w 718546"/>
                <a:gd name="connsiteY460" fmla="*/ 238274 h 559371"/>
                <a:gd name="connsiteX461" fmla="*/ 465915 w 718546"/>
                <a:gd name="connsiteY461" fmla="*/ 239302 h 559371"/>
                <a:gd name="connsiteX462" fmla="*/ 466087 w 718546"/>
                <a:gd name="connsiteY462" fmla="*/ 240159 h 559371"/>
                <a:gd name="connsiteX463" fmla="*/ 466087 w 718546"/>
                <a:gd name="connsiteY463" fmla="*/ 239302 h 559371"/>
                <a:gd name="connsiteX464" fmla="*/ 410451 w 718546"/>
                <a:gd name="connsiteY464" fmla="*/ 246839 h 559371"/>
                <a:gd name="connsiteX465" fmla="*/ 410451 w 718546"/>
                <a:gd name="connsiteY465" fmla="*/ 247696 h 559371"/>
                <a:gd name="connsiteX466" fmla="*/ 410451 w 718546"/>
                <a:gd name="connsiteY466" fmla="*/ 246839 h 559371"/>
                <a:gd name="connsiteX467" fmla="*/ 403593 w 718546"/>
                <a:gd name="connsiteY467" fmla="*/ 247353 h 559371"/>
                <a:gd name="connsiteX468" fmla="*/ 397678 w 718546"/>
                <a:gd name="connsiteY468" fmla="*/ 246240 h 559371"/>
                <a:gd name="connsiteX469" fmla="*/ 376676 w 718546"/>
                <a:gd name="connsiteY469" fmla="*/ 235533 h 559371"/>
                <a:gd name="connsiteX470" fmla="*/ 376333 w 718546"/>
                <a:gd name="connsiteY470" fmla="*/ 236305 h 559371"/>
                <a:gd name="connsiteX471" fmla="*/ 376761 w 718546"/>
                <a:gd name="connsiteY471" fmla="*/ 235619 h 559371"/>
                <a:gd name="connsiteX472" fmla="*/ 373761 w 718546"/>
                <a:gd name="connsiteY472" fmla="*/ 234849 h 559371"/>
                <a:gd name="connsiteX473" fmla="*/ 368875 w 718546"/>
                <a:gd name="connsiteY473" fmla="*/ 235619 h 559371"/>
                <a:gd name="connsiteX474" fmla="*/ 368875 w 718546"/>
                <a:gd name="connsiteY474" fmla="*/ 235619 h 559371"/>
                <a:gd name="connsiteX475" fmla="*/ 365360 w 718546"/>
                <a:gd name="connsiteY475" fmla="*/ 236048 h 559371"/>
                <a:gd name="connsiteX476" fmla="*/ 352501 w 718546"/>
                <a:gd name="connsiteY476" fmla="*/ 233907 h 559371"/>
                <a:gd name="connsiteX477" fmla="*/ 345986 w 718546"/>
                <a:gd name="connsiteY477" fmla="*/ 232365 h 559371"/>
                <a:gd name="connsiteX478" fmla="*/ 339128 w 718546"/>
                <a:gd name="connsiteY478" fmla="*/ 231422 h 559371"/>
                <a:gd name="connsiteX479" fmla="*/ 338014 w 718546"/>
                <a:gd name="connsiteY479" fmla="*/ 231422 h 559371"/>
                <a:gd name="connsiteX480" fmla="*/ 325069 w 718546"/>
                <a:gd name="connsiteY480" fmla="*/ 233221 h 559371"/>
                <a:gd name="connsiteX481" fmla="*/ 325069 w 718546"/>
                <a:gd name="connsiteY481" fmla="*/ 233221 h 559371"/>
                <a:gd name="connsiteX482" fmla="*/ 268834 w 718546"/>
                <a:gd name="connsiteY482" fmla="*/ 242557 h 559371"/>
                <a:gd name="connsiteX483" fmla="*/ 269005 w 718546"/>
                <a:gd name="connsiteY483" fmla="*/ 243414 h 559371"/>
                <a:gd name="connsiteX484" fmla="*/ 269005 w 718546"/>
                <a:gd name="connsiteY484" fmla="*/ 242557 h 559371"/>
                <a:gd name="connsiteX485" fmla="*/ 263262 w 718546"/>
                <a:gd name="connsiteY485" fmla="*/ 246754 h 559371"/>
                <a:gd name="connsiteX486" fmla="*/ 261376 w 718546"/>
                <a:gd name="connsiteY486" fmla="*/ 253434 h 559371"/>
                <a:gd name="connsiteX487" fmla="*/ 261376 w 718546"/>
                <a:gd name="connsiteY487" fmla="*/ 253606 h 559371"/>
                <a:gd name="connsiteX488" fmla="*/ 261376 w 718546"/>
                <a:gd name="connsiteY488" fmla="*/ 253777 h 559371"/>
                <a:gd name="connsiteX489" fmla="*/ 268662 w 718546"/>
                <a:gd name="connsiteY489" fmla="*/ 272106 h 559371"/>
                <a:gd name="connsiteX490" fmla="*/ 269519 w 718546"/>
                <a:gd name="connsiteY490" fmla="*/ 272106 h 559371"/>
                <a:gd name="connsiteX491" fmla="*/ 268748 w 718546"/>
                <a:gd name="connsiteY491" fmla="*/ 271677 h 559371"/>
                <a:gd name="connsiteX492" fmla="*/ 257604 w 718546"/>
                <a:gd name="connsiteY492" fmla="*/ 285039 h 559371"/>
                <a:gd name="connsiteX493" fmla="*/ 258204 w 718546"/>
                <a:gd name="connsiteY493" fmla="*/ 285638 h 559371"/>
                <a:gd name="connsiteX494" fmla="*/ 257604 w 718546"/>
                <a:gd name="connsiteY494" fmla="*/ 285039 h 559371"/>
                <a:gd name="connsiteX495" fmla="*/ 245774 w 718546"/>
                <a:gd name="connsiteY495" fmla="*/ 295316 h 559371"/>
                <a:gd name="connsiteX496" fmla="*/ 246117 w 718546"/>
                <a:gd name="connsiteY496" fmla="*/ 296087 h 559371"/>
                <a:gd name="connsiteX497" fmla="*/ 246117 w 718546"/>
                <a:gd name="connsiteY497" fmla="*/ 295231 h 559371"/>
                <a:gd name="connsiteX498" fmla="*/ 215684 w 718546"/>
                <a:gd name="connsiteY498" fmla="*/ 288636 h 559371"/>
                <a:gd name="connsiteX499" fmla="*/ 214998 w 718546"/>
                <a:gd name="connsiteY499" fmla="*/ 288636 h 559371"/>
                <a:gd name="connsiteX500" fmla="*/ 214741 w 718546"/>
                <a:gd name="connsiteY500" fmla="*/ 289150 h 559371"/>
                <a:gd name="connsiteX501" fmla="*/ 210455 w 718546"/>
                <a:gd name="connsiteY501" fmla="*/ 304481 h 559371"/>
                <a:gd name="connsiteX502" fmla="*/ 211312 w 718546"/>
                <a:gd name="connsiteY502" fmla="*/ 304652 h 559371"/>
                <a:gd name="connsiteX503" fmla="*/ 210541 w 718546"/>
                <a:gd name="connsiteY503" fmla="*/ 304395 h 559371"/>
                <a:gd name="connsiteX504" fmla="*/ 209598 w 718546"/>
                <a:gd name="connsiteY504" fmla="*/ 307393 h 559371"/>
                <a:gd name="connsiteX505" fmla="*/ 208912 w 718546"/>
                <a:gd name="connsiteY505" fmla="*/ 310048 h 559371"/>
                <a:gd name="connsiteX506" fmla="*/ 208912 w 718546"/>
                <a:gd name="connsiteY506" fmla="*/ 310048 h 559371"/>
                <a:gd name="connsiteX507" fmla="*/ 209769 w 718546"/>
                <a:gd name="connsiteY507" fmla="*/ 310048 h 559371"/>
                <a:gd name="connsiteX508" fmla="*/ 208912 w 718546"/>
                <a:gd name="connsiteY508" fmla="*/ 310048 h 559371"/>
                <a:gd name="connsiteX509" fmla="*/ 208140 w 718546"/>
                <a:gd name="connsiteY509" fmla="*/ 342423 h 559371"/>
                <a:gd name="connsiteX510" fmla="*/ 208140 w 718546"/>
                <a:gd name="connsiteY510" fmla="*/ 342423 h 559371"/>
                <a:gd name="connsiteX511" fmla="*/ 208140 w 718546"/>
                <a:gd name="connsiteY511" fmla="*/ 342766 h 559371"/>
                <a:gd name="connsiteX512" fmla="*/ 205226 w 718546"/>
                <a:gd name="connsiteY512" fmla="*/ 349875 h 559371"/>
                <a:gd name="connsiteX513" fmla="*/ 205226 w 718546"/>
                <a:gd name="connsiteY513" fmla="*/ 349875 h 559371"/>
                <a:gd name="connsiteX514" fmla="*/ 171279 w 718546"/>
                <a:gd name="connsiteY514" fmla="*/ 374712 h 559371"/>
                <a:gd name="connsiteX515" fmla="*/ 171193 w 718546"/>
                <a:gd name="connsiteY515" fmla="*/ 374712 h 559371"/>
                <a:gd name="connsiteX516" fmla="*/ 171193 w 718546"/>
                <a:gd name="connsiteY516" fmla="*/ 374970 h 559371"/>
                <a:gd name="connsiteX517" fmla="*/ 169393 w 718546"/>
                <a:gd name="connsiteY517" fmla="*/ 384905 h 559371"/>
                <a:gd name="connsiteX518" fmla="*/ 166821 w 718546"/>
                <a:gd name="connsiteY518" fmla="*/ 393384 h 559371"/>
                <a:gd name="connsiteX519" fmla="*/ 167421 w 718546"/>
                <a:gd name="connsiteY519" fmla="*/ 393983 h 559371"/>
                <a:gd name="connsiteX520" fmla="*/ 166992 w 718546"/>
                <a:gd name="connsiteY520" fmla="*/ 393298 h 559371"/>
                <a:gd name="connsiteX521" fmla="*/ 146247 w 718546"/>
                <a:gd name="connsiteY521" fmla="*/ 402805 h 559371"/>
                <a:gd name="connsiteX522" fmla="*/ 122330 w 718546"/>
                <a:gd name="connsiteY522" fmla="*/ 408887 h 559371"/>
                <a:gd name="connsiteX523" fmla="*/ 121730 w 718546"/>
                <a:gd name="connsiteY523" fmla="*/ 408887 h 559371"/>
                <a:gd name="connsiteX524" fmla="*/ 121730 w 718546"/>
                <a:gd name="connsiteY524" fmla="*/ 409571 h 559371"/>
                <a:gd name="connsiteX525" fmla="*/ 121301 w 718546"/>
                <a:gd name="connsiteY525" fmla="*/ 416766 h 559371"/>
                <a:gd name="connsiteX526" fmla="*/ 121387 w 718546"/>
                <a:gd name="connsiteY526" fmla="*/ 424303 h 559371"/>
                <a:gd name="connsiteX527" fmla="*/ 120615 w 718546"/>
                <a:gd name="connsiteY527" fmla="*/ 433382 h 559371"/>
                <a:gd name="connsiteX528" fmla="*/ 121472 w 718546"/>
                <a:gd name="connsiteY528" fmla="*/ 433553 h 559371"/>
                <a:gd name="connsiteX529" fmla="*/ 120787 w 718546"/>
                <a:gd name="connsiteY529" fmla="*/ 433039 h 559371"/>
                <a:gd name="connsiteX530" fmla="*/ 96098 w 718546"/>
                <a:gd name="connsiteY530" fmla="*/ 457107 h 559371"/>
                <a:gd name="connsiteX531" fmla="*/ 54350 w 718546"/>
                <a:gd name="connsiteY531" fmla="*/ 497104 h 559371"/>
                <a:gd name="connsiteX532" fmla="*/ 54950 w 718546"/>
                <a:gd name="connsiteY532" fmla="*/ 497704 h 559371"/>
                <a:gd name="connsiteX533" fmla="*/ 54350 w 718546"/>
                <a:gd name="connsiteY533" fmla="*/ 497104 h 559371"/>
                <a:gd name="connsiteX534" fmla="*/ 49806 w 718546"/>
                <a:gd name="connsiteY534" fmla="*/ 499845 h 559371"/>
                <a:gd name="connsiteX535" fmla="*/ 50064 w 718546"/>
                <a:gd name="connsiteY535" fmla="*/ 500616 h 559371"/>
                <a:gd name="connsiteX536" fmla="*/ 50321 w 718546"/>
                <a:gd name="connsiteY536" fmla="*/ 499845 h 559371"/>
                <a:gd name="connsiteX537" fmla="*/ 39091 w 718546"/>
                <a:gd name="connsiteY537" fmla="*/ 493164 h 559371"/>
                <a:gd name="connsiteX538" fmla="*/ 38748 w 718546"/>
                <a:gd name="connsiteY538" fmla="*/ 492908 h 559371"/>
                <a:gd name="connsiteX539" fmla="*/ 38405 w 718546"/>
                <a:gd name="connsiteY539" fmla="*/ 493079 h 559371"/>
                <a:gd name="connsiteX540" fmla="*/ 13630 w 718546"/>
                <a:gd name="connsiteY540" fmla="*/ 503442 h 559371"/>
                <a:gd name="connsiteX541" fmla="*/ 13630 w 718546"/>
                <a:gd name="connsiteY541" fmla="*/ 503442 h 559371"/>
                <a:gd name="connsiteX542" fmla="*/ 13630 w 718546"/>
                <a:gd name="connsiteY542" fmla="*/ 503442 h 559371"/>
                <a:gd name="connsiteX543" fmla="*/ 5315 w 718546"/>
                <a:gd name="connsiteY543" fmla="*/ 509780 h 559371"/>
                <a:gd name="connsiteX544" fmla="*/ 343 w 718546"/>
                <a:gd name="connsiteY544" fmla="*/ 525026 h 559371"/>
                <a:gd name="connsiteX545" fmla="*/ 1114 w 718546"/>
                <a:gd name="connsiteY545" fmla="*/ 525197 h 559371"/>
                <a:gd name="connsiteX546" fmla="*/ 343 w 718546"/>
                <a:gd name="connsiteY546" fmla="*/ 524940 h 559371"/>
                <a:gd name="connsiteX547" fmla="*/ 0 w 718546"/>
                <a:gd name="connsiteY547" fmla="*/ 526996 h 559371"/>
                <a:gd name="connsiteX548" fmla="*/ 6001 w 718546"/>
                <a:gd name="connsiteY548" fmla="*/ 535732 h 559371"/>
                <a:gd name="connsiteX549" fmla="*/ 6258 w 718546"/>
                <a:gd name="connsiteY549" fmla="*/ 535989 h 559371"/>
                <a:gd name="connsiteX550" fmla="*/ 6601 w 718546"/>
                <a:gd name="connsiteY550" fmla="*/ 535989 h 559371"/>
                <a:gd name="connsiteX551" fmla="*/ 24003 w 718546"/>
                <a:gd name="connsiteY551" fmla="*/ 531535 h 559371"/>
                <a:gd name="connsiteX552" fmla="*/ 24089 w 718546"/>
                <a:gd name="connsiteY552" fmla="*/ 531535 h 559371"/>
                <a:gd name="connsiteX553" fmla="*/ 24175 w 718546"/>
                <a:gd name="connsiteY553" fmla="*/ 531364 h 559371"/>
                <a:gd name="connsiteX554" fmla="*/ 37976 w 718546"/>
                <a:gd name="connsiteY554" fmla="*/ 514748 h 559371"/>
                <a:gd name="connsiteX555" fmla="*/ 37462 w 718546"/>
                <a:gd name="connsiteY555" fmla="*/ 514063 h 559371"/>
                <a:gd name="connsiteX556" fmla="*/ 37462 w 718546"/>
                <a:gd name="connsiteY556" fmla="*/ 514919 h 559371"/>
                <a:gd name="connsiteX557" fmla="*/ 51864 w 718546"/>
                <a:gd name="connsiteY557" fmla="*/ 519801 h 559371"/>
                <a:gd name="connsiteX558" fmla="*/ 52121 w 718546"/>
                <a:gd name="connsiteY558" fmla="*/ 519030 h 559371"/>
                <a:gd name="connsiteX559" fmla="*/ 51778 w 718546"/>
                <a:gd name="connsiteY559" fmla="*/ 519801 h 559371"/>
                <a:gd name="connsiteX560" fmla="*/ 69352 w 718546"/>
                <a:gd name="connsiteY560" fmla="*/ 530422 h 559371"/>
                <a:gd name="connsiteX561" fmla="*/ 69352 w 718546"/>
                <a:gd name="connsiteY561" fmla="*/ 530422 h 559371"/>
                <a:gd name="connsiteX562" fmla="*/ 85639 w 718546"/>
                <a:gd name="connsiteY562" fmla="*/ 558686 h 559371"/>
                <a:gd name="connsiteX563" fmla="*/ 86068 w 718546"/>
                <a:gd name="connsiteY563" fmla="*/ 559371 h 559371"/>
                <a:gd name="connsiteX564" fmla="*/ 86754 w 718546"/>
                <a:gd name="connsiteY564" fmla="*/ 558942 h 559371"/>
                <a:gd name="connsiteX565" fmla="*/ 106985 w 718546"/>
                <a:gd name="connsiteY565" fmla="*/ 542926 h 559371"/>
                <a:gd name="connsiteX566" fmla="*/ 107585 w 718546"/>
                <a:gd name="connsiteY566" fmla="*/ 542412 h 559371"/>
                <a:gd name="connsiteX567" fmla="*/ 107071 w 718546"/>
                <a:gd name="connsiteY567" fmla="*/ 541727 h 559371"/>
                <a:gd name="connsiteX568" fmla="*/ 92069 w 718546"/>
                <a:gd name="connsiteY568" fmla="*/ 527938 h 559371"/>
                <a:gd name="connsiteX569" fmla="*/ 91469 w 718546"/>
                <a:gd name="connsiteY569" fmla="*/ 528537 h 559371"/>
                <a:gd name="connsiteX570" fmla="*/ 92154 w 718546"/>
                <a:gd name="connsiteY570" fmla="*/ 528965 h 559371"/>
                <a:gd name="connsiteX571" fmla="*/ 94383 w 718546"/>
                <a:gd name="connsiteY571" fmla="*/ 525454 h 559371"/>
                <a:gd name="connsiteX572" fmla="*/ 93697 w 718546"/>
                <a:gd name="connsiteY572" fmla="*/ 525026 h 559371"/>
                <a:gd name="connsiteX573" fmla="*/ 94126 w 718546"/>
                <a:gd name="connsiteY573" fmla="*/ 525796 h 559371"/>
                <a:gd name="connsiteX574" fmla="*/ 117272 w 718546"/>
                <a:gd name="connsiteY574" fmla="*/ 517403 h 559371"/>
                <a:gd name="connsiteX575" fmla="*/ 117272 w 718546"/>
                <a:gd name="connsiteY575" fmla="*/ 517403 h 559371"/>
                <a:gd name="connsiteX576" fmla="*/ 117272 w 718546"/>
                <a:gd name="connsiteY576" fmla="*/ 517317 h 559371"/>
                <a:gd name="connsiteX577" fmla="*/ 123701 w 718546"/>
                <a:gd name="connsiteY577" fmla="*/ 508067 h 559371"/>
                <a:gd name="connsiteX578" fmla="*/ 130045 w 718546"/>
                <a:gd name="connsiteY578" fmla="*/ 499845 h 559371"/>
                <a:gd name="connsiteX579" fmla="*/ 129616 w 718546"/>
                <a:gd name="connsiteY579" fmla="*/ 499160 h 559371"/>
                <a:gd name="connsiteX580" fmla="*/ 129873 w 718546"/>
                <a:gd name="connsiteY580" fmla="*/ 499931 h 559371"/>
                <a:gd name="connsiteX581" fmla="*/ 152934 w 718546"/>
                <a:gd name="connsiteY581" fmla="*/ 494620 h 559371"/>
                <a:gd name="connsiteX582" fmla="*/ 153105 w 718546"/>
                <a:gd name="connsiteY582" fmla="*/ 494620 h 559371"/>
                <a:gd name="connsiteX583" fmla="*/ 153191 w 718546"/>
                <a:gd name="connsiteY583" fmla="*/ 494364 h 559371"/>
                <a:gd name="connsiteX584" fmla="*/ 167335 w 718546"/>
                <a:gd name="connsiteY584" fmla="*/ 465500 h 559371"/>
                <a:gd name="connsiteX585" fmla="*/ 166649 w 718546"/>
                <a:gd name="connsiteY585" fmla="*/ 464986 h 559371"/>
                <a:gd name="connsiteX586" fmla="*/ 166821 w 718546"/>
                <a:gd name="connsiteY586" fmla="*/ 465842 h 559371"/>
                <a:gd name="connsiteX587" fmla="*/ 173765 w 718546"/>
                <a:gd name="connsiteY587" fmla="*/ 465072 h 559371"/>
                <a:gd name="connsiteX588" fmla="*/ 197253 w 718546"/>
                <a:gd name="connsiteY588" fmla="*/ 467470 h 559371"/>
                <a:gd name="connsiteX589" fmla="*/ 197253 w 718546"/>
                <a:gd name="connsiteY589" fmla="*/ 466614 h 559371"/>
                <a:gd name="connsiteX590" fmla="*/ 197168 w 718546"/>
                <a:gd name="connsiteY590" fmla="*/ 467470 h 559371"/>
                <a:gd name="connsiteX591" fmla="*/ 198882 w 718546"/>
                <a:gd name="connsiteY591" fmla="*/ 467641 h 559371"/>
                <a:gd name="connsiteX592" fmla="*/ 208912 w 718546"/>
                <a:gd name="connsiteY592" fmla="*/ 463102 h 559371"/>
                <a:gd name="connsiteX593" fmla="*/ 217742 w 718546"/>
                <a:gd name="connsiteY593" fmla="*/ 457621 h 559371"/>
                <a:gd name="connsiteX594" fmla="*/ 217570 w 718546"/>
                <a:gd name="connsiteY594" fmla="*/ 456849 h 559371"/>
                <a:gd name="connsiteX595" fmla="*/ 217570 w 718546"/>
                <a:gd name="connsiteY595" fmla="*/ 457706 h 559371"/>
                <a:gd name="connsiteX596" fmla="*/ 225114 w 718546"/>
                <a:gd name="connsiteY596" fmla="*/ 457449 h 559371"/>
                <a:gd name="connsiteX597" fmla="*/ 232058 w 718546"/>
                <a:gd name="connsiteY597" fmla="*/ 457449 h 559371"/>
                <a:gd name="connsiteX598" fmla="*/ 234629 w 718546"/>
                <a:gd name="connsiteY598" fmla="*/ 457449 h 559371"/>
                <a:gd name="connsiteX599" fmla="*/ 234629 w 718546"/>
                <a:gd name="connsiteY599" fmla="*/ 456593 h 559371"/>
                <a:gd name="connsiteX600" fmla="*/ 234629 w 718546"/>
                <a:gd name="connsiteY600" fmla="*/ 457449 h 559371"/>
                <a:gd name="connsiteX601" fmla="*/ 236001 w 718546"/>
                <a:gd name="connsiteY601" fmla="*/ 457449 h 559371"/>
                <a:gd name="connsiteX602" fmla="*/ 237630 w 718546"/>
                <a:gd name="connsiteY602" fmla="*/ 457449 h 559371"/>
                <a:gd name="connsiteX603" fmla="*/ 245174 w 718546"/>
                <a:gd name="connsiteY603" fmla="*/ 459419 h 559371"/>
                <a:gd name="connsiteX604" fmla="*/ 245174 w 718546"/>
                <a:gd name="connsiteY604" fmla="*/ 459419 h 559371"/>
                <a:gd name="connsiteX605" fmla="*/ 260090 w 718546"/>
                <a:gd name="connsiteY605" fmla="*/ 473808 h 559371"/>
                <a:gd name="connsiteX606" fmla="*/ 260690 w 718546"/>
                <a:gd name="connsiteY606" fmla="*/ 474322 h 559371"/>
                <a:gd name="connsiteX607" fmla="*/ 261204 w 718546"/>
                <a:gd name="connsiteY607" fmla="*/ 473808 h 559371"/>
                <a:gd name="connsiteX608" fmla="*/ 266519 w 718546"/>
                <a:gd name="connsiteY608" fmla="*/ 468498 h 559371"/>
                <a:gd name="connsiteX609" fmla="*/ 266690 w 718546"/>
                <a:gd name="connsiteY609" fmla="*/ 468327 h 559371"/>
                <a:gd name="connsiteX610" fmla="*/ 266690 w 718546"/>
                <a:gd name="connsiteY610" fmla="*/ 468069 h 559371"/>
                <a:gd name="connsiteX611" fmla="*/ 266862 w 718546"/>
                <a:gd name="connsiteY611" fmla="*/ 466442 h 559371"/>
                <a:gd name="connsiteX612" fmla="*/ 265405 w 718546"/>
                <a:gd name="connsiteY612" fmla="*/ 459333 h 559371"/>
                <a:gd name="connsiteX613" fmla="*/ 265405 w 718546"/>
                <a:gd name="connsiteY613" fmla="*/ 459076 h 559371"/>
                <a:gd name="connsiteX614" fmla="*/ 264976 w 718546"/>
                <a:gd name="connsiteY614" fmla="*/ 459076 h 559371"/>
                <a:gd name="connsiteX615" fmla="*/ 265233 w 718546"/>
                <a:gd name="connsiteY615" fmla="*/ 459333 h 559371"/>
                <a:gd name="connsiteX616" fmla="*/ 265233 w 718546"/>
                <a:gd name="connsiteY616" fmla="*/ 459076 h 559371"/>
                <a:gd name="connsiteX617" fmla="*/ 264976 w 718546"/>
                <a:gd name="connsiteY617" fmla="*/ 459076 h 559371"/>
                <a:gd name="connsiteX618" fmla="*/ 265233 w 718546"/>
                <a:gd name="connsiteY618" fmla="*/ 459333 h 559371"/>
                <a:gd name="connsiteX619" fmla="*/ 264890 w 718546"/>
                <a:gd name="connsiteY619" fmla="*/ 458991 h 559371"/>
                <a:gd name="connsiteX620" fmla="*/ 264890 w 718546"/>
                <a:gd name="connsiteY620" fmla="*/ 459505 h 559371"/>
                <a:gd name="connsiteX621" fmla="*/ 265233 w 718546"/>
                <a:gd name="connsiteY621" fmla="*/ 459333 h 559371"/>
                <a:gd name="connsiteX622" fmla="*/ 264890 w 718546"/>
                <a:gd name="connsiteY622" fmla="*/ 458991 h 559371"/>
                <a:gd name="connsiteX623" fmla="*/ 264890 w 718546"/>
                <a:gd name="connsiteY623" fmla="*/ 459505 h 559371"/>
                <a:gd name="connsiteX624" fmla="*/ 265062 w 718546"/>
                <a:gd name="connsiteY624" fmla="*/ 459505 h 559371"/>
                <a:gd name="connsiteX625" fmla="*/ 269862 w 718546"/>
                <a:gd name="connsiteY625" fmla="*/ 462417 h 559371"/>
                <a:gd name="connsiteX626" fmla="*/ 275606 w 718546"/>
                <a:gd name="connsiteY626" fmla="*/ 465243 h 559371"/>
                <a:gd name="connsiteX627" fmla="*/ 276035 w 718546"/>
                <a:gd name="connsiteY627" fmla="*/ 464558 h 559371"/>
                <a:gd name="connsiteX628" fmla="*/ 275349 w 718546"/>
                <a:gd name="connsiteY628" fmla="*/ 464986 h 559371"/>
                <a:gd name="connsiteX629" fmla="*/ 278178 w 718546"/>
                <a:gd name="connsiteY629" fmla="*/ 472180 h 559371"/>
                <a:gd name="connsiteX630" fmla="*/ 278349 w 718546"/>
                <a:gd name="connsiteY630" fmla="*/ 472609 h 559371"/>
                <a:gd name="connsiteX631" fmla="*/ 278778 w 718546"/>
                <a:gd name="connsiteY631" fmla="*/ 472609 h 559371"/>
                <a:gd name="connsiteX632" fmla="*/ 306124 w 718546"/>
                <a:gd name="connsiteY632" fmla="*/ 477405 h 559371"/>
                <a:gd name="connsiteX633" fmla="*/ 306124 w 718546"/>
                <a:gd name="connsiteY633" fmla="*/ 477405 h 559371"/>
                <a:gd name="connsiteX634" fmla="*/ 315039 w 718546"/>
                <a:gd name="connsiteY634" fmla="*/ 485542 h 559371"/>
                <a:gd name="connsiteX635" fmla="*/ 325155 w 718546"/>
                <a:gd name="connsiteY635" fmla="*/ 494364 h 559371"/>
                <a:gd name="connsiteX636" fmla="*/ 325155 w 718546"/>
                <a:gd name="connsiteY636" fmla="*/ 493507 h 559371"/>
                <a:gd name="connsiteX637" fmla="*/ 325155 w 718546"/>
                <a:gd name="connsiteY637" fmla="*/ 494278 h 559371"/>
                <a:gd name="connsiteX638" fmla="*/ 353616 w 718546"/>
                <a:gd name="connsiteY638" fmla="*/ 500016 h 559371"/>
                <a:gd name="connsiteX639" fmla="*/ 354559 w 718546"/>
                <a:gd name="connsiteY639" fmla="*/ 500188 h 559371"/>
                <a:gd name="connsiteX640" fmla="*/ 354559 w 718546"/>
                <a:gd name="connsiteY640" fmla="*/ 499160 h 559371"/>
                <a:gd name="connsiteX641" fmla="*/ 353101 w 718546"/>
                <a:gd name="connsiteY641" fmla="*/ 482801 h 559371"/>
                <a:gd name="connsiteX642" fmla="*/ 353101 w 718546"/>
                <a:gd name="connsiteY642" fmla="*/ 482801 h 559371"/>
                <a:gd name="connsiteX643" fmla="*/ 353101 w 718546"/>
                <a:gd name="connsiteY643" fmla="*/ 482202 h 559371"/>
                <a:gd name="connsiteX644" fmla="*/ 354902 w 718546"/>
                <a:gd name="connsiteY644" fmla="*/ 478604 h 559371"/>
                <a:gd name="connsiteX645" fmla="*/ 354902 w 718546"/>
                <a:gd name="connsiteY645" fmla="*/ 478604 h 559371"/>
                <a:gd name="connsiteX646" fmla="*/ 372647 w 718546"/>
                <a:gd name="connsiteY646" fmla="*/ 472095 h 559371"/>
                <a:gd name="connsiteX647" fmla="*/ 372818 w 718546"/>
                <a:gd name="connsiteY647" fmla="*/ 472095 h 559371"/>
                <a:gd name="connsiteX648" fmla="*/ 372904 w 718546"/>
                <a:gd name="connsiteY648" fmla="*/ 471838 h 559371"/>
                <a:gd name="connsiteX649" fmla="*/ 378047 w 718546"/>
                <a:gd name="connsiteY649" fmla="*/ 458819 h 559371"/>
                <a:gd name="connsiteX650" fmla="*/ 378219 w 718546"/>
                <a:gd name="connsiteY650" fmla="*/ 458391 h 559371"/>
                <a:gd name="connsiteX651" fmla="*/ 377876 w 718546"/>
                <a:gd name="connsiteY651" fmla="*/ 458049 h 559371"/>
                <a:gd name="connsiteX652" fmla="*/ 368789 w 718546"/>
                <a:gd name="connsiteY652" fmla="*/ 446829 h 559371"/>
                <a:gd name="connsiteX653" fmla="*/ 368018 w 718546"/>
                <a:gd name="connsiteY653" fmla="*/ 447085 h 559371"/>
                <a:gd name="connsiteX654" fmla="*/ 368789 w 718546"/>
                <a:gd name="connsiteY654" fmla="*/ 447343 h 559371"/>
                <a:gd name="connsiteX655" fmla="*/ 378819 w 718546"/>
                <a:gd name="connsiteY655" fmla="*/ 437664 h 559371"/>
                <a:gd name="connsiteX656" fmla="*/ 379162 w 718546"/>
                <a:gd name="connsiteY656" fmla="*/ 437322 h 559371"/>
                <a:gd name="connsiteX657" fmla="*/ 379162 w 718546"/>
                <a:gd name="connsiteY657" fmla="*/ 436893 h 559371"/>
                <a:gd name="connsiteX658" fmla="*/ 377362 w 718546"/>
                <a:gd name="connsiteY658" fmla="*/ 429356 h 559371"/>
                <a:gd name="connsiteX659" fmla="*/ 377962 w 718546"/>
                <a:gd name="connsiteY659" fmla="*/ 426787 h 559371"/>
                <a:gd name="connsiteX660" fmla="*/ 377962 w 718546"/>
                <a:gd name="connsiteY660" fmla="*/ 426787 h 559371"/>
                <a:gd name="connsiteX661" fmla="*/ 377962 w 718546"/>
                <a:gd name="connsiteY661" fmla="*/ 426787 h 559371"/>
                <a:gd name="connsiteX662" fmla="*/ 386791 w 718546"/>
                <a:gd name="connsiteY662" fmla="*/ 407088 h 559371"/>
                <a:gd name="connsiteX663" fmla="*/ 386020 w 718546"/>
                <a:gd name="connsiteY663" fmla="*/ 406745 h 559371"/>
                <a:gd name="connsiteX664" fmla="*/ 386791 w 718546"/>
                <a:gd name="connsiteY664" fmla="*/ 407088 h 559371"/>
                <a:gd name="connsiteX665" fmla="*/ 391678 w 718546"/>
                <a:gd name="connsiteY665" fmla="*/ 399294 h 559371"/>
                <a:gd name="connsiteX666" fmla="*/ 391249 w 718546"/>
                <a:gd name="connsiteY666" fmla="*/ 398609 h 559371"/>
                <a:gd name="connsiteX667" fmla="*/ 391592 w 718546"/>
                <a:gd name="connsiteY667" fmla="*/ 399379 h 559371"/>
                <a:gd name="connsiteX668" fmla="*/ 407622 w 718546"/>
                <a:gd name="connsiteY668" fmla="*/ 396981 h 559371"/>
                <a:gd name="connsiteX669" fmla="*/ 407794 w 718546"/>
                <a:gd name="connsiteY669" fmla="*/ 396981 h 559371"/>
                <a:gd name="connsiteX670" fmla="*/ 407880 w 718546"/>
                <a:gd name="connsiteY670" fmla="*/ 396896 h 559371"/>
                <a:gd name="connsiteX671" fmla="*/ 423567 w 718546"/>
                <a:gd name="connsiteY671" fmla="*/ 382763 h 559371"/>
                <a:gd name="connsiteX672" fmla="*/ 423567 w 718546"/>
                <a:gd name="connsiteY672" fmla="*/ 382763 h 559371"/>
                <a:gd name="connsiteX673" fmla="*/ 423567 w 718546"/>
                <a:gd name="connsiteY673" fmla="*/ 382763 h 559371"/>
                <a:gd name="connsiteX674" fmla="*/ 444313 w 718546"/>
                <a:gd name="connsiteY674" fmla="*/ 377796 h 559371"/>
                <a:gd name="connsiteX675" fmla="*/ 444141 w 718546"/>
                <a:gd name="connsiteY675" fmla="*/ 377025 h 559371"/>
                <a:gd name="connsiteX676" fmla="*/ 444313 w 718546"/>
                <a:gd name="connsiteY676" fmla="*/ 377882 h 559371"/>
                <a:gd name="connsiteX677" fmla="*/ 476460 w 718546"/>
                <a:gd name="connsiteY677" fmla="*/ 366062 h 559371"/>
                <a:gd name="connsiteX678" fmla="*/ 476460 w 718546"/>
                <a:gd name="connsiteY678" fmla="*/ 366062 h 559371"/>
                <a:gd name="connsiteX679" fmla="*/ 476460 w 718546"/>
                <a:gd name="connsiteY679" fmla="*/ 366062 h 559371"/>
                <a:gd name="connsiteX680" fmla="*/ 479546 w 718546"/>
                <a:gd name="connsiteY680" fmla="*/ 365634 h 559371"/>
                <a:gd name="connsiteX681" fmla="*/ 483146 w 718546"/>
                <a:gd name="connsiteY681" fmla="*/ 365891 h 559371"/>
                <a:gd name="connsiteX682" fmla="*/ 483146 w 718546"/>
                <a:gd name="connsiteY682" fmla="*/ 365035 h 559371"/>
                <a:gd name="connsiteX683" fmla="*/ 482975 w 718546"/>
                <a:gd name="connsiteY683" fmla="*/ 365805 h 559371"/>
                <a:gd name="connsiteX684" fmla="*/ 507492 w 718546"/>
                <a:gd name="connsiteY684" fmla="*/ 371030 h 559371"/>
                <a:gd name="connsiteX685" fmla="*/ 507921 w 718546"/>
                <a:gd name="connsiteY685" fmla="*/ 370345 h 559371"/>
                <a:gd name="connsiteX686" fmla="*/ 507492 w 718546"/>
                <a:gd name="connsiteY686" fmla="*/ 371030 h 559371"/>
                <a:gd name="connsiteX687" fmla="*/ 559870 w 718546"/>
                <a:gd name="connsiteY687" fmla="*/ 405118 h 559371"/>
                <a:gd name="connsiteX688" fmla="*/ 560727 w 718546"/>
                <a:gd name="connsiteY688" fmla="*/ 405632 h 559371"/>
                <a:gd name="connsiteX689" fmla="*/ 561070 w 718546"/>
                <a:gd name="connsiteY689" fmla="*/ 404689 h 559371"/>
                <a:gd name="connsiteX690" fmla="*/ 565442 w 718546"/>
                <a:gd name="connsiteY690" fmla="*/ 391928 h 559371"/>
                <a:gd name="connsiteX691" fmla="*/ 564671 w 718546"/>
                <a:gd name="connsiteY691" fmla="*/ 391585 h 559371"/>
                <a:gd name="connsiteX692" fmla="*/ 565185 w 718546"/>
                <a:gd name="connsiteY692" fmla="*/ 392271 h 559371"/>
                <a:gd name="connsiteX693" fmla="*/ 569385 w 718546"/>
                <a:gd name="connsiteY693" fmla="*/ 391157 h 559371"/>
                <a:gd name="connsiteX694" fmla="*/ 572643 w 718546"/>
                <a:gd name="connsiteY694" fmla="*/ 391328 h 559371"/>
                <a:gd name="connsiteX695" fmla="*/ 572643 w 718546"/>
                <a:gd name="connsiteY695" fmla="*/ 390472 h 559371"/>
                <a:gd name="connsiteX696" fmla="*/ 572643 w 718546"/>
                <a:gd name="connsiteY696" fmla="*/ 391328 h 559371"/>
                <a:gd name="connsiteX697" fmla="*/ 644652 w 718546"/>
                <a:gd name="connsiteY697" fmla="*/ 400407 h 559371"/>
                <a:gd name="connsiteX698" fmla="*/ 645338 w 718546"/>
                <a:gd name="connsiteY698" fmla="*/ 400407 h 559371"/>
                <a:gd name="connsiteX699" fmla="*/ 645509 w 718546"/>
                <a:gd name="connsiteY699" fmla="*/ 399808 h 559371"/>
                <a:gd name="connsiteX700" fmla="*/ 649624 w 718546"/>
                <a:gd name="connsiteY700" fmla="*/ 374970 h 559371"/>
                <a:gd name="connsiteX701" fmla="*/ 648853 w 718546"/>
                <a:gd name="connsiteY701" fmla="*/ 374541 h 559371"/>
                <a:gd name="connsiteX702" fmla="*/ 649110 w 718546"/>
                <a:gd name="connsiteY702" fmla="*/ 375312 h 559371"/>
                <a:gd name="connsiteX703" fmla="*/ 688543 w 718546"/>
                <a:gd name="connsiteY703" fmla="*/ 367604 h 559371"/>
                <a:gd name="connsiteX704" fmla="*/ 689486 w 718546"/>
                <a:gd name="connsiteY704" fmla="*/ 367176 h 559371"/>
                <a:gd name="connsiteX705" fmla="*/ 688886 w 718546"/>
                <a:gd name="connsiteY705" fmla="*/ 366319 h 559371"/>
                <a:gd name="connsiteX706" fmla="*/ 683228 w 718546"/>
                <a:gd name="connsiteY706" fmla="*/ 359724 h 559371"/>
                <a:gd name="connsiteX707" fmla="*/ 682971 w 718546"/>
                <a:gd name="connsiteY707" fmla="*/ 359553 h 559371"/>
                <a:gd name="connsiteX708" fmla="*/ 682714 w 718546"/>
                <a:gd name="connsiteY708" fmla="*/ 359553 h 559371"/>
                <a:gd name="connsiteX709" fmla="*/ 675684 w 718546"/>
                <a:gd name="connsiteY709" fmla="*/ 360923 h 559371"/>
                <a:gd name="connsiteX710" fmla="*/ 675856 w 718546"/>
                <a:gd name="connsiteY710" fmla="*/ 361780 h 559371"/>
                <a:gd name="connsiteX711" fmla="*/ 676628 w 718546"/>
                <a:gd name="connsiteY711" fmla="*/ 361523 h 559371"/>
                <a:gd name="connsiteX712" fmla="*/ 670970 w 718546"/>
                <a:gd name="connsiteY712" fmla="*/ 337455 h 559371"/>
                <a:gd name="connsiteX713" fmla="*/ 670970 w 718546"/>
                <a:gd name="connsiteY713" fmla="*/ 336942 h 559371"/>
                <a:gd name="connsiteX714" fmla="*/ 670284 w 718546"/>
                <a:gd name="connsiteY714" fmla="*/ 336856 h 559371"/>
                <a:gd name="connsiteX715" fmla="*/ 662483 w 718546"/>
                <a:gd name="connsiteY715" fmla="*/ 335742 h 559371"/>
                <a:gd name="connsiteX716" fmla="*/ 662483 w 718546"/>
                <a:gd name="connsiteY716" fmla="*/ 336599 h 559371"/>
                <a:gd name="connsiteX717" fmla="*/ 663169 w 718546"/>
                <a:gd name="connsiteY717" fmla="*/ 336599 h 559371"/>
                <a:gd name="connsiteX718" fmla="*/ 666255 w 718546"/>
                <a:gd name="connsiteY718" fmla="*/ 320668 h 559371"/>
                <a:gd name="connsiteX719" fmla="*/ 666512 w 718546"/>
                <a:gd name="connsiteY719" fmla="*/ 319726 h 559371"/>
                <a:gd name="connsiteX720" fmla="*/ 665569 w 718546"/>
                <a:gd name="connsiteY720" fmla="*/ 319726 h 559371"/>
                <a:gd name="connsiteX721" fmla="*/ 657940 w 718546"/>
                <a:gd name="connsiteY721" fmla="*/ 318527 h 559371"/>
                <a:gd name="connsiteX722" fmla="*/ 657940 w 718546"/>
                <a:gd name="connsiteY722" fmla="*/ 319384 h 559371"/>
                <a:gd name="connsiteX723" fmla="*/ 658539 w 718546"/>
                <a:gd name="connsiteY723" fmla="*/ 318956 h 559371"/>
                <a:gd name="connsiteX724" fmla="*/ 646538 w 718546"/>
                <a:gd name="connsiteY724" fmla="*/ 300199 h 559371"/>
                <a:gd name="connsiteX725" fmla="*/ 645852 w 718546"/>
                <a:gd name="connsiteY725" fmla="*/ 300712 h 559371"/>
                <a:gd name="connsiteX726" fmla="*/ 646538 w 718546"/>
                <a:gd name="connsiteY726" fmla="*/ 300284 h 559371"/>
                <a:gd name="connsiteX727" fmla="*/ 645766 w 718546"/>
                <a:gd name="connsiteY727" fmla="*/ 298143 h 559371"/>
                <a:gd name="connsiteX728" fmla="*/ 648424 w 718546"/>
                <a:gd name="connsiteY728" fmla="*/ 295659 h 559371"/>
                <a:gd name="connsiteX729" fmla="*/ 648167 w 718546"/>
                <a:gd name="connsiteY729" fmla="*/ 294888 h 559371"/>
                <a:gd name="connsiteX730" fmla="*/ 648167 w 718546"/>
                <a:gd name="connsiteY730" fmla="*/ 295745 h 559371"/>
                <a:gd name="connsiteX731" fmla="*/ 657425 w 718546"/>
                <a:gd name="connsiteY731" fmla="*/ 294374 h 559371"/>
                <a:gd name="connsiteX732" fmla="*/ 657254 w 718546"/>
                <a:gd name="connsiteY732" fmla="*/ 293603 h 559371"/>
                <a:gd name="connsiteX733" fmla="*/ 657254 w 718546"/>
                <a:gd name="connsiteY733" fmla="*/ 294460 h 559371"/>
                <a:gd name="connsiteX734" fmla="*/ 665998 w 718546"/>
                <a:gd name="connsiteY734" fmla="*/ 293261 h 559371"/>
                <a:gd name="connsiteX735" fmla="*/ 670112 w 718546"/>
                <a:gd name="connsiteY735" fmla="*/ 294289 h 559371"/>
                <a:gd name="connsiteX736" fmla="*/ 670112 w 718546"/>
                <a:gd name="connsiteY736" fmla="*/ 294289 h 559371"/>
                <a:gd name="connsiteX737" fmla="*/ 670112 w 718546"/>
                <a:gd name="connsiteY737" fmla="*/ 294289 h 559371"/>
                <a:gd name="connsiteX738" fmla="*/ 697116 w 718546"/>
                <a:gd name="connsiteY738" fmla="*/ 309020 h 559371"/>
                <a:gd name="connsiteX739" fmla="*/ 697544 w 718546"/>
                <a:gd name="connsiteY739" fmla="*/ 309192 h 559371"/>
                <a:gd name="connsiteX740" fmla="*/ 697973 w 718546"/>
                <a:gd name="connsiteY740" fmla="*/ 308934 h 559371"/>
                <a:gd name="connsiteX741" fmla="*/ 701488 w 718546"/>
                <a:gd name="connsiteY741" fmla="*/ 302083 h 559371"/>
                <a:gd name="connsiteX742" fmla="*/ 700373 w 718546"/>
                <a:gd name="connsiteY742" fmla="*/ 294117 h 559371"/>
                <a:gd name="connsiteX743" fmla="*/ 700373 w 718546"/>
                <a:gd name="connsiteY743" fmla="*/ 294117 h 559371"/>
                <a:gd name="connsiteX744" fmla="*/ 691801 w 718546"/>
                <a:gd name="connsiteY744" fmla="*/ 237932 h 559371"/>
                <a:gd name="connsiteX745" fmla="*/ 690943 w 718546"/>
                <a:gd name="connsiteY745" fmla="*/ 238103 h 559371"/>
                <a:gd name="connsiteX746" fmla="*/ 691372 w 718546"/>
                <a:gd name="connsiteY746" fmla="*/ 238874 h 559371"/>
                <a:gd name="connsiteX747" fmla="*/ 717090 w 718546"/>
                <a:gd name="connsiteY747" fmla="*/ 228168 h 559371"/>
                <a:gd name="connsiteX748" fmla="*/ 717347 w 718546"/>
                <a:gd name="connsiteY748" fmla="*/ 227997 h 559371"/>
                <a:gd name="connsiteX749" fmla="*/ 717347 w 718546"/>
                <a:gd name="connsiteY749" fmla="*/ 227740 h 559371"/>
                <a:gd name="connsiteX750" fmla="*/ 718547 w 718546"/>
                <a:gd name="connsiteY750" fmla="*/ 220545 h 559371"/>
                <a:gd name="connsiteX751" fmla="*/ 718547 w 718546"/>
                <a:gd name="connsiteY751" fmla="*/ 218489 h 559371"/>
                <a:gd name="connsiteX752" fmla="*/ 718547 w 718546"/>
                <a:gd name="connsiteY752" fmla="*/ 216862 h 559371"/>
                <a:gd name="connsiteX753" fmla="*/ 718547 w 718546"/>
                <a:gd name="connsiteY753" fmla="*/ 215406 h 559371"/>
                <a:gd name="connsiteX754" fmla="*/ 709803 w 718546"/>
                <a:gd name="connsiteY754" fmla="*/ 182346 h 559371"/>
                <a:gd name="connsiteX755" fmla="*/ 708946 w 718546"/>
                <a:gd name="connsiteY755" fmla="*/ 182518 h 559371"/>
                <a:gd name="connsiteX756" fmla="*/ 709546 w 718546"/>
                <a:gd name="connsiteY756" fmla="*/ 183031 h 559371"/>
                <a:gd name="connsiteX757" fmla="*/ 715889 w 718546"/>
                <a:gd name="connsiteY757" fmla="*/ 175837 h 559371"/>
                <a:gd name="connsiteX758" fmla="*/ 716232 w 718546"/>
                <a:gd name="connsiteY758" fmla="*/ 175409 h 559371"/>
                <a:gd name="connsiteX759" fmla="*/ 715975 w 718546"/>
                <a:gd name="connsiteY759" fmla="*/ 174895 h 559371"/>
                <a:gd name="connsiteX760" fmla="*/ 689315 w 718546"/>
                <a:gd name="connsiteY760" fmla="*/ 117682 h 559371"/>
                <a:gd name="connsiteX761" fmla="*/ 688543 w 718546"/>
                <a:gd name="connsiteY761" fmla="*/ 118024 h 559371"/>
                <a:gd name="connsiteX762" fmla="*/ 689315 w 718546"/>
                <a:gd name="connsiteY762" fmla="*/ 117682 h 559371"/>
                <a:gd name="connsiteX763" fmla="*/ 688458 w 718546"/>
                <a:gd name="connsiteY763" fmla="*/ 115369 h 559371"/>
                <a:gd name="connsiteX764" fmla="*/ 687600 w 718546"/>
                <a:gd name="connsiteY764" fmla="*/ 111001 h 559371"/>
                <a:gd name="connsiteX765" fmla="*/ 687600 w 718546"/>
                <a:gd name="connsiteY765" fmla="*/ 111001 h 559371"/>
                <a:gd name="connsiteX766" fmla="*/ 686743 w 718546"/>
                <a:gd name="connsiteY766" fmla="*/ 110915 h 559371"/>
                <a:gd name="connsiteX767" fmla="*/ 687600 w 718546"/>
                <a:gd name="connsiteY767" fmla="*/ 110915 h 559371"/>
                <a:gd name="connsiteX768" fmla="*/ 688029 w 718546"/>
                <a:gd name="connsiteY768" fmla="*/ 104834 h 559371"/>
                <a:gd name="connsiteX769" fmla="*/ 687172 w 718546"/>
                <a:gd name="connsiteY769" fmla="*/ 104834 h 559371"/>
                <a:gd name="connsiteX770" fmla="*/ 688029 w 718546"/>
                <a:gd name="connsiteY770" fmla="*/ 104834 h 559371"/>
                <a:gd name="connsiteX771" fmla="*/ 687172 w 718546"/>
                <a:gd name="connsiteY771" fmla="*/ 104834 h 55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Lst>
              <a:rect l="l" t="t" r="r" b="b"/>
              <a:pathLst>
                <a:path w="718546" h="559371">
                  <a:moveTo>
                    <a:pt x="686486" y="103207"/>
                  </a:moveTo>
                  <a:lnTo>
                    <a:pt x="685629" y="103207"/>
                  </a:lnTo>
                  <a:cubicBezTo>
                    <a:pt x="685629" y="103207"/>
                    <a:pt x="685286" y="106290"/>
                    <a:pt x="685200" y="109288"/>
                  </a:cubicBezTo>
                  <a:lnTo>
                    <a:pt x="685200" y="109288"/>
                  </a:lnTo>
                  <a:lnTo>
                    <a:pt x="685200" y="109459"/>
                  </a:lnTo>
                  <a:cubicBezTo>
                    <a:pt x="685200" y="112714"/>
                    <a:pt x="687000" y="116739"/>
                    <a:pt x="687000" y="116825"/>
                  </a:cubicBezTo>
                  <a:lnTo>
                    <a:pt x="687000" y="116825"/>
                  </a:lnTo>
                  <a:cubicBezTo>
                    <a:pt x="687000" y="116825"/>
                    <a:pt x="687000" y="116825"/>
                    <a:pt x="687000" y="116825"/>
                  </a:cubicBezTo>
                  <a:cubicBezTo>
                    <a:pt x="695916" y="135839"/>
                    <a:pt x="703974" y="155367"/>
                    <a:pt x="713746" y="174124"/>
                  </a:cubicBezTo>
                  <a:lnTo>
                    <a:pt x="714518" y="173781"/>
                  </a:lnTo>
                  <a:lnTo>
                    <a:pt x="713918" y="173267"/>
                  </a:lnTo>
                  <a:cubicBezTo>
                    <a:pt x="711775" y="175665"/>
                    <a:pt x="709632" y="178064"/>
                    <a:pt x="707574" y="180462"/>
                  </a:cubicBezTo>
                  <a:lnTo>
                    <a:pt x="707317" y="180804"/>
                  </a:lnTo>
                  <a:lnTo>
                    <a:pt x="707317" y="181233"/>
                  </a:lnTo>
                  <a:cubicBezTo>
                    <a:pt x="710060" y="192453"/>
                    <a:pt x="716147" y="202730"/>
                    <a:pt x="716147" y="213950"/>
                  </a:cubicBezTo>
                  <a:lnTo>
                    <a:pt x="716147" y="215321"/>
                  </a:lnTo>
                  <a:cubicBezTo>
                    <a:pt x="716147" y="215321"/>
                    <a:pt x="716147" y="217034"/>
                    <a:pt x="716147" y="217034"/>
                  </a:cubicBezTo>
                  <a:lnTo>
                    <a:pt x="716147" y="219089"/>
                  </a:lnTo>
                  <a:cubicBezTo>
                    <a:pt x="716147" y="221402"/>
                    <a:pt x="716061" y="223629"/>
                    <a:pt x="715204" y="225684"/>
                  </a:cubicBezTo>
                  <a:lnTo>
                    <a:pt x="715975" y="226027"/>
                  </a:lnTo>
                  <a:lnTo>
                    <a:pt x="715632" y="225256"/>
                  </a:lnTo>
                  <a:cubicBezTo>
                    <a:pt x="707489" y="229453"/>
                    <a:pt x="698230" y="231508"/>
                    <a:pt x="689915" y="235962"/>
                  </a:cubicBezTo>
                  <a:lnTo>
                    <a:pt x="689400" y="236219"/>
                  </a:lnTo>
                  <a:lnTo>
                    <a:pt x="689400" y="236818"/>
                  </a:lnTo>
                  <a:cubicBezTo>
                    <a:pt x="692487" y="255490"/>
                    <a:pt x="695316" y="274247"/>
                    <a:pt x="698059" y="293004"/>
                  </a:cubicBezTo>
                  <a:lnTo>
                    <a:pt x="698916" y="293004"/>
                  </a:lnTo>
                  <a:cubicBezTo>
                    <a:pt x="698916" y="293004"/>
                    <a:pt x="698059" y="293004"/>
                    <a:pt x="698059" y="293004"/>
                  </a:cubicBezTo>
                  <a:cubicBezTo>
                    <a:pt x="698402" y="295573"/>
                    <a:pt x="699173" y="298400"/>
                    <a:pt x="699173" y="300798"/>
                  </a:cubicBezTo>
                  <a:cubicBezTo>
                    <a:pt x="699173" y="303025"/>
                    <a:pt x="698573" y="304823"/>
                    <a:pt x="696430" y="306279"/>
                  </a:cubicBezTo>
                  <a:lnTo>
                    <a:pt x="696858" y="306965"/>
                  </a:lnTo>
                  <a:lnTo>
                    <a:pt x="697201" y="306194"/>
                  </a:lnTo>
                  <a:cubicBezTo>
                    <a:pt x="688029" y="301740"/>
                    <a:pt x="679456" y="296173"/>
                    <a:pt x="670198" y="291462"/>
                  </a:cubicBezTo>
                  <a:lnTo>
                    <a:pt x="669855" y="292233"/>
                  </a:lnTo>
                  <a:lnTo>
                    <a:pt x="670284" y="291548"/>
                  </a:lnTo>
                  <a:cubicBezTo>
                    <a:pt x="668655" y="290606"/>
                    <a:pt x="667026" y="290349"/>
                    <a:pt x="665312" y="290349"/>
                  </a:cubicBezTo>
                  <a:cubicBezTo>
                    <a:pt x="662226" y="290349"/>
                    <a:pt x="659225" y="291376"/>
                    <a:pt x="656482" y="291548"/>
                  </a:cubicBezTo>
                  <a:lnTo>
                    <a:pt x="656482" y="291548"/>
                  </a:lnTo>
                  <a:cubicBezTo>
                    <a:pt x="656482" y="291548"/>
                    <a:pt x="656482" y="291548"/>
                    <a:pt x="656482" y="291548"/>
                  </a:cubicBezTo>
                  <a:cubicBezTo>
                    <a:pt x="651253" y="292576"/>
                    <a:pt x="647481" y="292918"/>
                    <a:pt x="647481" y="292918"/>
                  </a:cubicBezTo>
                  <a:lnTo>
                    <a:pt x="647395" y="292918"/>
                  </a:lnTo>
                  <a:cubicBezTo>
                    <a:pt x="647395" y="292918"/>
                    <a:pt x="647309" y="292918"/>
                    <a:pt x="647309" y="292918"/>
                  </a:cubicBezTo>
                  <a:cubicBezTo>
                    <a:pt x="644995" y="293689"/>
                    <a:pt x="643538" y="295059"/>
                    <a:pt x="643538" y="296944"/>
                  </a:cubicBezTo>
                  <a:cubicBezTo>
                    <a:pt x="643538" y="297886"/>
                    <a:pt x="643881" y="298914"/>
                    <a:pt x="644566" y="299941"/>
                  </a:cubicBezTo>
                  <a:lnTo>
                    <a:pt x="644566" y="299941"/>
                  </a:lnTo>
                  <a:cubicBezTo>
                    <a:pt x="644566" y="299941"/>
                    <a:pt x="644566" y="299941"/>
                    <a:pt x="644566" y="299941"/>
                  </a:cubicBezTo>
                  <a:cubicBezTo>
                    <a:pt x="648767" y="306023"/>
                    <a:pt x="652539" y="312446"/>
                    <a:pt x="656568" y="318698"/>
                  </a:cubicBezTo>
                  <a:lnTo>
                    <a:pt x="656739" y="319041"/>
                  </a:lnTo>
                  <a:lnTo>
                    <a:pt x="657082" y="319041"/>
                  </a:lnTo>
                  <a:cubicBezTo>
                    <a:pt x="659654" y="319469"/>
                    <a:pt x="662140" y="319812"/>
                    <a:pt x="664712" y="320154"/>
                  </a:cubicBezTo>
                  <a:lnTo>
                    <a:pt x="664712" y="319298"/>
                  </a:lnTo>
                  <a:cubicBezTo>
                    <a:pt x="664712" y="319298"/>
                    <a:pt x="664026" y="319127"/>
                    <a:pt x="664026" y="319127"/>
                  </a:cubicBezTo>
                  <a:cubicBezTo>
                    <a:pt x="662740" y="324437"/>
                    <a:pt x="661368" y="329747"/>
                    <a:pt x="660940" y="335314"/>
                  </a:cubicBezTo>
                  <a:lnTo>
                    <a:pt x="660940" y="336085"/>
                  </a:lnTo>
                  <a:cubicBezTo>
                    <a:pt x="660940" y="336085"/>
                    <a:pt x="661626" y="336170"/>
                    <a:pt x="661626" y="336170"/>
                  </a:cubicBezTo>
                  <a:cubicBezTo>
                    <a:pt x="664197" y="336513"/>
                    <a:pt x="666855" y="336856"/>
                    <a:pt x="669427" y="337284"/>
                  </a:cubicBezTo>
                  <a:lnTo>
                    <a:pt x="669427" y="336428"/>
                  </a:lnTo>
                  <a:cubicBezTo>
                    <a:pt x="669427" y="336428"/>
                    <a:pt x="668741" y="336599"/>
                    <a:pt x="668741" y="336599"/>
                  </a:cubicBezTo>
                  <a:cubicBezTo>
                    <a:pt x="670627" y="344564"/>
                    <a:pt x="671998" y="352786"/>
                    <a:pt x="674399" y="360752"/>
                  </a:cubicBezTo>
                  <a:lnTo>
                    <a:pt x="674570" y="361437"/>
                  </a:lnTo>
                  <a:lnTo>
                    <a:pt x="675342" y="361266"/>
                  </a:lnTo>
                  <a:cubicBezTo>
                    <a:pt x="677742" y="360837"/>
                    <a:pt x="679971" y="360238"/>
                    <a:pt x="682285" y="359981"/>
                  </a:cubicBezTo>
                  <a:lnTo>
                    <a:pt x="682285" y="359125"/>
                  </a:lnTo>
                  <a:cubicBezTo>
                    <a:pt x="682285" y="359125"/>
                    <a:pt x="681771" y="359810"/>
                    <a:pt x="681771" y="359810"/>
                  </a:cubicBezTo>
                  <a:cubicBezTo>
                    <a:pt x="683914" y="361266"/>
                    <a:pt x="685371" y="363664"/>
                    <a:pt x="687000" y="365977"/>
                  </a:cubicBezTo>
                  <a:lnTo>
                    <a:pt x="687686" y="365463"/>
                  </a:lnTo>
                  <a:lnTo>
                    <a:pt x="687343" y="364692"/>
                  </a:lnTo>
                  <a:cubicBezTo>
                    <a:pt x="675170" y="370002"/>
                    <a:pt x="660940" y="367946"/>
                    <a:pt x="647995" y="372400"/>
                  </a:cubicBezTo>
                  <a:lnTo>
                    <a:pt x="647652" y="372400"/>
                  </a:lnTo>
                  <a:cubicBezTo>
                    <a:pt x="647652" y="372400"/>
                    <a:pt x="647481" y="372828"/>
                    <a:pt x="647481" y="372828"/>
                  </a:cubicBezTo>
                  <a:cubicBezTo>
                    <a:pt x="643280" y="380794"/>
                    <a:pt x="645166" y="390044"/>
                    <a:pt x="643195" y="398009"/>
                  </a:cubicBezTo>
                  <a:lnTo>
                    <a:pt x="644052" y="398180"/>
                  </a:lnTo>
                  <a:lnTo>
                    <a:pt x="644052" y="397324"/>
                  </a:lnTo>
                  <a:cubicBezTo>
                    <a:pt x="620135" y="394926"/>
                    <a:pt x="596217" y="390900"/>
                    <a:pt x="572129" y="388245"/>
                  </a:cubicBezTo>
                  <a:lnTo>
                    <a:pt x="572129" y="388245"/>
                  </a:lnTo>
                  <a:cubicBezTo>
                    <a:pt x="571100" y="388245"/>
                    <a:pt x="569900" y="388074"/>
                    <a:pt x="568700" y="388074"/>
                  </a:cubicBezTo>
                  <a:cubicBezTo>
                    <a:pt x="566985" y="388074"/>
                    <a:pt x="565099" y="388331"/>
                    <a:pt x="563471" y="389530"/>
                  </a:cubicBezTo>
                  <a:lnTo>
                    <a:pt x="563299" y="389530"/>
                  </a:lnTo>
                  <a:cubicBezTo>
                    <a:pt x="563299" y="389530"/>
                    <a:pt x="563213" y="389872"/>
                    <a:pt x="563213" y="389872"/>
                  </a:cubicBezTo>
                  <a:cubicBezTo>
                    <a:pt x="561156" y="394069"/>
                    <a:pt x="560127" y="398609"/>
                    <a:pt x="558756" y="402805"/>
                  </a:cubicBezTo>
                  <a:lnTo>
                    <a:pt x="559527" y="403062"/>
                  </a:lnTo>
                  <a:lnTo>
                    <a:pt x="559956" y="402377"/>
                  </a:lnTo>
                  <a:cubicBezTo>
                    <a:pt x="542125" y="391757"/>
                    <a:pt x="525237" y="379509"/>
                    <a:pt x="507663" y="368289"/>
                  </a:cubicBezTo>
                  <a:lnTo>
                    <a:pt x="507663" y="368289"/>
                  </a:lnTo>
                  <a:cubicBezTo>
                    <a:pt x="507663" y="368289"/>
                    <a:pt x="507663" y="368289"/>
                    <a:pt x="507663" y="368289"/>
                  </a:cubicBezTo>
                  <a:cubicBezTo>
                    <a:pt x="499777" y="363921"/>
                    <a:pt x="490604" y="365377"/>
                    <a:pt x="482889" y="362893"/>
                  </a:cubicBezTo>
                  <a:lnTo>
                    <a:pt x="482889" y="362893"/>
                  </a:lnTo>
                  <a:cubicBezTo>
                    <a:pt x="482889" y="362893"/>
                    <a:pt x="482889" y="362893"/>
                    <a:pt x="482889" y="362893"/>
                  </a:cubicBezTo>
                  <a:cubicBezTo>
                    <a:pt x="482889" y="362893"/>
                    <a:pt x="481003" y="362636"/>
                    <a:pt x="479117" y="362636"/>
                  </a:cubicBezTo>
                  <a:cubicBezTo>
                    <a:pt x="477660" y="362636"/>
                    <a:pt x="476202" y="362636"/>
                    <a:pt x="475174" y="363321"/>
                  </a:cubicBezTo>
                  <a:lnTo>
                    <a:pt x="475602" y="364006"/>
                  </a:lnTo>
                  <a:lnTo>
                    <a:pt x="475259" y="363236"/>
                  </a:lnTo>
                  <a:cubicBezTo>
                    <a:pt x="464715" y="367518"/>
                    <a:pt x="454514" y="372743"/>
                    <a:pt x="443456" y="374970"/>
                  </a:cubicBezTo>
                  <a:lnTo>
                    <a:pt x="443456" y="374970"/>
                  </a:lnTo>
                  <a:cubicBezTo>
                    <a:pt x="443456" y="374970"/>
                    <a:pt x="443456" y="374970"/>
                    <a:pt x="443456" y="374970"/>
                  </a:cubicBezTo>
                  <a:cubicBezTo>
                    <a:pt x="436598" y="376683"/>
                    <a:pt x="429568" y="377882"/>
                    <a:pt x="422624" y="379937"/>
                  </a:cubicBezTo>
                  <a:lnTo>
                    <a:pt x="422881" y="380708"/>
                  </a:lnTo>
                  <a:lnTo>
                    <a:pt x="422624" y="379937"/>
                  </a:lnTo>
                  <a:cubicBezTo>
                    <a:pt x="414738" y="382078"/>
                    <a:pt x="411823" y="390386"/>
                    <a:pt x="406337" y="394412"/>
                  </a:cubicBezTo>
                  <a:lnTo>
                    <a:pt x="406851" y="395097"/>
                  </a:lnTo>
                  <a:lnTo>
                    <a:pt x="406594" y="394326"/>
                  </a:lnTo>
                  <a:cubicBezTo>
                    <a:pt x="401622" y="395782"/>
                    <a:pt x="395878" y="394669"/>
                    <a:pt x="390477" y="396724"/>
                  </a:cubicBezTo>
                  <a:lnTo>
                    <a:pt x="390477" y="396724"/>
                  </a:lnTo>
                  <a:cubicBezTo>
                    <a:pt x="390477" y="396724"/>
                    <a:pt x="390477" y="396724"/>
                    <a:pt x="390477" y="396724"/>
                  </a:cubicBezTo>
                  <a:cubicBezTo>
                    <a:pt x="387306" y="398780"/>
                    <a:pt x="386277" y="402463"/>
                    <a:pt x="384991" y="405204"/>
                  </a:cubicBezTo>
                  <a:lnTo>
                    <a:pt x="384991" y="405204"/>
                  </a:lnTo>
                  <a:cubicBezTo>
                    <a:pt x="384991" y="405204"/>
                    <a:pt x="384991" y="405204"/>
                    <a:pt x="384991" y="405204"/>
                  </a:cubicBezTo>
                  <a:cubicBezTo>
                    <a:pt x="382334" y="411798"/>
                    <a:pt x="378819" y="418136"/>
                    <a:pt x="376161" y="424903"/>
                  </a:cubicBezTo>
                  <a:lnTo>
                    <a:pt x="376933" y="425245"/>
                  </a:lnTo>
                  <a:lnTo>
                    <a:pt x="376161" y="424903"/>
                  </a:lnTo>
                  <a:cubicBezTo>
                    <a:pt x="375647" y="426016"/>
                    <a:pt x="375476" y="427130"/>
                    <a:pt x="375476" y="428243"/>
                  </a:cubicBezTo>
                  <a:cubicBezTo>
                    <a:pt x="375476" y="431069"/>
                    <a:pt x="376761" y="433724"/>
                    <a:pt x="377190" y="436123"/>
                  </a:cubicBezTo>
                  <a:lnTo>
                    <a:pt x="377962" y="435951"/>
                  </a:lnTo>
                  <a:lnTo>
                    <a:pt x="377362" y="435352"/>
                  </a:lnTo>
                  <a:cubicBezTo>
                    <a:pt x="374190" y="438435"/>
                    <a:pt x="368446" y="440405"/>
                    <a:pt x="366903" y="445715"/>
                  </a:cubicBezTo>
                  <a:lnTo>
                    <a:pt x="366903" y="445972"/>
                  </a:lnTo>
                  <a:cubicBezTo>
                    <a:pt x="366903" y="445972"/>
                    <a:pt x="366903" y="446229"/>
                    <a:pt x="366903" y="446229"/>
                  </a:cubicBezTo>
                  <a:cubicBezTo>
                    <a:pt x="368703" y="451282"/>
                    <a:pt x="373332" y="454366"/>
                    <a:pt x="376247" y="457963"/>
                  </a:cubicBezTo>
                  <a:lnTo>
                    <a:pt x="376933" y="457449"/>
                  </a:lnTo>
                  <a:lnTo>
                    <a:pt x="376161" y="457192"/>
                  </a:lnTo>
                  <a:cubicBezTo>
                    <a:pt x="374618" y="461560"/>
                    <a:pt x="373504" y="466100"/>
                    <a:pt x="371189" y="469954"/>
                  </a:cubicBezTo>
                  <a:lnTo>
                    <a:pt x="371875" y="470382"/>
                  </a:lnTo>
                  <a:lnTo>
                    <a:pt x="371446" y="469697"/>
                  </a:lnTo>
                  <a:cubicBezTo>
                    <a:pt x="366303" y="472951"/>
                    <a:pt x="359616" y="473037"/>
                    <a:pt x="353787" y="476120"/>
                  </a:cubicBezTo>
                  <a:lnTo>
                    <a:pt x="354216" y="476891"/>
                  </a:lnTo>
                  <a:lnTo>
                    <a:pt x="353873" y="476120"/>
                  </a:lnTo>
                  <a:cubicBezTo>
                    <a:pt x="351901" y="477148"/>
                    <a:pt x="351130" y="479289"/>
                    <a:pt x="351130" y="481259"/>
                  </a:cubicBezTo>
                  <a:lnTo>
                    <a:pt x="351130" y="482030"/>
                  </a:lnTo>
                  <a:cubicBezTo>
                    <a:pt x="351130" y="482030"/>
                    <a:pt x="351987" y="481944"/>
                    <a:pt x="351987" y="481944"/>
                  </a:cubicBezTo>
                  <a:lnTo>
                    <a:pt x="351130" y="481944"/>
                  </a:lnTo>
                  <a:cubicBezTo>
                    <a:pt x="351644" y="487512"/>
                    <a:pt x="352501" y="492908"/>
                    <a:pt x="352587" y="498304"/>
                  </a:cubicBezTo>
                  <a:lnTo>
                    <a:pt x="353444" y="498304"/>
                  </a:lnTo>
                  <a:cubicBezTo>
                    <a:pt x="353444" y="498304"/>
                    <a:pt x="353530" y="497447"/>
                    <a:pt x="353530" y="497447"/>
                  </a:cubicBezTo>
                  <a:cubicBezTo>
                    <a:pt x="344014" y="495991"/>
                    <a:pt x="334585" y="493850"/>
                    <a:pt x="325155" y="491709"/>
                  </a:cubicBezTo>
                  <a:lnTo>
                    <a:pt x="325155" y="491709"/>
                  </a:lnTo>
                  <a:cubicBezTo>
                    <a:pt x="325155" y="491709"/>
                    <a:pt x="325155" y="491709"/>
                    <a:pt x="325155" y="491709"/>
                  </a:cubicBezTo>
                  <a:cubicBezTo>
                    <a:pt x="320869" y="491023"/>
                    <a:pt x="318640" y="487598"/>
                    <a:pt x="316240" y="483743"/>
                  </a:cubicBezTo>
                  <a:cubicBezTo>
                    <a:pt x="313925" y="479975"/>
                    <a:pt x="311353" y="475778"/>
                    <a:pt x="306210" y="474835"/>
                  </a:cubicBezTo>
                  <a:lnTo>
                    <a:pt x="306038" y="475692"/>
                  </a:lnTo>
                  <a:lnTo>
                    <a:pt x="306210" y="474835"/>
                  </a:lnTo>
                  <a:cubicBezTo>
                    <a:pt x="297123" y="473037"/>
                    <a:pt x="287950" y="471838"/>
                    <a:pt x="278863" y="470125"/>
                  </a:cubicBezTo>
                  <a:lnTo>
                    <a:pt x="278692" y="470896"/>
                  </a:lnTo>
                  <a:lnTo>
                    <a:pt x="279464" y="470639"/>
                  </a:lnTo>
                  <a:cubicBezTo>
                    <a:pt x="278521" y="468241"/>
                    <a:pt x="277920" y="465500"/>
                    <a:pt x="276463" y="463102"/>
                  </a:cubicBezTo>
                  <a:lnTo>
                    <a:pt x="276463" y="462931"/>
                  </a:lnTo>
                  <a:cubicBezTo>
                    <a:pt x="276463" y="462931"/>
                    <a:pt x="276206" y="462845"/>
                    <a:pt x="276206" y="462845"/>
                  </a:cubicBezTo>
                  <a:cubicBezTo>
                    <a:pt x="274234" y="461646"/>
                    <a:pt x="272177" y="460790"/>
                    <a:pt x="270205" y="459933"/>
                  </a:cubicBezTo>
                  <a:cubicBezTo>
                    <a:pt x="269605" y="459676"/>
                    <a:pt x="268491" y="458905"/>
                    <a:pt x="267462" y="458220"/>
                  </a:cubicBezTo>
                  <a:cubicBezTo>
                    <a:pt x="266348" y="457535"/>
                    <a:pt x="265576" y="456935"/>
                    <a:pt x="264547" y="456849"/>
                  </a:cubicBezTo>
                  <a:lnTo>
                    <a:pt x="263604" y="457192"/>
                  </a:lnTo>
                  <a:lnTo>
                    <a:pt x="263262" y="458134"/>
                  </a:lnTo>
                  <a:lnTo>
                    <a:pt x="263262" y="458819"/>
                  </a:lnTo>
                  <a:cubicBezTo>
                    <a:pt x="264033" y="461132"/>
                    <a:pt x="264805" y="463359"/>
                    <a:pt x="264805" y="465500"/>
                  </a:cubicBezTo>
                  <a:lnTo>
                    <a:pt x="264805" y="466870"/>
                  </a:lnTo>
                  <a:cubicBezTo>
                    <a:pt x="264805" y="466870"/>
                    <a:pt x="265490" y="467042"/>
                    <a:pt x="265490" y="467042"/>
                  </a:cubicBezTo>
                  <a:lnTo>
                    <a:pt x="264890" y="466528"/>
                  </a:lnTo>
                  <a:cubicBezTo>
                    <a:pt x="263433" y="468327"/>
                    <a:pt x="261547" y="469954"/>
                    <a:pt x="259747" y="471581"/>
                  </a:cubicBezTo>
                  <a:lnTo>
                    <a:pt x="260347" y="472180"/>
                  </a:lnTo>
                  <a:lnTo>
                    <a:pt x="260861" y="471581"/>
                  </a:lnTo>
                  <a:cubicBezTo>
                    <a:pt x="255718" y="467042"/>
                    <a:pt x="251174" y="461817"/>
                    <a:pt x="245945" y="457192"/>
                  </a:cubicBezTo>
                  <a:lnTo>
                    <a:pt x="245345" y="457792"/>
                  </a:lnTo>
                  <a:lnTo>
                    <a:pt x="245945" y="457192"/>
                  </a:lnTo>
                  <a:cubicBezTo>
                    <a:pt x="243459" y="454880"/>
                    <a:pt x="240201" y="454794"/>
                    <a:pt x="237287" y="454794"/>
                  </a:cubicBezTo>
                  <a:lnTo>
                    <a:pt x="235658" y="454794"/>
                  </a:lnTo>
                  <a:cubicBezTo>
                    <a:pt x="235658" y="454794"/>
                    <a:pt x="234286" y="454794"/>
                    <a:pt x="234286" y="454794"/>
                  </a:cubicBezTo>
                  <a:lnTo>
                    <a:pt x="234286" y="454794"/>
                  </a:lnTo>
                  <a:cubicBezTo>
                    <a:pt x="233429" y="454794"/>
                    <a:pt x="232572" y="454794"/>
                    <a:pt x="231715" y="454794"/>
                  </a:cubicBezTo>
                  <a:cubicBezTo>
                    <a:pt x="229400" y="454794"/>
                    <a:pt x="227086" y="454794"/>
                    <a:pt x="224771" y="454794"/>
                  </a:cubicBezTo>
                  <a:cubicBezTo>
                    <a:pt x="222199" y="454794"/>
                    <a:pt x="219713" y="454794"/>
                    <a:pt x="217141" y="455136"/>
                  </a:cubicBezTo>
                  <a:lnTo>
                    <a:pt x="217056" y="455136"/>
                  </a:lnTo>
                  <a:cubicBezTo>
                    <a:pt x="213284" y="456078"/>
                    <a:pt x="210455" y="458734"/>
                    <a:pt x="207540" y="460960"/>
                  </a:cubicBezTo>
                  <a:cubicBezTo>
                    <a:pt x="204711" y="463273"/>
                    <a:pt x="201968" y="465158"/>
                    <a:pt x="198625" y="465158"/>
                  </a:cubicBezTo>
                  <a:lnTo>
                    <a:pt x="197168" y="465158"/>
                  </a:lnTo>
                  <a:cubicBezTo>
                    <a:pt x="197168" y="465158"/>
                    <a:pt x="197168" y="464986"/>
                    <a:pt x="197168" y="464986"/>
                  </a:cubicBezTo>
                  <a:lnTo>
                    <a:pt x="197168" y="464986"/>
                  </a:lnTo>
                  <a:cubicBezTo>
                    <a:pt x="189538" y="464815"/>
                    <a:pt x="181566" y="462588"/>
                    <a:pt x="173679" y="462588"/>
                  </a:cubicBezTo>
                  <a:cubicBezTo>
                    <a:pt x="171193" y="462588"/>
                    <a:pt x="168793" y="462845"/>
                    <a:pt x="166307" y="463359"/>
                  </a:cubicBezTo>
                  <a:lnTo>
                    <a:pt x="165964" y="463359"/>
                  </a:lnTo>
                  <a:cubicBezTo>
                    <a:pt x="165964" y="463359"/>
                    <a:pt x="165792" y="463701"/>
                    <a:pt x="165792" y="463701"/>
                  </a:cubicBezTo>
                  <a:cubicBezTo>
                    <a:pt x="159363" y="472609"/>
                    <a:pt x="157220" y="483743"/>
                    <a:pt x="151648" y="492651"/>
                  </a:cubicBezTo>
                  <a:lnTo>
                    <a:pt x="152333" y="493079"/>
                  </a:lnTo>
                  <a:lnTo>
                    <a:pt x="151905" y="492308"/>
                  </a:lnTo>
                  <a:cubicBezTo>
                    <a:pt x="145218" y="495905"/>
                    <a:pt x="136731" y="494792"/>
                    <a:pt x="129102" y="497533"/>
                  </a:cubicBezTo>
                  <a:lnTo>
                    <a:pt x="129102" y="497533"/>
                  </a:lnTo>
                  <a:cubicBezTo>
                    <a:pt x="129102" y="497533"/>
                    <a:pt x="129102" y="497533"/>
                    <a:pt x="129102" y="497533"/>
                  </a:cubicBezTo>
                  <a:cubicBezTo>
                    <a:pt x="125673" y="499674"/>
                    <a:pt x="123787" y="503100"/>
                    <a:pt x="122158" y="506440"/>
                  </a:cubicBezTo>
                  <a:cubicBezTo>
                    <a:pt x="120444" y="509780"/>
                    <a:pt x="118901" y="513035"/>
                    <a:pt x="116157" y="515090"/>
                  </a:cubicBezTo>
                  <a:lnTo>
                    <a:pt x="116672" y="515776"/>
                  </a:lnTo>
                  <a:lnTo>
                    <a:pt x="116329" y="515005"/>
                  </a:lnTo>
                  <a:cubicBezTo>
                    <a:pt x="109042" y="518431"/>
                    <a:pt x="100556" y="519459"/>
                    <a:pt x="93097" y="523484"/>
                  </a:cubicBezTo>
                  <a:lnTo>
                    <a:pt x="92926" y="523484"/>
                  </a:lnTo>
                  <a:cubicBezTo>
                    <a:pt x="92926" y="523484"/>
                    <a:pt x="92840" y="523741"/>
                    <a:pt x="92840" y="523741"/>
                  </a:cubicBezTo>
                  <a:cubicBezTo>
                    <a:pt x="92240" y="524597"/>
                    <a:pt x="91211" y="526396"/>
                    <a:pt x="90611" y="527167"/>
                  </a:cubicBezTo>
                  <a:lnTo>
                    <a:pt x="90268" y="527767"/>
                  </a:lnTo>
                  <a:lnTo>
                    <a:pt x="90697" y="528281"/>
                  </a:lnTo>
                  <a:cubicBezTo>
                    <a:pt x="95498" y="533248"/>
                    <a:pt x="101499" y="536760"/>
                    <a:pt x="105613" y="541984"/>
                  </a:cubicBezTo>
                  <a:lnTo>
                    <a:pt x="106299" y="541470"/>
                  </a:lnTo>
                  <a:lnTo>
                    <a:pt x="105785" y="540785"/>
                  </a:lnTo>
                  <a:cubicBezTo>
                    <a:pt x="99098" y="546267"/>
                    <a:pt x="92755" y="552005"/>
                    <a:pt x="85725" y="556715"/>
                  </a:cubicBezTo>
                  <a:lnTo>
                    <a:pt x="86154" y="557401"/>
                  </a:lnTo>
                  <a:lnTo>
                    <a:pt x="86839" y="556973"/>
                  </a:lnTo>
                  <a:cubicBezTo>
                    <a:pt x="81096" y="547808"/>
                    <a:pt x="76124" y="538130"/>
                    <a:pt x="70552" y="528709"/>
                  </a:cubicBezTo>
                  <a:lnTo>
                    <a:pt x="69866" y="529137"/>
                  </a:lnTo>
                  <a:lnTo>
                    <a:pt x="70552" y="528709"/>
                  </a:lnTo>
                  <a:cubicBezTo>
                    <a:pt x="66608" y="521685"/>
                    <a:pt x="58293" y="520315"/>
                    <a:pt x="52207" y="517403"/>
                  </a:cubicBezTo>
                  <a:lnTo>
                    <a:pt x="52207" y="517403"/>
                  </a:lnTo>
                  <a:cubicBezTo>
                    <a:pt x="52207" y="517403"/>
                    <a:pt x="52207" y="517403"/>
                    <a:pt x="52207" y="517403"/>
                  </a:cubicBezTo>
                  <a:cubicBezTo>
                    <a:pt x="47492" y="515690"/>
                    <a:pt x="42863" y="512607"/>
                    <a:pt x="37290" y="512435"/>
                  </a:cubicBezTo>
                  <a:lnTo>
                    <a:pt x="37033" y="512435"/>
                  </a:lnTo>
                  <a:cubicBezTo>
                    <a:pt x="37033" y="512435"/>
                    <a:pt x="36776" y="512607"/>
                    <a:pt x="36776" y="512607"/>
                  </a:cubicBezTo>
                  <a:cubicBezTo>
                    <a:pt x="30604" y="517232"/>
                    <a:pt x="28289" y="524940"/>
                    <a:pt x="22889" y="529308"/>
                  </a:cubicBezTo>
                  <a:lnTo>
                    <a:pt x="23403" y="529993"/>
                  </a:lnTo>
                  <a:lnTo>
                    <a:pt x="23060" y="529223"/>
                  </a:lnTo>
                  <a:cubicBezTo>
                    <a:pt x="17745" y="531535"/>
                    <a:pt x="11916" y="533162"/>
                    <a:pt x="6172" y="533505"/>
                  </a:cubicBezTo>
                  <a:lnTo>
                    <a:pt x="6172" y="534361"/>
                  </a:lnTo>
                  <a:cubicBezTo>
                    <a:pt x="6172" y="534361"/>
                    <a:pt x="6772" y="533762"/>
                    <a:pt x="6772" y="533762"/>
                  </a:cubicBezTo>
                  <a:cubicBezTo>
                    <a:pt x="4286" y="531621"/>
                    <a:pt x="1286" y="529051"/>
                    <a:pt x="1372" y="526310"/>
                  </a:cubicBezTo>
                  <a:lnTo>
                    <a:pt x="1629" y="524769"/>
                  </a:lnTo>
                  <a:lnTo>
                    <a:pt x="1629" y="524769"/>
                  </a:lnTo>
                  <a:cubicBezTo>
                    <a:pt x="1629" y="524769"/>
                    <a:pt x="1629" y="524769"/>
                    <a:pt x="1629" y="524769"/>
                  </a:cubicBezTo>
                  <a:cubicBezTo>
                    <a:pt x="3000" y="519630"/>
                    <a:pt x="4629" y="514577"/>
                    <a:pt x="6515" y="509694"/>
                  </a:cubicBezTo>
                  <a:cubicBezTo>
                    <a:pt x="7630" y="506868"/>
                    <a:pt x="10973" y="505669"/>
                    <a:pt x="14059" y="504213"/>
                  </a:cubicBezTo>
                  <a:lnTo>
                    <a:pt x="13716" y="503442"/>
                  </a:lnTo>
                  <a:lnTo>
                    <a:pt x="14059" y="504213"/>
                  </a:lnTo>
                  <a:cubicBezTo>
                    <a:pt x="22374" y="500787"/>
                    <a:pt x="30432" y="496847"/>
                    <a:pt x="38748" y="493850"/>
                  </a:cubicBezTo>
                  <a:lnTo>
                    <a:pt x="38491" y="493079"/>
                  </a:lnTo>
                  <a:lnTo>
                    <a:pt x="38062" y="493764"/>
                  </a:lnTo>
                  <a:cubicBezTo>
                    <a:pt x="41662" y="496077"/>
                    <a:pt x="45091" y="499417"/>
                    <a:pt x="49721" y="500701"/>
                  </a:cubicBezTo>
                  <a:lnTo>
                    <a:pt x="49978" y="500701"/>
                  </a:lnTo>
                  <a:cubicBezTo>
                    <a:pt x="49978" y="500701"/>
                    <a:pt x="50235" y="500701"/>
                    <a:pt x="50235" y="500701"/>
                  </a:cubicBezTo>
                  <a:cubicBezTo>
                    <a:pt x="52207" y="500016"/>
                    <a:pt x="53921" y="498903"/>
                    <a:pt x="55378" y="497618"/>
                  </a:cubicBezTo>
                  <a:lnTo>
                    <a:pt x="55378" y="497618"/>
                  </a:lnTo>
                  <a:cubicBezTo>
                    <a:pt x="55378" y="497618"/>
                    <a:pt x="55378" y="497618"/>
                    <a:pt x="55378" y="497618"/>
                  </a:cubicBezTo>
                  <a:cubicBezTo>
                    <a:pt x="69094" y="484171"/>
                    <a:pt x="83496" y="471238"/>
                    <a:pt x="97126" y="457621"/>
                  </a:cubicBezTo>
                  <a:cubicBezTo>
                    <a:pt x="105185" y="449570"/>
                    <a:pt x="114700" y="442632"/>
                    <a:pt x="121901" y="433382"/>
                  </a:cubicBezTo>
                  <a:lnTo>
                    <a:pt x="121901" y="433210"/>
                  </a:lnTo>
                  <a:cubicBezTo>
                    <a:pt x="121901" y="433210"/>
                    <a:pt x="122072" y="433039"/>
                    <a:pt x="122072" y="433039"/>
                  </a:cubicBezTo>
                  <a:cubicBezTo>
                    <a:pt x="122758" y="429870"/>
                    <a:pt x="122930" y="426787"/>
                    <a:pt x="122930" y="423618"/>
                  </a:cubicBezTo>
                  <a:cubicBezTo>
                    <a:pt x="122930" y="421134"/>
                    <a:pt x="122844" y="418565"/>
                    <a:pt x="122844" y="416081"/>
                  </a:cubicBezTo>
                  <a:cubicBezTo>
                    <a:pt x="122844" y="413597"/>
                    <a:pt x="122844" y="411370"/>
                    <a:pt x="123273" y="409057"/>
                  </a:cubicBezTo>
                  <a:lnTo>
                    <a:pt x="122415" y="409057"/>
                  </a:lnTo>
                  <a:cubicBezTo>
                    <a:pt x="122415" y="409057"/>
                    <a:pt x="122587" y="409743"/>
                    <a:pt x="122587" y="409743"/>
                  </a:cubicBezTo>
                  <a:cubicBezTo>
                    <a:pt x="130645" y="408115"/>
                    <a:pt x="139217" y="407259"/>
                    <a:pt x="146933" y="403491"/>
                  </a:cubicBezTo>
                  <a:cubicBezTo>
                    <a:pt x="153705" y="400236"/>
                    <a:pt x="161163" y="398009"/>
                    <a:pt x="167764" y="393898"/>
                  </a:cubicBezTo>
                  <a:lnTo>
                    <a:pt x="167764" y="393898"/>
                  </a:lnTo>
                  <a:cubicBezTo>
                    <a:pt x="167764" y="393898"/>
                    <a:pt x="167764" y="393812"/>
                    <a:pt x="167764" y="393812"/>
                  </a:cubicBezTo>
                  <a:cubicBezTo>
                    <a:pt x="170507" y="391157"/>
                    <a:pt x="170764" y="387560"/>
                    <a:pt x="170850" y="384220"/>
                  </a:cubicBezTo>
                  <a:cubicBezTo>
                    <a:pt x="170850" y="380794"/>
                    <a:pt x="170850" y="377539"/>
                    <a:pt x="172393" y="375141"/>
                  </a:cubicBezTo>
                  <a:lnTo>
                    <a:pt x="171707" y="374712"/>
                  </a:lnTo>
                  <a:lnTo>
                    <a:pt x="172222" y="375398"/>
                  </a:lnTo>
                  <a:cubicBezTo>
                    <a:pt x="183194" y="366747"/>
                    <a:pt x="195024" y="359125"/>
                    <a:pt x="206083" y="350560"/>
                  </a:cubicBezTo>
                  <a:lnTo>
                    <a:pt x="205569" y="349875"/>
                  </a:lnTo>
                  <a:lnTo>
                    <a:pt x="206083" y="350560"/>
                  </a:lnTo>
                  <a:cubicBezTo>
                    <a:pt x="208826" y="348504"/>
                    <a:pt x="209683" y="345078"/>
                    <a:pt x="209683" y="342080"/>
                  </a:cubicBezTo>
                  <a:lnTo>
                    <a:pt x="209683" y="341738"/>
                  </a:lnTo>
                  <a:cubicBezTo>
                    <a:pt x="209683" y="341738"/>
                    <a:pt x="208826" y="341738"/>
                    <a:pt x="208826" y="341738"/>
                  </a:cubicBezTo>
                  <a:lnTo>
                    <a:pt x="209683" y="341738"/>
                  </a:lnTo>
                  <a:cubicBezTo>
                    <a:pt x="209683" y="330946"/>
                    <a:pt x="209855" y="320154"/>
                    <a:pt x="210455" y="309363"/>
                  </a:cubicBezTo>
                  <a:lnTo>
                    <a:pt x="210455" y="309363"/>
                  </a:lnTo>
                  <a:cubicBezTo>
                    <a:pt x="210455" y="309363"/>
                    <a:pt x="210455" y="309277"/>
                    <a:pt x="210455" y="309277"/>
                  </a:cubicBezTo>
                  <a:lnTo>
                    <a:pt x="209769" y="309277"/>
                  </a:lnTo>
                  <a:cubicBezTo>
                    <a:pt x="209769" y="309277"/>
                    <a:pt x="210455" y="309277"/>
                    <a:pt x="210455" y="309277"/>
                  </a:cubicBezTo>
                  <a:lnTo>
                    <a:pt x="210455" y="309277"/>
                  </a:lnTo>
                  <a:cubicBezTo>
                    <a:pt x="210455" y="309277"/>
                    <a:pt x="209769" y="309277"/>
                    <a:pt x="209769" y="309277"/>
                  </a:cubicBezTo>
                  <a:lnTo>
                    <a:pt x="210455" y="309277"/>
                  </a:lnTo>
                  <a:lnTo>
                    <a:pt x="210455" y="309277"/>
                  </a:lnTo>
                  <a:lnTo>
                    <a:pt x="210541" y="309277"/>
                  </a:lnTo>
                  <a:cubicBezTo>
                    <a:pt x="210541" y="309277"/>
                    <a:pt x="210541" y="309277"/>
                    <a:pt x="210541" y="309277"/>
                  </a:cubicBezTo>
                  <a:lnTo>
                    <a:pt x="210541" y="309277"/>
                  </a:lnTo>
                  <a:lnTo>
                    <a:pt x="210626" y="309277"/>
                  </a:lnTo>
                  <a:cubicBezTo>
                    <a:pt x="210712" y="308678"/>
                    <a:pt x="211827" y="305251"/>
                    <a:pt x="212255" y="304052"/>
                  </a:cubicBezTo>
                  <a:lnTo>
                    <a:pt x="212255" y="304052"/>
                  </a:lnTo>
                  <a:cubicBezTo>
                    <a:pt x="212255" y="304052"/>
                    <a:pt x="212255" y="304052"/>
                    <a:pt x="212255" y="304052"/>
                  </a:cubicBezTo>
                  <a:cubicBezTo>
                    <a:pt x="213370" y="298914"/>
                    <a:pt x="214741" y="293861"/>
                    <a:pt x="216456" y="288979"/>
                  </a:cubicBezTo>
                  <a:lnTo>
                    <a:pt x="215684" y="288721"/>
                  </a:lnTo>
                  <a:lnTo>
                    <a:pt x="215684" y="289578"/>
                  </a:lnTo>
                  <a:cubicBezTo>
                    <a:pt x="225800" y="290863"/>
                    <a:pt x="235487" y="295487"/>
                    <a:pt x="246202" y="296173"/>
                  </a:cubicBezTo>
                  <a:lnTo>
                    <a:pt x="246374" y="296173"/>
                  </a:lnTo>
                  <a:cubicBezTo>
                    <a:pt x="246374" y="296173"/>
                    <a:pt x="246545" y="296173"/>
                    <a:pt x="246545" y="296173"/>
                  </a:cubicBezTo>
                  <a:cubicBezTo>
                    <a:pt x="251860" y="293946"/>
                    <a:pt x="254946" y="288979"/>
                    <a:pt x="258804" y="285638"/>
                  </a:cubicBezTo>
                  <a:lnTo>
                    <a:pt x="258804" y="285638"/>
                  </a:lnTo>
                  <a:cubicBezTo>
                    <a:pt x="258804" y="285638"/>
                    <a:pt x="258804" y="285638"/>
                    <a:pt x="258804" y="285638"/>
                  </a:cubicBezTo>
                  <a:cubicBezTo>
                    <a:pt x="262576" y="281356"/>
                    <a:pt x="268062" y="277759"/>
                    <a:pt x="270291" y="271763"/>
                  </a:cubicBezTo>
                  <a:lnTo>
                    <a:pt x="270291" y="271592"/>
                  </a:lnTo>
                  <a:cubicBezTo>
                    <a:pt x="270291" y="271592"/>
                    <a:pt x="270291" y="271335"/>
                    <a:pt x="270291" y="271335"/>
                  </a:cubicBezTo>
                  <a:cubicBezTo>
                    <a:pt x="269177" y="264398"/>
                    <a:pt x="263862" y="259258"/>
                    <a:pt x="263004" y="253006"/>
                  </a:cubicBezTo>
                  <a:lnTo>
                    <a:pt x="262147" y="253006"/>
                  </a:lnTo>
                  <a:cubicBezTo>
                    <a:pt x="262147" y="253006"/>
                    <a:pt x="263004" y="253349"/>
                    <a:pt x="263004" y="253349"/>
                  </a:cubicBezTo>
                  <a:cubicBezTo>
                    <a:pt x="263433" y="251379"/>
                    <a:pt x="263862" y="248895"/>
                    <a:pt x="264805" y="247011"/>
                  </a:cubicBezTo>
                  <a:cubicBezTo>
                    <a:pt x="265748" y="245127"/>
                    <a:pt x="266948" y="243842"/>
                    <a:pt x="269091" y="243756"/>
                  </a:cubicBezTo>
                  <a:lnTo>
                    <a:pt x="269177" y="243756"/>
                  </a:lnTo>
                  <a:cubicBezTo>
                    <a:pt x="287865" y="240415"/>
                    <a:pt x="306638" y="237675"/>
                    <a:pt x="325412" y="234421"/>
                  </a:cubicBezTo>
                  <a:lnTo>
                    <a:pt x="325241" y="233564"/>
                  </a:lnTo>
                  <a:lnTo>
                    <a:pt x="325241" y="234421"/>
                  </a:lnTo>
                  <a:cubicBezTo>
                    <a:pt x="329613" y="233821"/>
                    <a:pt x="333985" y="232793"/>
                    <a:pt x="338185" y="232622"/>
                  </a:cubicBezTo>
                  <a:lnTo>
                    <a:pt x="339214" y="232622"/>
                  </a:lnTo>
                  <a:cubicBezTo>
                    <a:pt x="341357" y="232622"/>
                    <a:pt x="343500" y="232878"/>
                    <a:pt x="345643" y="233478"/>
                  </a:cubicBezTo>
                  <a:cubicBezTo>
                    <a:pt x="348129" y="234249"/>
                    <a:pt x="349244" y="234591"/>
                    <a:pt x="352415" y="235105"/>
                  </a:cubicBezTo>
                  <a:cubicBezTo>
                    <a:pt x="356616" y="235705"/>
                    <a:pt x="360988" y="237247"/>
                    <a:pt x="365531" y="237247"/>
                  </a:cubicBezTo>
                  <a:cubicBezTo>
                    <a:pt x="366817" y="237247"/>
                    <a:pt x="368103" y="237161"/>
                    <a:pt x="369389" y="236818"/>
                  </a:cubicBezTo>
                  <a:lnTo>
                    <a:pt x="369218" y="236048"/>
                  </a:lnTo>
                  <a:lnTo>
                    <a:pt x="369218" y="236904"/>
                  </a:lnTo>
                  <a:cubicBezTo>
                    <a:pt x="371018" y="236647"/>
                    <a:pt x="372561" y="236133"/>
                    <a:pt x="374018" y="236133"/>
                  </a:cubicBezTo>
                  <a:cubicBezTo>
                    <a:pt x="374790" y="236133"/>
                    <a:pt x="375476" y="236305"/>
                    <a:pt x="376161" y="236647"/>
                  </a:cubicBezTo>
                  <a:lnTo>
                    <a:pt x="376161" y="236647"/>
                  </a:lnTo>
                  <a:cubicBezTo>
                    <a:pt x="376161" y="236647"/>
                    <a:pt x="376161" y="236647"/>
                    <a:pt x="376161" y="236647"/>
                  </a:cubicBezTo>
                  <a:cubicBezTo>
                    <a:pt x="383277" y="239902"/>
                    <a:pt x="389963" y="243927"/>
                    <a:pt x="397078" y="247353"/>
                  </a:cubicBezTo>
                  <a:cubicBezTo>
                    <a:pt x="399221" y="248381"/>
                    <a:pt x="401450" y="248638"/>
                    <a:pt x="403679" y="248638"/>
                  </a:cubicBezTo>
                  <a:cubicBezTo>
                    <a:pt x="406079" y="248638"/>
                    <a:pt x="408394" y="248296"/>
                    <a:pt x="410623" y="248124"/>
                  </a:cubicBezTo>
                  <a:lnTo>
                    <a:pt x="410623" y="248124"/>
                  </a:lnTo>
                  <a:cubicBezTo>
                    <a:pt x="429139" y="245640"/>
                    <a:pt x="447656" y="242985"/>
                    <a:pt x="466173" y="240587"/>
                  </a:cubicBezTo>
                  <a:lnTo>
                    <a:pt x="466173" y="240587"/>
                  </a:lnTo>
                  <a:cubicBezTo>
                    <a:pt x="467544" y="240330"/>
                    <a:pt x="469344" y="240073"/>
                    <a:pt x="470973" y="239473"/>
                  </a:cubicBezTo>
                  <a:cubicBezTo>
                    <a:pt x="472602" y="238874"/>
                    <a:pt x="474145" y="237675"/>
                    <a:pt x="474659" y="235619"/>
                  </a:cubicBezTo>
                  <a:lnTo>
                    <a:pt x="474659" y="235619"/>
                  </a:lnTo>
                  <a:cubicBezTo>
                    <a:pt x="474659" y="235619"/>
                    <a:pt x="474659" y="235533"/>
                    <a:pt x="474659" y="235533"/>
                  </a:cubicBezTo>
                  <a:cubicBezTo>
                    <a:pt x="474659" y="234591"/>
                    <a:pt x="474745" y="233735"/>
                    <a:pt x="474745" y="232793"/>
                  </a:cubicBezTo>
                  <a:cubicBezTo>
                    <a:pt x="474745" y="224999"/>
                    <a:pt x="472345" y="217547"/>
                    <a:pt x="472259" y="210096"/>
                  </a:cubicBezTo>
                  <a:lnTo>
                    <a:pt x="472259" y="210096"/>
                  </a:lnTo>
                  <a:cubicBezTo>
                    <a:pt x="472259" y="210096"/>
                    <a:pt x="472259" y="210010"/>
                    <a:pt x="472259" y="210010"/>
                  </a:cubicBezTo>
                  <a:lnTo>
                    <a:pt x="472259" y="209668"/>
                  </a:lnTo>
                  <a:cubicBezTo>
                    <a:pt x="472259" y="208126"/>
                    <a:pt x="473631" y="206756"/>
                    <a:pt x="474917" y="205300"/>
                  </a:cubicBezTo>
                  <a:lnTo>
                    <a:pt x="474316" y="204786"/>
                  </a:lnTo>
                  <a:lnTo>
                    <a:pt x="474917" y="205300"/>
                  </a:lnTo>
                  <a:cubicBezTo>
                    <a:pt x="488204" y="190654"/>
                    <a:pt x="501577" y="176094"/>
                    <a:pt x="515036" y="161534"/>
                  </a:cubicBezTo>
                  <a:lnTo>
                    <a:pt x="518722" y="157422"/>
                  </a:lnTo>
                  <a:lnTo>
                    <a:pt x="523608" y="152969"/>
                  </a:lnTo>
                  <a:lnTo>
                    <a:pt x="523608" y="152969"/>
                  </a:lnTo>
                  <a:cubicBezTo>
                    <a:pt x="523608" y="152969"/>
                    <a:pt x="526952" y="148857"/>
                    <a:pt x="526952" y="148857"/>
                  </a:cubicBezTo>
                  <a:lnTo>
                    <a:pt x="526266" y="148343"/>
                  </a:lnTo>
                  <a:lnTo>
                    <a:pt x="526866" y="148857"/>
                  </a:lnTo>
                  <a:cubicBezTo>
                    <a:pt x="533210" y="141492"/>
                    <a:pt x="539382" y="133954"/>
                    <a:pt x="544354" y="125561"/>
                  </a:cubicBezTo>
                  <a:lnTo>
                    <a:pt x="544354" y="125561"/>
                  </a:lnTo>
                  <a:cubicBezTo>
                    <a:pt x="544354" y="125561"/>
                    <a:pt x="544354" y="125561"/>
                    <a:pt x="544354" y="125561"/>
                  </a:cubicBezTo>
                  <a:cubicBezTo>
                    <a:pt x="547611" y="119651"/>
                    <a:pt x="553698" y="114855"/>
                    <a:pt x="555241" y="107404"/>
                  </a:cubicBezTo>
                  <a:lnTo>
                    <a:pt x="555241" y="106890"/>
                  </a:lnTo>
                  <a:cubicBezTo>
                    <a:pt x="555241" y="106890"/>
                    <a:pt x="554898" y="106547"/>
                    <a:pt x="554898" y="106547"/>
                  </a:cubicBezTo>
                  <a:cubicBezTo>
                    <a:pt x="553955" y="105862"/>
                    <a:pt x="551983" y="104491"/>
                    <a:pt x="551040" y="103807"/>
                  </a:cubicBezTo>
                  <a:lnTo>
                    <a:pt x="550612" y="103464"/>
                  </a:lnTo>
                  <a:lnTo>
                    <a:pt x="550183" y="103721"/>
                  </a:lnTo>
                  <a:cubicBezTo>
                    <a:pt x="543154" y="107917"/>
                    <a:pt x="539553" y="115283"/>
                    <a:pt x="533295" y="119394"/>
                  </a:cubicBezTo>
                  <a:lnTo>
                    <a:pt x="533724" y="120079"/>
                  </a:lnTo>
                  <a:lnTo>
                    <a:pt x="534581" y="120079"/>
                  </a:lnTo>
                  <a:cubicBezTo>
                    <a:pt x="533552" y="105005"/>
                    <a:pt x="533638" y="89931"/>
                    <a:pt x="532952" y="74857"/>
                  </a:cubicBezTo>
                  <a:lnTo>
                    <a:pt x="532095" y="74857"/>
                  </a:lnTo>
                  <a:cubicBezTo>
                    <a:pt x="532095" y="74857"/>
                    <a:pt x="532524" y="75628"/>
                    <a:pt x="532524" y="75628"/>
                  </a:cubicBezTo>
                  <a:cubicBezTo>
                    <a:pt x="540753" y="70489"/>
                    <a:pt x="549154" y="65607"/>
                    <a:pt x="557556" y="60725"/>
                  </a:cubicBezTo>
                  <a:lnTo>
                    <a:pt x="557556" y="60725"/>
                  </a:lnTo>
                  <a:cubicBezTo>
                    <a:pt x="557556" y="60725"/>
                    <a:pt x="557556" y="60725"/>
                    <a:pt x="557556" y="60725"/>
                  </a:cubicBezTo>
                  <a:cubicBezTo>
                    <a:pt x="559870" y="59183"/>
                    <a:pt x="562613" y="57898"/>
                    <a:pt x="564585" y="55415"/>
                  </a:cubicBezTo>
                  <a:lnTo>
                    <a:pt x="564756" y="55243"/>
                  </a:lnTo>
                  <a:lnTo>
                    <a:pt x="564756" y="54987"/>
                  </a:lnTo>
                  <a:cubicBezTo>
                    <a:pt x="564928" y="53274"/>
                    <a:pt x="565014" y="51561"/>
                    <a:pt x="565014" y="49933"/>
                  </a:cubicBezTo>
                  <a:cubicBezTo>
                    <a:pt x="565014" y="42310"/>
                    <a:pt x="563813" y="34688"/>
                    <a:pt x="563728" y="27237"/>
                  </a:cubicBezTo>
                  <a:lnTo>
                    <a:pt x="562870" y="27237"/>
                  </a:lnTo>
                  <a:lnTo>
                    <a:pt x="562870" y="28093"/>
                  </a:lnTo>
                  <a:lnTo>
                    <a:pt x="563299" y="28093"/>
                  </a:lnTo>
                  <a:cubicBezTo>
                    <a:pt x="566128" y="28093"/>
                    <a:pt x="568957" y="28007"/>
                    <a:pt x="571700" y="28007"/>
                  </a:cubicBezTo>
                  <a:cubicBezTo>
                    <a:pt x="575729" y="28007"/>
                    <a:pt x="579587" y="28264"/>
                    <a:pt x="583359" y="29292"/>
                  </a:cubicBezTo>
                  <a:lnTo>
                    <a:pt x="583616" y="28521"/>
                  </a:lnTo>
                  <a:lnTo>
                    <a:pt x="583187" y="29206"/>
                  </a:lnTo>
                  <a:cubicBezTo>
                    <a:pt x="586873" y="31690"/>
                    <a:pt x="589874" y="35288"/>
                    <a:pt x="593388" y="38457"/>
                  </a:cubicBezTo>
                  <a:lnTo>
                    <a:pt x="593731" y="38799"/>
                  </a:lnTo>
                  <a:lnTo>
                    <a:pt x="594160" y="38628"/>
                  </a:lnTo>
                  <a:cubicBezTo>
                    <a:pt x="602561" y="35972"/>
                    <a:pt x="610191" y="31604"/>
                    <a:pt x="618420" y="29292"/>
                  </a:cubicBezTo>
                  <a:lnTo>
                    <a:pt x="618163" y="28521"/>
                  </a:lnTo>
                  <a:lnTo>
                    <a:pt x="618163" y="29378"/>
                  </a:lnTo>
                  <a:cubicBezTo>
                    <a:pt x="635994" y="27322"/>
                    <a:pt x="654082" y="28435"/>
                    <a:pt x="671913" y="26294"/>
                  </a:cubicBezTo>
                  <a:lnTo>
                    <a:pt x="672427" y="26294"/>
                  </a:lnTo>
                  <a:cubicBezTo>
                    <a:pt x="672427" y="26294"/>
                    <a:pt x="673541" y="22783"/>
                    <a:pt x="673541" y="22783"/>
                  </a:cubicBezTo>
                  <a:lnTo>
                    <a:pt x="673541" y="22440"/>
                  </a:lnTo>
                  <a:cubicBezTo>
                    <a:pt x="673541" y="22440"/>
                    <a:pt x="673541" y="22097"/>
                    <a:pt x="673541" y="22097"/>
                  </a:cubicBezTo>
                  <a:cubicBezTo>
                    <a:pt x="670455" y="17215"/>
                    <a:pt x="666512" y="13104"/>
                    <a:pt x="663254" y="8565"/>
                  </a:cubicBezTo>
                  <a:lnTo>
                    <a:pt x="662568" y="9079"/>
                  </a:lnTo>
                  <a:lnTo>
                    <a:pt x="662997" y="9764"/>
                  </a:lnTo>
                  <a:cubicBezTo>
                    <a:pt x="667969" y="6767"/>
                    <a:pt x="673199" y="4368"/>
                    <a:pt x="678513" y="1885"/>
                  </a:cubicBezTo>
                  <a:lnTo>
                    <a:pt x="678171" y="1113"/>
                  </a:lnTo>
                  <a:lnTo>
                    <a:pt x="677570" y="1713"/>
                  </a:lnTo>
                  <a:cubicBezTo>
                    <a:pt x="682628" y="6681"/>
                    <a:pt x="687515" y="11905"/>
                    <a:pt x="692401" y="17130"/>
                  </a:cubicBezTo>
                  <a:lnTo>
                    <a:pt x="692401" y="17130"/>
                  </a:lnTo>
                  <a:cubicBezTo>
                    <a:pt x="692401" y="17130"/>
                    <a:pt x="692401" y="17130"/>
                    <a:pt x="692401" y="17130"/>
                  </a:cubicBezTo>
                  <a:cubicBezTo>
                    <a:pt x="694458" y="18929"/>
                    <a:pt x="694887" y="21241"/>
                    <a:pt x="694887" y="24068"/>
                  </a:cubicBezTo>
                  <a:cubicBezTo>
                    <a:pt x="694887" y="25952"/>
                    <a:pt x="694715" y="27836"/>
                    <a:pt x="694715" y="29720"/>
                  </a:cubicBezTo>
                  <a:lnTo>
                    <a:pt x="694715" y="30920"/>
                  </a:lnTo>
                  <a:cubicBezTo>
                    <a:pt x="694715" y="30920"/>
                    <a:pt x="695573" y="30920"/>
                    <a:pt x="695573" y="30920"/>
                  </a:cubicBezTo>
                  <a:lnTo>
                    <a:pt x="694715" y="30920"/>
                  </a:lnTo>
                  <a:cubicBezTo>
                    <a:pt x="692315" y="58156"/>
                    <a:pt x="689400" y="76313"/>
                    <a:pt x="686486" y="103635"/>
                  </a:cubicBezTo>
                  <a:lnTo>
                    <a:pt x="686486" y="103635"/>
                  </a:lnTo>
                  <a:cubicBezTo>
                    <a:pt x="686486" y="103635"/>
                    <a:pt x="687343" y="103721"/>
                    <a:pt x="687343" y="103721"/>
                  </a:cubicBezTo>
                  <a:lnTo>
                    <a:pt x="688200" y="103721"/>
                  </a:lnTo>
                  <a:cubicBezTo>
                    <a:pt x="691115" y="76570"/>
                    <a:pt x="694030" y="58412"/>
                    <a:pt x="696430" y="31005"/>
                  </a:cubicBezTo>
                  <a:lnTo>
                    <a:pt x="696430" y="31005"/>
                  </a:lnTo>
                  <a:cubicBezTo>
                    <a:pt x="696430" y="31005"/>
                    <a:pt x="696430" y="29720"/>
                    <a:pt x="696430" y="29720"/>
                  </a:cubicBezTo>
                  <a:cubicBezTo>
                    <a:pt x="696430" y="27922"/>
                    <a:pt x="696601" y="25952"/>
                    <a:pt x="696601" y="24068"/>
                  </a:cubicBezTo>
                  <a:cubicBezTo>
                    <a:pt x="696601" y="21155"/>
                    <a:pt x="696087" y="18072"/>
                    <a:pt x="693601" y="15845"/>
                  </a:cubicBezTo>
                  <a:lnTo>
                    <a:pt x="693001" y="16445"/>
                  </a:lnTo>
                  <a:lnTo>
                    <a:pt x="693601" y="15845"/>
                  </a:lnTo>
                  <a:cubicBezTo>
                    <a:pt x="688715" y="10706"/>
                    <a:pt x="683828" y="5482"/>
                    <a:pt x="678771" y="429"/>
                  </a:cubicBezTo>
                  <a:lnTo>
                    <a:pt x="678342" y="0"/>
                  </a:lnTo>
                  <a:lnTo>
                    <a:pt x="677828" y="257"/>
                  </a:lnTo>
                  <a:cubicBezTo>
                    <a:pt x="672513" y="2656"/>
                    <a:pt x="667198" y="5139"/>
                    <a:pt x="662140" y="8222"/>
                  </a:cubicBezTo>
                  <a:lnTo>
                    <a:pt x="661368" y="8651"/>
                  </a:lnTo>
                  <a:lnTo>
                    <a:pt x="661883" y="9422"/>
                  </a:lnTo>
                  <a:cubicBezTo>
                    <a:pt x="665226" y="14046"/>
                    <a:pt x="669169" y="18158"/>
                    <a:pt x="672170" y="22869"/>
                  </a:cubicBezTo>
                  <a:lnTo>
                    <a:pt x="672856" y="22440"/>
                  </a:lnTo>
                  <a:lnTo>
                    <a:pt x="672084" y="22183"/>
                  </a:lnTo>
                  <a:lnTo>
                    <a:pt x="671141" y="25095"/>
                  </a:lnTo>
                  <a:lnTo>
                    <a:pt x="671913" y="25352"/>
                  </a:lnTo>
                  <a:lnTo>
                    <a:pt x="671913" y="24496"/>
                  </a:lnTo>
                  <a:cubicBezTo>
                    <a:pt x="654168" y="26551"/>
                    <a:pt x="636080" y="25524"/>
                    <a:pt x="618163" y="27579"/>
                  </a:cubicBezTo>
                  <a:lnTo>
                    <a:pt x="618163" y="27579"/>
                  </a:lnTo>
                  <a:cubicBezTo>
                    <a:pt x="618163" y="27579"/>
                    <a:pt x="618163" y="27579"/>
                    <a:pt x="618163" y="27579"/>
                  </a:cubicBezTo>
                  <a:cubicBezTo>
                    <a:pt x="609676" y="29977"/>
                    <a:pt x="601961" y="34345"/>
                    <a:pt x="593817" y="36915"/>
                  </a:cubicBezTo>
                  <a:lnTo>
                    <a:pt x="594074" y="37686"/>
                  </a:lnTo>
                  <a:lnTo>
                    <a:pt x="594674" y="37086"/>
                  </a:lnTo>
                  <a:cubicBezTo>
                    <a:pt x="591245" y="34088"/>
                    <a:pt x="588331" y="30406"/>
                    <a:pt x="584302" y="27751"/>
                  </a:cubicBezTo>
                  <a:lnTo>
                    <a:pt x="584216" y="27751"/>
                  </a:lnTo>
                  <a:cubicBezTo>
                    <a:pt x="584216" y="27751"/>
                    <a:pt x="584130" y="27665"/>
                    <a:pt x="584130" y="27665"/>
                  </a:cubicBezTo>
                  <a:cubicBezTo>
                    <a:pt x="580101" y="26551"/>
                    <a:pt x="576072" y="26380"/>
                    <a:pt x="571957" y="26380"/>
                  </a:cubicBezTo>
                  <a:cubicBezTo>
                    <a:pt x="569128" y="26380"/>
                    <a:pt x="566299" y="26466"/>
                    <a:pt x="563556" y="26466"/>
                  </a:cubicBezTo>
                  <a:lnTo>
                    <a:pt x="562356" y="26466"/>
                  </a:lnTo>
                  <a:lnTo>
                    <a:pt x="562356" y="27322"/>
                  </a:lnTo>
                  <a:cubicBezTo>
                    <a:pt x="562442" y="34945"/>
                    <a:pt x="563642" y="42482"/>
                    <a:pt x="563642" y="50019"/>
                  </a:cubicBezTo>
                  <a:cubicBezTo>
                    <a:pt x="563642" y="51646"/>
                    <a:pt x="563642" y="53274"/>
                    <a:pt x="563471" y="54987"/>
                  </a:cubicBezTo>
                  <a:lnTo>
                    <a:pt x="564328" y="54987"/>
                  </a:lnTo>
                  <a:cubicBezTo>
                    <a:pt x="564328" y="54987"/>
                    <a:pt x="563642" y="54559"/>
                    <a:pt x="563642" y="54559"/>
                  </a:cubicBezTo>
                  <a:cubicBezTo>
                    <a:pt x="562013" y="56700"/>
                    <a:pt x="559441" y="57898"/>
                    <a:pt x="557041" y="59526"/>
                  </a:cubicBezTo>
                  <a:lnTo>
                    <a:pt x="557470" y="60211"/>
                  </a:lnTo>
                  <a:lnTo>
                    <a:pt x="557041" y="59526"/>
                  </a:lnTo>
                  <a:cubicBezTo>
                    <a:pt x="548640" y="64408"/>
                    <a:pt x="540239" y="69290"/>
                    <a:pt x="532009" y="74429"/>
                  </a:cubicBezTo>
                  <a:lnTo>
                    <a:pt x="531581" y="74686"/>
                  </a:lnTo>
                  <a:lnTo>
                    <a:pt x="531581" y="75200"/>
                  </a:lnTo>
                  <a:cubicBezTo>
                    <a:pt x="532267" y="90274"/>
                    <a:pt x="532267" y="105348"/>
                    <a:pt x="533295" y="120422"/>
                  </a:cubicBezTo>
                  <a:lnTo>
                    <a:pt x="533295" y="121878"/>
                  </a:lnTo>
                  <a:cubicBezTo>
                    <a:pt x="533295" y="121878"/>
                    <a:pt x="534581" y="121107"/>
                    <a:pt x="534581" y="121107"/>
                  </a:cubicBezTo>
                  <a:cubicBezTo>
                    <a:pt x="541268" y="116568"/>
                    <a:pt x="544954" y="109288"/>
                    <a:pt x="551383" y="105519"/>
                  </a:cubicBezTo>
                  <a:lnTo>
                    <a:pt x="550955" y="104834"/>
                  </a:lnTo>
                  <a:lnTo>
                    <a:pt x="550440" y="105519"/>
                  </a:lnTo>
                  <a:cubicBezTo>
                    <a:pt x="551383" y="106204"/>
                    <a:pt x="553355" y="107575"/>
                    <a:pt x="554298" y="108260"/>
                  </a:cubicBezTo>
                  <a:lnTo>
                    <a:pt x="554812" y="107575"/>
                  </a:lnTo>
                  <a:lnTo>
                    <a:pt x="553955" y="107404"/>
                  </a:lnTo>
                  <a:cubicBezTo>
                    <a:pt x="552669" y="114084"/>
                    <a:pt x="546840" y="118795"/>
                    <a:pt x="543239" y="125047"/>
                  </a:cubicBezTo>
                  <a:lnTo>
                    <a:pt x="543925" y="125475"/>
                  </a:lnTo>
                  <a:lnTo>
                    <a:pt x="543239" y="125047"/>
                  </a:lnTo>
                  <a:cubicBezTo>
                    <a:pt x="538267" y="133270"/>
                    <a:pt x="532181" y="140806"/>
                    <a:pt x="525837" y="148172"/>
                  </a:cubicBezTo>
                  <a:lnTo>
                    <a:pt x="525837" y="148172"/>
                  </a:lnTo>
                  <a:lnTo>
                    <a:pt x="522494" y="152198"/>
                  </a:lnTo>
                  <a:lnTo>
                    <a:pt x="517608" y="156566"/>
                  </a:lnTo>
                  <a:lnTo>
                    <a:pt x="517608" y="156566"/>
                  </a:lnTo>
                  <a:cubicBezTo>
                    <a:pt x="517608" y="156566"/>
                    <a:pt x="513836" y="160762"/>
                    <a:pt x="513836" y="160762"/>
                  </a:cubicBezTo>
                  <a:cubicBezTo>
                    <a:pt x="500463" y="175323"/>
                    <a:pt x="487090" y="189883"/>
                    <a:pt x="473802" y="204529"/>
                  </a:cubicBezTo>
                  <a:lnTo>
                    <a:pt x="473802" y="204529"/>
                  </a:lnTo>
                  <a:cubicBezTo>
                    <a:pt x="473802" y="204529"/>
                    <a:pt x="473802" y="204529"/>
                    <a:pt x="473802" y="204529"/>
                  </a:cubicBezTo>
                  <a:cubicBezTo>
                    <a:pt x="472688" y="205899"/>
                    <a:pt x="470716" y="207441"/>
                    <a:pt x="470716" y="210010"/>
                  </a:cubicBezTo>
                  <a:lnTo>
                    <a:pt x="470716" y="210610"/>
                  </a:lnTo>
                  <a:cubicBezTo>
                    <a:pt x="470716" y="210610"/>
                    <a:pt x="471573" y="210524"/>
                    <a:pt x="471573" y="210524"/>
                  </a:cubicBezTo>
                  <a:lnTo>
                    <a:pt x="470716" y="210524"/>
                  </a:lnTo>
                  <a:cubicBezTo>
                    <a:pt x="470802" y="218319"/>
                    <a:pt x="473202" y="225770"/>
                    <a:pt x="473202" y="233221"/>
                  </a:cubicBezTo>
                  <a:cubicBezTo>
                    <a:pt x="473202" y="234078"/>
                    <a:pt x="473202" y="234934"/>
                    <a:pt x="473116" y="235791"/>
                  </a:cubicBezTo>
                  <a:lnTo>
                    <a:pt x="473974" y="235791"/>
                  </a:lnTo>
                  <a:cubicBezTo>
                    <a:pt x="473974" y="235791"/>
                    <a:pt x="473116" y="235619"/>
                    <a:pt x="473116" y="235619"/>
                  </a:cubicBezTo>
                  <a:cubicBezTo>
                    <a:pt x="472773" y="236990"/>
                    <a:pt x="471830" y="237760"/>
                    <a:pt x="470459" y="238274"/>
                  </a:cubicBezTo>
                  <a:cubicBezTo>
                    <a:pt x="469087" y="238788"/>
                    <a:pt x="467373" y="239045"/>
                    <a:pt x="465915" y="239302"/>
                  </a:cubicBezTo>
                  <a:lnTo>
                    <a:pt x="466087" y="240159"/>
                  </a:lnTo>
                  <a:lnTo>
                    <a:pt x="466087" y="239302"/>
                  </a:lnTo>
                  <a:cubicBezTo>
                    <a:pt x="447485" y="241700"/>
                    <a:pt x="428968" y="244356"/>
                    <a:pt x="410451" y="246839"/>
                  </a:cubicBezTo>
                  <a:lnTo>
                    <a:pt x="410451" y="247696"/>
                  </a:lnTo>
                  <a:cubicBezTo>
                    <a:pt x="410451" y="247696"/>
                    <a:pt x="410451" y="246839"/>
                    <a:pt x="410451" y="246839"/>
                  </a:cubicBezTo>
                  <a:cubicBezTo>
                    <a:pt x="408137" y="247096"/>
                    <a:pt x="405822" y="247353"/>
                    <a:pt x="403593" y="247353"/>
                  </a:cubicBezTo>
                  <a:cubicBezTo>
                    <a:pt x="401536" y="247353"/>
                    <a:pt x="399479" y="247096"/>
                    <a:pt x="397678" y="246240"/>
                  </a:cubicBezTo>
                  <a:cubicBezTo>
                    <a:pt x="390649" y="242900"/>
                    <a:pt x="383877" y="238788"/>
                    <a:pt x="376676" y="235533"/>
                  </a:cubicBezTo>
                  <a:lnTo>
                    <a:pt x="376333" y="236305"/>
                  </a:lnTo>
                  <a:lnTo>
                    <a:pt x="376761" y="235619"/>
                  </a:lnTo>
                  <a:cubicBezTo>
                    <a:pt x="375819" y="235020"/>
                    <a:pt x="374704" y="234849"/>
                    <a:pt x="373761" y="234849"/>
                  </a:cubicBezTo>
                  <a:cubicBezTo>
                    <a:pt x="371961" y="234849"/>
                    <a:pt x="370332" y="235448"/>
                    <a:pt x="368875" y="235619"/>
                  </a:cubicBezTo>
                  <a:lnTo>
                    <a:pt x="368875" y="235619"/>
                  </a:lnTo>
                  <a:cubicBezTo>
                    <a:pt x="367675" y="235876"/>
                    <a:pt x="366560" y="236048"/>
                    <a:pt x="365360" y="236048"/>
                  </a:cubicBezTo>
                  <a:cubicBezTo>
                    <a:pt x="361159" y="236048"/>
                    <a:pt x="356959" y="234591"/>
                    <a:pt x="352501" y="233907"/>
                  </a:cubicBezTo>
                  <a:cubicBezTo>
                    <a:pt x="349329" y="233392"/>
                    <a:pt x="348472" y="233136"/>
                    <a:pt x="345986" y="232365"/>
                  </a:cubicBezTo>
                  <a:cubicBezTo>
                    <a:pt x="343672" y="231680"/>
                    <a:pt x="341443" y="231422"/>
                    <a:pt x="339128" y="231422"/>
                  </a:cubicBezTo>
                  <a:lnTo>
                    <a:pt x="338014" y="231422"/>
                  </a:lnTo>
                  <a:cubicBezTo>
                    <a:pt x="333642" y="231594"/>
                    <a:pt x="329184" y="232622"/>
                    <a:pt x="325069" y="233221"/>
                  </a:cubicBezTo>
                  <a:lnTo>
                    <a:pt x="325069" y="233221"/>
                  </a:lnTo>
                  <a:cubicBezTo>
                    <a:pt x="306381" y="236476"/>
                    <a:pt x="287607" y="239217"/>
                    <a:pt x="268834" y="242557"/>
                  </a:cubicBezTo>
                  <a:lnTo>
                    <a:pt x="269005" y="243414"/>
                  </a:lnTo>
                  <a:lnTo>
                    <a:pt x="269005" y="242557"/>
                  </a:lnTo>
                  <a:cubicBezTo>
                    <a:pt x="266090" y="242728"/>
                    <a:pt x="264290" y="244613"/>
                    <a:pt x="263262" y="246754"/>
                  </a:cubicBezTo>
                  <a:cubicBezTo>
                    <a:pt x="262233" y="248895"/>
                    <a:pt x="261804" y="251464"/>
                    <a:pt x="261376" y="253434"/>
                  </a:cubicBezTo>
                  <a:lnTo>
                    <a:pt x="261376" y="253606"/>
                  </a:lnTo>
                  <a:cubicBezTo>
                    <a:pt x="261376" y="253606"/>
                    <a:pt x="261376" y="253777"/>
                    <a:pt x="261376" y="253777"/>
                  </a:cubicBezTo>
                  <a:cubicBezTo>
                    <a:pt x="262490" y="260714"/>
                    <a:pt x="267719" y="265853"/>
                    <a:pt x="268662" y="272106"/>
                  </a:cubicBezTo>
                  <a:lnTo>
                    <a:pt x="269519" y="272106"/>
                  </a:lnTo>
                  <a:cubicBezTo>
                    <a:pt x="269519" y="272106"/>
                    <a:pt x="268748" y="271677"/>
                    <a:pt x="268748" y="271677"/>
                  </a:cubicBezTo>
                  <a:cubicBezTo>
                    <a:pt x="266862" y="277073"/>
                    <a:pt x="261633" y="280585"/>
                    <a:pt x="257604" y="285039"/>
                  </a:cubicBezTo>
                  <a:lnTo>
                    <a:pt x="258204" y="285638"/>
                  </a:lnTo>
                  <a:lnTo>
                    <a:pt x="257604" y="285039"/>
                  </a:lnTo>
                  <a:cubicBezTo>
                    <a:pt x="253575" y="288636"/>
                    <a:pt x="250488" y="293432"/>
                    <a:pt x="245774" y="295316"/>
                  </a:cubicBezTo>
                  <a:lnTo>
                    <a:pt x="246117" y="296087"/>
                  </a:lnTo>
                  <a:lnTo>
                    <a:pt x="246117" y="295231"/>
                  </a:lnTo>
                  <a:cubicBezTo>
                    <a:pt x="235915" y="294631"/>
                    <a:pt x="226228" y="290006"/>
                    <a:pt x="215684" y="288636"/>
                  </a:cubicBezTo>
                  <a:lnTo>
                    <a:pt x="214998" y="288636"/>
                  </a:lnTo>
                  <a:cubicBezTo>
                    <a:pt x="214998" y="288636"/>
                    <a:pt x="214741" y="289150"/>
                    <a:pt x="214741" y="289150"/>
                  </a:cubicBezTo>
                  <a:cubicBezTo>
                    <a:pt x="213027" y="294117"/>
                    <a:pt x="211569" y="299256"/>
                    <a:pt x="210455" y="304481"/>
                  </a:cubicBezTo>
                  <a:lnTo>
                    <a:pt x="211312" y="304652"/>
                  </a:lnTo>
                  <a:lnTo>
                    <a:pt x="210541" y="304395"/>
                  </a:lnTo>
                  <a:cubicBezTo>
                    <a:pt x="210369" y="304995"/>
                    <a:pt x="209941" y="306279"/>
                    <a:pt x="209598" y="307393"/>
                  </a:cubicBezTo>
                  <a:cubicBezTo>
                    <a:pt x="209255" y="308592"/>
                    <a:pt x="208912" y="309448"/>
                    <a:pt x="208912" y="310048"/>
                  </a:cubicBezTo>
                  <a:lnTo>
                    <a:pt x="208912" y="310048"/>
                  </a:lnTo>
                  <a:cubicBezTo>
                    <a:pt x="208912" y="310048"/>
                    <a:pt x="209769" y="310048"/>
                    <a:pt x="209769" y="310048"/>
                  </a:cubicBezTo>
                  <a:lnTo>
                    <a:pt x="208912" y="310048"/>
                  </a:lnTo>
                  <a:cubicBezTo>
                    <a:pt x="208312" y="320840"/>
                    <a:pt x="208226" y="331631"/>
                    <a:pt x="208140" y="342423"/>
                  </a:cubicBezTo>
                  <a:lnTo>
                    <a:pt x="208140" y="342423"/>
                  </a:lnTo>
                  <a:cubicBezTo>
                    <a:pt x="208140" y="342423"/>
                    <a:pt x="208140" y="342766"/>
                    <a:pt x="208140" y="342766"/>
                  </a:cubicBezTo>
                  <a:cubicBezTo>
                    <a:pt x="208140" y="345506"/>
                    <a:pt x="207369" y="348333"/>
                    <a:pt x="205226" y="349875"/>
                  </a:cubicBezTo>
                  <a:lnTo>
                    <a:pt x="205226" y="349875"/>
                  </a:lnTo>
                  <a:cubicBezTo>
                    <a:pt x="194167" y="358439"/>
                    <a:pt x="182337" y="366062"/>
                    <a:pt x="171279" y="374712"/>
                  </a:cubicBezTo>
                  <a:lnTo>
                    <a:pt x="171193" y="374712"/>
                  </a:lnTo>
                  <a:cubicBezTo>
                    <a:pt x="171193" y="374712"/>
                    <a:pt x="171193" y="374970"/>
                    <a:pt x="171193" y="374970"/>
                  </a:cubicBezTo>
                  <a:cubicBezTo>
                    <a:pt x="169393" y="377967"/>
                    <a:pt x="169478" y="381565"/>
                    <a:pt x="169393" y="384905"/>
                  </a:cubicBezTo>
                  <a:cubicBezTo>
                    <a:pt x="169393" y="388245"/>
                    <a:pt x="168964" y="391243"/>
                    <a:pt x="166821" y="393384"/>
                  </a:cubicBezTo>
                  <a:lnTo>
                    <a:pt x="167421" y="393983"/>
                  </a:lnTo>
                  <a:lnTo>
                    <a:pt x="166992" y="393298"/>
                  </a:lnTo>
                  <a:cubicBezTo>
                    <a:pt x="160649" y="397238"/>
                    <a:pt x="153191" y="399465"/>
                    <a:pt x="146247" y="402805"/>
                  </a:cubicBezTo>
                  <a:cubicBezTo>
                    <a:pt x="138875" y="406402"/>
                    <a:pt x="130473" y="407259"/>
                    <a:pt x="122330" y="408887"/>
                  </a:cubicBezTo>
                  <a:lnTo>
                    <a:pt x="121730" y="408887"/>
                  </a:lnTo>
                  <a:cubicBezTo>
                    <a:pt x="121730" y="408887"/>
                    <a:pt x="121730" y="409571"/>
                    <a:pt x="121730" y="409571"/>
                  </a:cubicBezTo>
                  <a:cubicBezTo>
                    <a:pt x="121387" y="411970"/>
                    <a:pt x="121301" y="414368"/>
                    <a:pt x="121301" y="416766"/>
                  </a:cubicBezTo>
                  <a:cubicBezTo>
                    <a:pt x="121301" y="419335"/>
                    <a:pt x="121387" y="421819"/>
                    <a:pt x="121387" y="424303"/>
                  </a:cubicBezTo>
                  <a:cubicBezTo>
                    <a:pt x="121387" y="427386"/>
                    <a:pt x="121215" y="430470"/>
                    <a:pt x="120615" y="433382"/>
                  </a:cubicBezTo>
                  <a:lnTo>
                    <a:pt x="121472" y="433553"/>
                  </a:lnTo>
                  <a:lnTo>
                    <a:pt x="120787" y="433039"/>
                  </a:lnTo>
                  <a:cubicBezTo>
                    <a:pt x="113757" y="442032"/>
                    <a:pt x="104327" y="448884"/>
                    <a:pt x="96098" y="457107"/>
                  </a:cubicBezTo>
                  <a:cubicBezTo>
                    <a:pt x="82468" y="470725"/>
                    <a:pt x="68151" y="483572"/>
                    <a:pt x="54350" y="497104"/>
                  </a:cubicBezTo>
                  <a:lnTo>
                    <a:pt x="54950" y="497704"/>
                  </a:lnTo>
                  <a:lnTo>
                    <a:pt x="54350" y="497104"/>
                  </a:lnTo>
                  <a:cubicBezTo>
                    <a:pt x="52978" y="498304"/>
                    <a:pt x="51435" y="499331"/>
                    <a:pt x="49806" y="499845"/>
                  </a:cubicBezTo>
                  <a:lnTo>
                    <a:pt x="50064" y="500616"/>
                  </a:lnTo>
                  <a:lnTo>
                    <a:pt x="50321" y="499845"/>
                  </a:lnTo>
                  <a:cubicBezTo>
                    <a:pt x="46206" y="498732"/>
                    <a:pt x="42863" y="495563"/>
                    <a:pt x="39091" y="493164"/>
                  </a:cubicBezTo>
                  <a:lnTo>
                    <a:pt x="38748" y="492908"/>
                  </a:lnTo>
                  <a:lnTo>
                    <a:pt x="38405" y="493079"/>
                  </a:lnTo>
                  <a:cubicBezTo>
                    <a:pt x="29918" y="496077"/>
                    <a:pt x="21860" y="500102"/>
                    <a:pt x="13630" y="503442"/>
                  </a:cubicBezTo>
                  <a:lnTo>
                    <a:pt x="13630" y="503442"/>
                  </a:lnTo>
                  <a:cubicBezTo>
                    <a:pt x="13630" y="503442"/>
                    <a:pt x="13630" y="503442"/>
                    <a:pt x="13630" y="503442"/>
                  </a:cubicBezTo>
                  <a:cubicBezTo>
                    <a:pt x="10801" y="504812"/>
                    <a:pt x="6858" y="506012"/>
                    <a:pt x="5315" y="509780"/>
                  </a:cubicBezTo>
                  <a:cubicBezTo>
                    <a:pt x="3343" y="514748"/>
                    <a:pt x="1715" y="519887"/>
                    <a:pt x="343" y="525026"/>
                  </a:cubicBezTo>
                  <a:lnTo>
                    <a:pt x="1114" y="525197"/>
                  </a:lnTo>
                  <a:lnTo>
                    <a:pt x="343" y="524940"/>
                  </a:lnTo>
                  <a:lnTo>
                    <a:pt x="0" y="526996"/>
                  </a:lnTo>
                  <a:cubicBezTo>
                    <a:pt x="0" y="530936"/>
                    <a:pt x="3686" y="533591"/>
                    <a:pt x="6001" y="535732"/>
                  </a:cubicBezTo>
                  <a:lnTo>
                    <a:pt x="6258" y="535989"/>
                  </a:lnTo>
                  <a:lnTo>
                    <a:pt x="6601" y="535989"/>
                  </a:lnTo>
                  <a:cubicBezTo>
                    <a:pt x="12602" y="535646"/>
                    <a:pt x="18517" y="533933"/>
                    <a:pt x="24003" y="531535"/>
                  </a:cubicBezTo>
                  <a:lnTo>
                    <a:pt x="24089" y="531535"/>
                  </a:lnTo>
                  <a:cubicBezTo>
                    <a:pt x="24089" y="531535"/>
                    <a:pt x="24175" y="531364"/>
                    <a:pt x="24175" y="531364"/>
                  </a:cubicBezTo>
                  <a:cubicBezTo>
                    <a:pt x="30004" y="526482"/>
                    <a:pt x="32404" y="518859"/>
                    <a:pt x="37976" y="514748"/>
                  </a:cubicBezTo>
                  <a:lnTo>
                    <a:pt x="37462" y="514063"/>
                  </a:lnTo>
                  <a:lnTo>
                    <a:pt x="37462" y="514919"/>
                  </a:lnTo>
                  <a:cubicBezTo>
                    <a:pt x="42348" y="515005"/>
                    <a:pt x="46892" y="518003"/>
                    <a:pt x="51864" y="519801"/>
                  </a:cubicBezTo>
                  <a:lnTo>
                    <a:pt x="52121" y="519030"/>
                  </a:lnTo>
                  <a:lnTo>
                    <a:pt x="51778" y="519801"/>
                  </a:lnTo>
                  <a:cubicBezTo>
                    <a:pt x="58207" y="522885"/>
                    <a:pt x="66008" y="524255"/>
                    <a:pt x="69352" y="530422"/>
                  </a:cubicBezTo>
                  <a:lnTo>
                    <a:pt x="69352" y="530422"/>
                  </a:lnTo>
                  <a:cubicBezTo>
                    <a:pt x="74838" y="539757"/>
                    <a:pt x="79810" y="549436"/>
                    <a:pt x="85639" y="558686"/>
                  </a:cubicBezTo>
                  <a:lnTo>
                    <a:pt x="86068" y="559371"/>
                  </a:lnTo>
                  <a:lnTo>
                    <a:pt x="86754" y="558942"/>
                  </a:lnTo>
                  <a:cubicBezTo>
                    <a:pt x="93955" y="554146"/>
                    <a:pt x="100384" y="548322"/>
                    <a:pt x="106985" y="542926"/>
                  </a:cubicBezTo>
                  <a:lnTo>
                    <a:pt x="107585" y="542412"/>
                  </a:lnTo>
                  <a:lnTo>
                    <a:pt x="107071" y="541727"/>
                  </a:lnTo>
                  <a:cubicBezTo>
                    <a:pt x="102699" y="536246"/>
                    <a:pt x="96612" y="532734"/>
                    <a:pt x="92069" y="527938"/>
                  </a:cubicBezTo>
                  <a:lnTo>
                    <a:pt x="91469" y="528537"/>
                  </a:lnTo>
                  <a:lnTo>
                    <a:pt x="92154" y="528965"/>
                  </a:lnTo>
                  <a:cubicBezTo>
                    <a:pt x="92755" y="528109"/>
                    <a:pt x="93869" y="526310"/>
                    <a:pt x="94383" y="525454"/>
                  </a:cubicBezTo>
                  <a:lnTo>
                    <a:pt x="93697" y="525026"/>
                  </a:lnTo>
                  <a:lnTo>
                    <a:pt x="94126" y="525796"/>
                  </a:lnTo>
                  <a:cubicBezTo>
                    <a:pt x="101156" y="521942"/>
                    <a:pt x="109642" y="520914"/>
                    <a:pt x="117272" y="517403"/>
                  </a:cubicBezTo>
                  <a:lnTo>
                    <a:pt x="117272" y="517403"/>
                  </a:lnTo>
                  <a:cubicBezTo>
                    <a:pt x="117272" y="517403"/>
                    <a:pt x="117272" y="517317"/>
                    <a:pt x="117272" y="517317"/>
                  </a:cubicBezTo>
                  <a:cubicBezTo>
                    <a:pt x="120444" y="514919"/>
                    <a:pt x="122072" y="511408"/>
                    <a:pt x="123701" y="508067"/>
                  </a:cubicBezTo>
                  <a:cubicBezTo>
                    <a:pt x="125416" y="504727"/>
                    <a:pt x="127045" y="501729"/>
                    <a:pt x="130045" y="499845"/>
                  </a:cubicBezTo>
                  <a:lnTo>
                    <a:pt x="129616" y="499160"/>
                  </a:lnTo>
                  <a:lnTo>
                    <a:pt x="129873" y="499931"/>
                  </a:lnTo>
                  <a:cubicBezTo>
                    <a:pt x="136989" y="497276"/>
                    <a:pt x="145561" y="498475"/>
                    <a:pt x="152934" y="494620"/>
                  </a:cubicBezTo>
                  <a:lnTo>
                    <a:pt x="153105" y="494620"/>
                  </a:lnTo>
                  <a:cubicBezTo>
                    <a:pt x="153105" y="494620"/>
                    <a:pt x="153191" y="494364"/>
                    <a:pt x="153191" y="494364"/>
                  </a:cubicBezTo>
                  <a:cubicBezTo>
                    <a:pt x="158934" y="485028"/>
                    <a:pt x="161163" y="473979"/>
                    <a:pt x="167335" y="465500"/>
                  </a:cubicBezTo>
                  <a:lnTo>
                    <a:pt x="166649" y="464986"/>
                  </a:lnTo>
                  <a:lnTo>
                    <a:pt x="166821" y="465842"/>
                  </a:lnTo>
                  <a:cubicBezTo>
                    <a:pt x="169136" y="465329"/>
                    <a:pt x="171450" y="465072"/>
                    <a:pt x="173765" y="465072"/>
                  </a:cubicBezTo>
                  <a:cubicBezTo>
                    <a:pt x="181394" y="465072"/>
                    <a:pt x="189367" y="467299"/>
                    <a:pt x="197253" y="467470"/>
                  </a:cubicBezTo>
                  <a:lnTo>
                    <a:pt x="197253" y="466614"/>
                  </a:lnTo>
                  <a:cubicBezTo>
                    <a:pt x="197253" y="466614"/>
                    <a:pt x="197168" y="467470"/>
                    <a:pt x="197168" y="467470"/>
                  </a:cubicBezTo>
                  <a:lnTo>
                    <a:pt x="198882" y="467641"/>
                  </a:lnTo>
                  <a:cubicBezTo>
                    <a:pt x="202911" y="467641"/>
                    <a:pt x="205997" y="465414"/>
                    <a:pt x="208912" y="463102"/>
                  </a:cubicBezTo>
                  <a:cubicBezTo>
                    <a:pt x="211827" y="460790"/>
                    <a:pt x="214570" y="458391"/>
                    <a:pt x="217742" y="457621"/>
                  </a:cubicBezTo>
                  <a:lnTo>
                    <a:pt x="217570" y="456849"/>
                  </a:lnTo>
                  <a:lnTo>
                    <a:pt x="217570" y="457706"/>
                  </a:lnTo>
                  <a:cubicBezTo>
                    <a:pt x="220142" y="457449"/>
                    <a:pt x="222628" y="457449"/>
                    <a:pt x="225114" y="457449"/>
                  </a:cubicBezTo>
                  <a:cubicBezTo>
                    <a:pt x="227428" y="457449"/>
                    <a:pt x="229743" y="457449"/>
                    <a:pt x="232058" y="457449"/>
                  </a:cubicBezTo>
                  <a:cubicBezTo>
                    <a:pt x="232915" y="457449"/>
                    <a:pt x="233772" y="457449"/>
                    <a:pt x="234629" y="457449"/>
                  </a:cubicBezTo>
                  <a:lnTo>
                    <a:pt x="234629" y="456593"/>
                  </a:lnTo>
                  <a:cubicBezTo>
                    <a:pt x="234629" y="456593"/>
                    <a:pt x="234629" y="457449"/>
                    <a:pt x="234629" y="457449"/>
                  </a:cubicBezTo>
                  <a:lnTo>
                    <a:pt x="236001" y="457449"/>
                  </a:lnTo>
                  <a:cubicBezTo>
                    <a:pt x="236001" y="457449"/>
                    <a:pt x="237630" y="457449"/>
                    <a:pt x="237630" y="457449"/>
                  </a:cubicBezTo>
                  <a:cubicBezTo>
                    <a:pt x="240544" y="457449"/>
                    <a:pt x="243202" y="457621"/>
                    <a:pt x="245174" y="459419"/>
                  </a:cubicBezTo>
                  <a:lnTo>
                    <a:pt x="245174" y="459419"/>
                  </a:lnTo>
                  <a:cubicBezTo>
                    <a:pt x="250317" y="463958"/>
                    <a:pt x="254861" y="469183"/>
                    <a:pt x="260090" y="473808"/>
                  </a:cubicBezTo>
                  <a:lnTo>
                    <a:pt x="260690" y="474322"/>
                  </a:lnTo>
                  <a:lnTo>
                    <a:pt x="261204" y="473808"/>
                  </a:lnTo>
                  <a:cubicBezTo>
                    <a:pt x="263004" y="472180"/>
                    <a:pt x="264976" y="470553"/>
                    <a:pt x="266519" y="468498"/>
                  </a:cubicBezTo>
                  <a:lnTo>
                    <a:pt x="266690" y="468327"/>
                  </a:lnTo>
                  <a:lnTo>
                    <a:pt x="266690" y="468069"/>
                  </a:lnTo>
                  <a:cubicBezTo>
                    <a:pt x="266690" y="468069"/>
                    <a:pt x="266862" y="466442"/>
                    <a:pt x="266862" y="466442"/>
                  </a:cubicBezTo>
                  <a:cubicBezTo>
                    <a:pt x="266862" y="463873"/>
                    <a:pt x="266005" y="461560"/>
                    <a:pt x="265405" y="459333"/>
                  </a:cubicBezTo>
                  <a:lnTo>
                    <a:pt x="265405" y="459076"/>
                  </a:lnTo>
                  <a:lnTo>
                    <a:pt x="264976" y="459076"/>
                  </a:lnTo>
                  <a:lnTo>
                    <a:pt x="265233" y="459333"/>
                  </a:lnTo>
                  <a:lnTo>
                    <a:pt x="265233" y="459076"/>
                  </a:lnTo>
                  <a:cubicBezTo>
                    <a:pt x="265233" y="459076"/>
                    <a:pt x="264976" y="459076"/>
                    <a:pt x="264976" y="459076"/>
                  </a:cubicBezTo>
                  <a:lnTo>
                    <a:pt x="265233" y="459333"/>
                  </a:lnTo>
                  <a:lnTo>
                    <a:pt x="264890" y="458991"/>
                  </a:lnTo>
                  <a:lnTo>
                    <a:pt x="264890" y="459505"/>
                  </a:lnTo>
                  <a:lnTo>
                    <a:pt x="265233" y="459333"/>
                  </a:lnTo>
                  <a:lnTo>
                    <a:pt x="264890" y="458991"/>
                  </a:lnTo>
                  <a:lnTo>
                    <a:pt x="264890" y="459505"/>
                  </a:lnTo>
                  <a:lnTo>
                    <a:pt x="265062" y="459505"/>
                  </a:lnTo>
                  <a:cubicBezTo>
                    <a:pt x="266090" y="459847"/>
                    <a:pt x="268405" y="461732"/>
                    <a:pt x="269862" y="462417"/>
                  </a:cubicBezTo>
                  <a:cubicBezTo>
                    <a:pt x="271834" y="463359"/>
                    <a:pt x="273891" y="464129"/>
                    <a:pt x="275606" y="465243"/>
                  </a:cubicBezTo>
                  <a:lnTo>
                    <a:pt x="276035" y="464558"/>
                  </a:lnTo>
                  <a:lnTo>
                    <a:pt x="275349" y="464986"/>
                  </a:lnTo>
                  <a:cubicBezTo>
                    <a:pt x="276635" y="467127"/>
                    <a:pt x="277235" y="469697"/>
                    <a:pt x="278178" y="472180"/>
                  </a:cubicBezTo>
                  <a:lnTo>
                    <a:pt x="278349" y="472609"/>
                  </a:lnTo>
                  <a:lnTo>
                    <a:pt x="278778" y="472609"/>
                  </a:lnTo>
                  <a:cubicBezTo>
                    <a:pt x="287865" y="474493"/>
                    <a:pt x="297123" y="475607"/>
                    <a:pt x="306124" y="477405"/>
                  </a:cubicBezTo>
                  <a:lnTo>
                    <a:pt x="306124" y="477405"/>
                  </a:lnTo>
                  <a:cubicBezTo>
                    <a:pt x="310410" y="478176"/>
                    <a:pt x="312639" y="481688"/>
                    <a:pt x="315039" y="485542"/>
                  </a:cubicBezTo>
                  <a:cubicBezTo>
                    <a:pt x="317354" y="489310"/>
                    <a:pt x="319926" y="493507"/>
                    <a:pt x="325155" y="494364"/>
                  </a:cubicBezTo>
                  <a:lnTo>
                    <a:pt x="325155" y="493507"/>
                  </a:lnTo>
                  <a:cubicBezTo>
                    <a:pt x="325155" y="493507"/>
                    <a:pt x="325155" y="494278"/>
                    <a:pt x="325155" y="494278"/>
                  </a:cubicBezTo>
                  <a:cubicBezTo>
                    <a:pt x="334585" y="496419"/>
                    <a:pt x="344014" y="498560"/>
                    <a:pt x="353616" y="500016"/>
                  </a:cubicBezTo>
                  <a:lnTo>
                    <a:pt x="354559" y="500188"/>
                  </a:lnTo>
                  <a:lnTo>
                    <a:pt x="354559" y="499160"/>
                  </a:lnTo>
                  <a:cubicBezTo>
                    <a:pt x="354473" y="493593"/>
                    <a:pt x="353530" y="488197"/>
                    <a:pt x="353101" y="482801"/>
                  </a:cubicBezTo>
                  <a:lnTo>
                    <a:pt x="353101" y="482801"/>
                  </a:lnTo>
                  <a:cubicBezTo>
                    <a:pt x="353101" y="482801"/>
                    <a:pt x="353101" y="482202"/>
                    <a:pt x="353101" y="482202"/>
                  </a:cubicBezTo>
                  <a:cubicBezTo>
                    <a:pt x="353101" y="480660"/>
                    <a:pt x="353787" y="479118"/>
                    <a:pt x="354902" y="478604"/>
                  </a:cubicBezTo>
                  <a:lnTo>
                    <a:pt x="354902" y="478604"/>
                  </a:lnTo>
                  <a:cubicBezTo>
                    <a:pt x="360217" y="475778"/>
                    <a:pt x="366989" y="475607"/>
                    <a:pt x="372647" y="472095"/>
                  </a:cubicBezTo>
                  <a:lnTo>
                    <a:pt x="372818" y="472095"/>
                  </a:lnTo>
                  <a:cubicBezTo>
                    <a:pt x="372818" y="472095"/>
                    <a:pt x="372904" y="471838"/>
                    <a:pt x="372904" y="471838"/>
                  </a:cubicBezTo>
                  <a:cubicBezTo>
                    <a:pt x="375390" y="467727"/>
                    <a:pt x="376504" y="463102"/>
                    <a:pt x="378047" y="458819"/>
                  </a:cubicBezTo>
                  <a:lnTo>
                    <a:pt x="378219" y="458391"/>
                  </a:lnTo>
                  <a:lnTo>
                    <a:pt x="377876" y="458049"/>
                  </a:lnTo>
                  <a:cubicBezTo>
                    <a:pt x="374618" y="454109"/>
                    <a:pt x="370246" y="451197"/>
                    <a:pt x="368789" y="446829"/>
                  </a:cubicBezTo>
                  <a:lnTo>
                    <a:pt x="368018" y="447085"/>
                  </a:lnTo>
                  <a:lnTo>
                    <a:pt x="368789" y="447343"/>
                  </a:lnTo>
                  <a:cubicBezTo>
                    <a:pt x="369903" y="443060"/>
                    <a:pt x="375218" y="441090"/>
                    <a:pt x="378819" y="437664"/>
                  </a:cubicBezTo>
                  <a:lnTo>
                    <a:pt x="379162" y="437322"/>
                  </a:lnTo>
                  <a:lnTo>
                    <a:pt x="379162" y="436893"/>
                  </a:lnTo>
                  <a:cubicBezTo>
                    <a:pt x="378562" y="434238"/>
                    <a:pt x="377362" y="431669"/>
                    <a:pt x="377362" y="429356"/>
                  </a:cubicBezTo>
                  <a:cubicBezTo>
                    <a:pt x="377362" y="428500"/>
                    <a:pt x="377533" y="427644"/>
                    <a:pt x="377962" y="426787"/>
                  </a:cubicBezTo>
                  <a:lnTo>
                    <a:pt x="377962" y="426787"/>
                  </a:lnTo>
                  <a:cubicBezTo>
                    <a:pt x="377962" y="426787"/>
                    <a:pt x="377962" y="426787"/>
                    <a:pt x="377962" y="426787"/>
                  </a:cubicBezTo>
                  <a:cubicBezTo>
                    <a:pt x="380533" y="420192"/>
                    <a:pt x="384048" y="413854"/>
                    <a:pt x="386791" y="407088"/>
                  </a:cubicBezTo>
                  <a:lnTo>
                    <a:pt x="386020" y="406745"/>
                  </a:lnTo>
                  <a:lnTo>
                    <a:pt x="386791" y="407088"/>
                  </a:lnTo>
                  <a:cubicBezTo>
                    <a:pt x="388163" y="404090"/>
                    <a:pt x="389192" y="400836"/>
                    <a:pt x="391678" y="399294"/>
                  </a:cubicBezTo>
                  <a:lnTo>
                    <a:pt x="391249" y="398609"/>
                  </a:lnTo>
                  <a:lnTo>
                    <a:pt x="391592" y="399379"/>
                  </a:lnTo>
                  <a:cubicBezTo>
                    <a:pt x="396392" y="397409"/>
                    <a:pt x="402050" y="398609"/>
                    <a:pt x="407622" y="396981"/>
                  </a:cubicBezTo>
                  <a:lnTo>
                    <a:pt x="407794" y="396981"/>
                  </a:lnTo>
                  <a:cubicBezTo>
                    <a:pt x="407794" y="396981"/>
                    <a:pt x="407880" y="396896"/>
                    <a:pt x="407880" y="396896"/>
                  </a:cubicBezTo>
                  <a:cubicBezTo>
                    <a:pt x="413880" y="392356"/>
                    <a:pt x="416709" y="384476"/>
                    <a:pt x="423567" y="382763"/>
                  </a:cubicBezTo>
                  <a:lnTo>
                    <a:pt x="423567" y="382763"/>
                  </a:lnTo>
                  <a:cubicBezTo>
                    <a:pt x="423567" y="382763"/>
                    <a:pt x="423567" y="382763"/>
                    <a:pt x="423567" y="382763"/>
                  </a:cubicBezTo>
                  <a:cubicBezTo>
                    <a:pt x="430340" y="380794"/>
                    <a:pt x="437369" y="379594"/>
                    <a:pt x="444313" y="377796"/>
                  </a:cubicBezTo>
                  <a:lnTo>
                    <a:pt x="444141" y="377025"/>
                  </a:lnTo>
                  <a:lnTo>
                    <a:pt x="444313" y="377882"/>
                  </a:lnTo>
                  <a:cubicBezTo>
                    <a:pt x="455714" y="375655"/>
                    <a:pt x="465915" y="370345"/>
                    <a:pt x="476460" y="366062"/>
                  </a:cubicBezTo>
                  <a:lnTo>
                    <a:pt x="476460" y="366062"/>
                  </a:lnTo>
                  <a:cubicBezTo>
                    <a:pt x="476460" y="366062"/>
                    <a:pt x="476460" y="366062"/>
                    <a:pt x="476460" y="366062"/>
                  </a:cubicBezTo>
                  <a:cubicBezTo>
                    <a:pt x="476803" y="365805"/>
                    <a:pt x="478174" y="365634"/>
                    <a:pt x="479546" y="365634"/>
                  </a:cubicBezTo>
                  <a:cubicBezTo>
                    <a:pt x="481346" y="365634"/>
                    <a:pt x="483146" y="365891"/>
                    <a:pt x="483146" y="365891"/>
                  </a:cubicBezTo>
                  <a:lnTo>
                    <a:pt x="483146" y="365035"/>
                  </a:lnTo>
                  <a:cubicBezTo>
                    <a:pt x="483146" y="365035"/>
                    <a:pt x="482975" y="365805"/>
                    <a:pt x="482975" y="365805"/>
                  </a:cubicBezTo>
                  <a:cubicBezTo>
                    <a:pt x="491290" y="368374"/>
                    <a:pt x="500291" y="367004"/>
                    <a:pt x="507492" y="371030"/>
                  </a:cubicBezTo>
                  <a:lnTo>
                    <a:pt x="507921" y="370345"/>
                  </a:lnTo>
                  <a:lnTo>
                    <a:pt x="507492" y="371030"/>
                  </a:lnTo>
                  <a:cubicBezTo>
                    <a:pt x="525066" y="382164"/>
                    <a:pt x="541868" y="394412"/>
                    <a:pt x="559870" y="405118"/>
                  </a:cubicBezTo>
                  <a:lnTo>
                    <a:pt x="560727" y="405632"/>
                  </a:lnTo>
                  <a:lnTo>
                    <a:pt x="561070" y="404689"/>
                  </a:lnTo>
                  <a:cubicBezTo>
                    <a:pt x="562528" y="400322"/>
                    <a:pt x="563556" y="395868"/>
                    <a:pt x="565442" y="391928"/>
                  </a:cubicBezTo>
                  <a:lnTo>
                    <a:pt x="564671" y="391585"/>
                  </a:lnTo>
                  <a:lnTo>
                    <a:pt x="565185" y="392271"/>
                  </a:lnTo>
                  <a:cubicBezTo>
                    <a:pt x="566385" y="391414"/>
                    <a:pt x="567842" y="391157"/>
                    <a:pt x="569385" y="391157"/>
                  </a:cubicBezTo>
                  <a:cubicBezTo>
                    <a:pt x="570414" y="391157"/>
                    <a:pt x="571529" y="391243"/>
                    <a:pt x="572643" y="391328"/>
                  </a:cubicBezTo>
                  <a:lnTo>
                    <a:pt x="572643" y="390472"/>
                  </a:lnTo>
                  <a:cubicBezTo>
                    <a:pt x="572643" y="390472"/>
                    <a:pt x="572643" y="391328"/>
                    <a:pt x="572643" y="391328"/>
                  </a:cubicBezTo>
                  <a:cubicBezTo>
                    <a:pt x="596646" y="394069"/>
                    <a:pt x="620563" y="398009"/>
                    <a:pt x="644652" y="400407"/>
                  </a:cubicBezTo>
                  <a:lnTo>
                    <a:pt x="645338" y="400407"/>
                  </a:lnTo>
                  <a:cubicBezTo>
                    <a:pt x="645338" y="400407"/>
                    <a:pt x="645509" y="399808"/>
                    <a:pt x="645509" y="399808"/>
                  </a:cubicBezTo>
                  <a:cubicBezTo>
                    <a:pt x="647481" y="391328"/>
                    <a:pt x="645681" y="382164"/>
                    <a:pt x="649624" y="374970"/>
                  </a:cubicBezTo>
                  <a:lnTo>
                    <a:pt x="648853" y="374541"/>
                  </a:lnTo>
                  <a:lnTo>
                    <a:pt x="649110" y="375312"/>
                  </a:lnTo>
                  <a:cubicBezTo>
                    <a:pt x="661540" y="371030"/>
                    <a:pt x="675856" y="373000"/>
                    <a:pt x="688543" y="367604"/>
                  </a:cubicBezTo>
                  <a:lnTo>
                    <a:pt x="689486" y="367176"/>
                  </a:lnTo>
                  <a:lnTo>
                    <a:pt x="688886" y="366319"/>
                  </a:lnTo>
                  <a:cubicBezTo>
                    <a:pt x="687257" y="364092"/>
                    <a:pt x="685800" y="361523"/>
                    <a:pt x="683228" y="359724"/>
                  </a:cubicBezTo>
                  <a:lnTo>
                    <a:pt x="682971" y="359553"/>
                  </a:lnTo>
                  <a:lnTo>
                    <a:pt x="682714" y="359553"/>
                  </a:lnTo>
                  <a:cubicBezTo>
                    <a:pt x="680228" y="359810"/>
                    <a:pt x="677913" y="360495"/>
                    <a:pt x="675684" y="360923"/>
                  </a:cubicBezTo>
                  <a:lnTo>
                    <a:pt x="675856" y="361780"/>
                  </a:lnTo>
                  <a:lnTo>
                    <a:pt x="676628" y="361523"/>
                  </a:lnTo>
                  <a:cubicBezTo>
                    <a:pt x="674313" y="353643"/>
                    <a:pt x="672941" y="345506"/>
                    <a:pt x="670970" y="337455"/>
                  </a:cubicBezTo>
                  <a:lnTo>
                    <a:pt x="670970" y="336942"/>
                  </a:lnTo>
                  <a:cubicBezTo>
                    <a:pt x="670970" y="336942"/>
                    <a:pt x="670284" y="336856"/>
                    <a:pt x="670284" y="336856"/>
                  </a:cubicBezTo>
                  <a:cubicBezTo>
                    <a:pt x="667712" y="336513"/>
                    <a:pt x="665055" y="336170"/>
                    <a:pt x="662483" y="335742"/>
                  </a:cubicBezTo>
                  <a:lnTo>
                    <a:pt x="662483" y="336599"/>
                  </a:lnTo>
                  <a:cubicBezTo>
                    <a:pt x="662483" y="336599"/>
                    <a:pt x="663169" y="336599"/>
                    <a:pt x="663169" y="336599"/>
                  </a:cubicBezTo>
                  <a:cubicBezTo>
                    <a:pt x="663597" y="331203"/>
                    <a:pt x="664969" y="325979"/>
                    <a:pt x="666255" y="320668"/>
                  </a:cubicBezTo>
                  <a:lnTo>
                    <a:pt x="666512" y="319726"/>
                  </a:lnTo>
                  <a:lnTo>
                    <a:pt x="665569" y="319726"/>
                  </a:lnTo>
                  <a:cubicBezTo>
                    <a:pt x="662997" y="319298"/>
                    <a:pt x="660425" y="318956"/>
                    <a:pt x="657940" y="318527"/>
                  </a:cubicBezTo>
                  <a:lnTo>
                    <a:pt x="657940" y="319384"/>
                  </a:lnTo>
                  <a:cubicBezTo>
                    <a:pt x="657940" y="319384"/>
                    <a:pt x="658539" y="318956"/>
                    <a:pt x="658539" y="318956"/>
                  </a:cubicBezTo>
                  <a:cubicBezTo>
                    <a:pt x="654510" y="312703"/>
                    <a:pt x="650824" y="306279"/>
                    <a:pt x="646538" y="300199"/>
                  </a:cubicBezTo>
                  <a:lnTo>
                    <a:pt x="645852" y="300712"/>
                  </a:lnTo>
                  <a:lnTo>
                    <a:pt x="646538" y="300284"/>
                  </a:lnTo>
                  <a:cubicBezTo>
                    <a:pt x="646024" y="299427"/>
                    <a:pt x="645766" y="298657"/>
                    <a:pt x="645766" y="298143"/>
                  </a:cubicBezTo>
                  <a:cubicBezTo>
                    <a:pt x="645766" y="297201"/>
                    <a:pt x="646367" y="296430"/>
                    <a:pt x="648424" y="295659"/>
                  </a:cubicBezTo>
                  <a:lnTo>
                    <a:pt x="648167" y="294888"/>
                  </a:lnTo>
                  <a:lnTo>
                    <a:pt x="648167" y="295745"/>
                  </a:lnTo>
                  <a:cubicBezTo>
                    <a:pt x="648167" y="295745"/>
                    <a:pt x="652110" y="295316"/>
                    <a:pt x="657425" y="294374"/>
                  </a:cubicBezTo>
                  <a:lnTo>
                    <a:pt x="657254" y="293603"/>
                  </a:lnTo>
                  <a:lnTo>
                    <a:pt x="657254" y="294460"/>
                  </a:lnTo>
                  <a:cubicBezTo>
                    <a:pt x="660340" y="294203"/>
                    <a:pt x="663340" y="293175"/>
                    <a:pt x="665998" y="293261"/>
                  </a:cubicBezTo>
                  <a:cubicBezTo>
                    <a:pt x="667455" y="293261"/>
                    <a:pt x="668827" y="293518"/>
                    <a:pt x="670112" y="294289"/>
                  </a:cubicBezTo>
                  <a:lnTo>
                    <a:pt x="670112" y="294289"/>
                  </a:lnTo>
                  <a:cubicBezTo>
                    <a:pt x="670112" y="294289"/>
                    <a:pt x="670112" y="294289"/>
                    <a:pt x="670112" y="294289"/>
                  </a:cubicBezTo>
                  <a:cubicBezTo>
                    <a:pt x="679199" y="298914"/>
                    <a:pt x="687772" y="304567"/>
                    <a:pt x="697116" y="309020"/>
                  </a:cubicBezTo>
                  <a:lnTo>
                    <a:pt x="697544" y="309192"/>
                  </a:lnTo>
                  <a:lnTo>
                    <a:pt x="697973" y="308934"/>
                  </a:lnTo>
                  <a:cubicBezTo>
                    <a:pt x="700716" y="307222"/>
                    <a:pt x="701574" y="304652"/>
                    <a:pt x="701488" y="302083"/>
                  </a:cubicBezTo>
                  <a:cubicBezTo>
                    <a:pt x="701488" y="299342"/>
                    <a:pt x="700630" y="296516"/>
                    <a:pt x="700373" y="294117"/>
                  </a:cubicBezTo>
                  <a:lnTo>
                    <a:pt x="700373" y="294117"/>
                  </a:lnTo>
                  <a:cubicBezTo>
                    <a:pt x="697630" y="275360"/>
                    <a:pt x="694801" y="256603"/>
                    <a:pt x="691801" y="237932"/>
                  </a:cubicBezTo>
                  <a:lnTo>
                    <a:pt x="690943" y="238103"/>
                  </a:lnTo>
                  <a:lnTo>
                    <a:pt x="691372" y="238874"/>
                  </a:lnTo>
                  <a:cubicBezTo>
                    <a:pt x="699516" y="234591"/>
                    <a:pt x="708689" y="232536"/>
                    <a:pt x="717090" y="228168"/>
                  </a:cubicBezTo>
                  <a:lnTo>
                    <a:pt x="717347" y="227997"/>
                  </a:lnTo>
                  <a:lnTo>
                    <a:pt x="717347" y="227740"/>
                  </a:lnTo>
                  <a:cubicBezTo>
                    <a:pt x="718461" y="225342"/>
                    <a:pt x="718547" y="222858"/>
                    <a:pt x="718547" y="220545"/>
                  </a:cubicBezTo>
                  <a:lnTo>
                    <a:pt x="718547" y="218489"/>
                  </a:lnTo>
                  <a:cubicBezTo>
                    <a:pt x="718547" y="218489"/>
                    <a:pt x="718547" y="216862"/>
                    <a:pt x="718547" y="216862"/>
                  </a:cubicBezTo>
                  <a:lnTo>
                    <a:pt x="718547" y="215406"/>
                  </a:lnTo>
                  <a:cubicBezTo>
                    <a:pt x="718547" y="203587"/>
                    <a:pt x="712375" y="193224"/>
                    <a:pt x="709803" y="182346"/>
                  </a:cubicBezTo>
                  <a:lnTo>
                    <a:pt x="708946" y="182518"/>
                  </a:lnTo>
                  <a:lnTo>
                    <a:pt x="709546" y="183031"/>
                  </a:lnTo>
                  <a:cubicBezTo>
                    <a:pt x="711603" y="180633"/>
                    <a:pt x="713746" y="178235"/>
                    <a:pt x="715889" y="175837"/>
                  </a:cubicBezTo>
                  <a:lnTo>
                    <a:pt x="716232" y="175409"/>
                  </a:lnTo>
                  <a:lnTo>
                    <a:pt x="715975" y="174895"/>
                  </a:lnTo>
                  <a:cubicBezTo>
                    <a:pt x="706288" y="156223"/>
                    <a:pt x="698230" y="136781"/>
                    <a:pt x="689315" y="117682"/>
                  </a:cubicBezTo>
                  <a:lnTo>
                    <a:pt x="688543" y="118024"/>
                  </a:lnTo>
                  <a:lnTo>
                    <a:pt x="689315" y="117682"/>
                  </a:lnTo>
                  <a:cubicBezTo>
                    <a:pt x="689315" y="117682"/>
                    <a:pt x="688886" y="116739"/>
                    <a:pt x="688458" y="115369"/>
                  </a:cubicBezTo>
                  <a:cubicBezTo>
                    <a:pt x="688029" y="113999"/>
                    <a:pt x="687600" y="112286"/>
                    <a:pt x="687600" y="111001"/>
                  </a:cubicBezTo>
                  <a:lnTo>
                    <a:pt x="687600" y="111001"/>
                  </a:lnTo>
                  <a:cubicBezTo>
                    <a:pt x="687600" y="111001"/>
                    <a:pt x="686743" y="110915"/>
                    <a:pt x="686743" y="110915"/>
                  </a:cubicBezTo>
                  <a:lnTo>
                    <a:pt x="687600" y="110915"/>
                  </a:lnTo>
                  <a:cubicBezTo>
                    <a:pt x="687686" y="108003"/>
                    <a:pt x="688029" y="104834"/>
                    <a:pt x="688029" y="104834"/>
                  </a:cubicBezTo>
                  <a:lnTo>
                    <a:pt x="687172" y="104834"/>
                  </a:lnTo>
                  <a:cubicBezTo>
                    <a:pt x="687172" y="104834"/>
                    <a:pt x="688029" y="104834"/>
                    <a:pt x="688029" y="104834"/>
                  </a:cubicBezTo>
                  <a:lnTo>
                    <a:pt x="687172" y="104834"/>
                  </a:lnTo>
                  <a:close/>
                </a:path>
              </a:pathLst>
            </a:custGeom>
            <a:solidFill>
              <a:srgbClr val="FFFFFF"/>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1" name="Freeform 199">
              <a:extLst>
                <a:ext uri="{FF2B5EF4-FFF2-40B4-BE49-F238E27FC236}">
                  <a16:creationId xmlns:a16="http://schemas.microsoft.com/office/drawing/2014/main" id="{3220FD0F-E687-E123-C69A-B12BEDBB1C86}"/>
                </a:ext>
              </a:extLst>
            </p:cNvPr>
            <p:cNvSpPr/>
            <p:nvPr/>
          </p:nvSpPr>
          <p:spPr>
            <a:xfrm>
              <a:off x="1188374" y="4649827"/>
              <a:ext cx="66458" cy="50750"/>
            </a:xfrm>
            <a:custGeom>
              <a:avLst/>
              <a:gdLst>
                <a:gd name="connsiteX0" fmla="*/ 1029 w 36347"/>
                <a:gd name="connsiteY0" fmla="*/ 30920 h 30919"/>
                <a:gd name="connsiteX1" fmla="*/ 13973 w 36347"/>
                <a:gd name="connsiteY1" fmla="*/ 20813 h 30919"/>
                <a:gd name="connsiteX2" fmla="*/ 36347 w 36347"/>
                <a:gd name="connsiteY2" fmla="*/ 1199 h 30919"/>
                <a:gd name="connsiteX3" fmla="*/ 35319 w 36347"/>
                <a:gd name="connsiteY3" fmla="*/ 0 h 30919"/>
                <a:gd name="connsiteX4" fmla="*/ 12944 w 36347"/>
                <a:gd name="connsiteY4" fmla="*/ 19528 h 30919"/>
                <a:gd name="connsiteX5" fmla="*/ 0 w 36347"/>
                <a:gd name="connsiteY5" fmla="*/ 29635 h 30919"/>
                <a:gd name="connsiteX6" fmla="*/ 1029 w 36347"/>
                <a:gd name="connsiteY6" fmla="*/ 30920 h 30919"/>
                <a:gd name="connsiteX7" fmla="*/ 1029 w 36347"/>
                <a:gd name="connsiteY7" fmla="*/ 30920 h 30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347" h="30919">
                  <a:moveTo>
                    <a:pt x="1029" y="30920"/>
                  </a:moveTo>
                  <a:lnTo>
                    <a:pt x="13973" y="20813"/>
                  </a:lnTo>
                  <a:lnTo>
                    <a:pt x="36347" y="1199"/>
                  </a:lnTo>
                  <a:lnTo>
                    <a:pt x="35319" y="0"/>
                  </a:lnTo>
                  <a:lnTo>
                    <a:pt x="12944" y="19528"/>
                  </a:lnTo>
                  <a:lnTo>
                    <a:pt x="0" y="29635"/>
                  </a:lnTo>
                  <a:lnTo>
                    <a:pt x="1029" y="30920"/>
                  </a:lnTo>
                  <a:lnTo>
                    <a:pt x="1029" y="30920"/>
                  </a:lnTo>
                  <a:close/>
                </a:path>
              </a:pathLst>
            </a:custGeom>
            <a:solidFill>
              <a:srgbClr val="FFFFFF"/>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2" name="Freeform 200">
              <a:extLst>
                <a:ext uri="{FF2B5EF4-FFF2-40B4-BE49-F238E27FC236}">
                  <a16:creationId xmlns:a16="http://schemas.microsoft.com/office/drawing/2014/main" id="{1E08168D-60DB-0DC6-D374-1F70E28C562D}"/>
                </a:ext>
              </a:extLst>
            </p:cNvPr>
            <p:cNvSpPr/>
            <p:nvPr/>
          </p:nvSpPr>
          <p:spPr>
            <a:xfrm>
              <a:off x="1727348" y="4080397"/>
              <a:ext cx="769921" cy="546871"/>
            </a:xfrm>
            <a:custGeom>
              <a:avLst/>
              <a:gdLst>
                <a:gd name="connsiteX0" fmla="*/ 362788 w 421081"/>
                <a:gd name="connsiteY0" fmla="*/ 106032 h 333172"/>
                <a:gd name="connsiteX1" fmla="*/ 370161 w 421081"/>
                <a:gd name="connsiteY1" fmla="*/ 109202 h 333172"/>
                <a:gd name="connsiteX2" fmla="*/ 382419 w 421081"/>
                <a:gd name="connsiteY2" fmla="*/ 116054 h 333172"/>
                <a:gd name="connsiteX3" fmla="*/ 364074 w 421081"/>
                <a:gd name="connsiteY3" fmla="*/ 128644 h 333172"/>
                <a:gd name="connsiteX4" fmla="*/ 364674 w 421081"/>
                <a:gd name="connsiteY4" fmla="*/ 136095 h 333172"/>
                <a:gd name="connsiteX5" fmla="*/ 409080 w 421081"/>
                <a:gd name="connsiteY5" fmla="*/ 219260 h 333172"/>
                <a:gd name="connsiteX6" fmla="*/ 421081 w 421081"/>
                <a:gd name="connsiteY6" fmla="*/ 242813 h 333172"/>
                <a:gd name="connsiteX7" fmla="*/ 399136 w 421081"/>
                <a:gd name="connsiteY7" fmla="*/ 240672 h 333172"/>
                <a:gd name="connsiteX8" fmla="*/ 389792 w 421081"/>
                <a:gd name="connsiteY8" fmla="*/ 237417 h 333172"/>
                <a:gd name="connsiteX9" fmla="*/ 367503 w 421081"/>
                <a:gd name="connsiteY9" fmla="*/ 215234 h 333172"/>
                <a:gd name="connsiteX10" fmla="*/ 359102 w 421081"/>
                <a:gd name="connsiteY10" fmla="*/ 211381 h 333172"/>
                <a:gd name="connsiteX11" fmla="*/ 341100 w 421081"/>
                <a:gd name="connsiteY11" fmla="*/ 216947 h 333172"/>
                <a:gd name="connsiteX12" fmla="*/ 306210 w 421081"/>
                <a:gd name="connsiteY12" fmla="*/ 225256 h 333172"/>
                <a:gd name="connsiteX13" fmla="*/ 319154 w 421081"/>
                <a:gd name="connsiteY13" fmla="*/ 230822 h 333172"/>
                <a:gd name="connsiteX14" fmla="*/ 329098 w 421081"/>
                <a:gd name="connsiteY14" fmla="*/ 225426 h 333172"/>
                <a:gd name="connsiteX15" fmla="*/ 352758 w 421081"/>
                <a:gd name="connsiteY15" fmla="*/ 219517 h 333172"/>
                <a:gd name="connsiteX16" fmla="*/ 369218 w 421081"/>
                <a:gd name="connsiteY16" fmla="*/ 236904 h 333172"/>
                <a:gd name="connsiteX17" fmla="*/ 400250 w 421081"/>
                <a:gd name="connsiteY17" fmla="*/ 263369 h 333172"/>
                <a:gd name="connsiteX18" fmla="*/ 379933 w 421081"/>
                <a:gd name="connsiteY18" fmla="*/ 287265 h 333172"/>
                <a:gd name="connsiteX19" fmla="*/ 346158 w 421081"/>
                <a:gd name="connsiteY19" fmla="*/ 256603 h 333172"/>
                <a:gd name="connsiteX20" fmla="*/ 323698 w 421081"/>
                <a:gd name="connsiteY20" fmla="*/ 279300 h 333172"/>
                <a:gd name="connsiteX21" fmla="*/ 306638 w 421081"/>
                <a:gd name="connsiteY21" fmla="*/ 284267 h 333172"/>
                <a:gd name="connsiteX22" fmla="*/ 303638 w 421081"/>
                <a:gd name="connsiteY22" fmla="*/ 269278 h 333172"/>
                <a:gd name="connsiteX23" fmla="*/ 284864 w 421081"/>
                <a:gd name="connsiteY23" fmla="*/ 268850 h 333172"/>
                <a:gd name="connsiteX24" fmla="*/ 273206 w 421081"/>
                <a:gd name="connsiteY24" fmla="*/ 285638 h 333172"/>
                <a:gd name="connsiteX25" fmla="*/ 252374 w 421081"/>
                <a:gd name="connsiteY25" fmla="*/ 283496 h 333172"/>
                <a:gd name="connsiteX26" fmla="*/ 243459 w 421081"/>
                <a:gd name="connsiteY26" fmla="*/ 296344 h 333172"/>
                <a:gd name="connsiteX27" fmla="*/ 229829 w 421081"/>
                <a:gd name="connsiteY27" fmla="*/ 304223 h 333172"/>
                <a:gd name="connsiteX28" fmla="*/ 210969 w 421081"/>
                <a:gd name="connsiteY28" fmla="*/ 333172 h 333172"/>
                <a:gd name="connsiteX29" fmla="*/ 192367 w 421081"/>
                <a:gd name="connsiteY29" fmla="*/ 325721 h 333172"/>
                <a:gd name="connsiteX30" fmla="*/ 148561 w 421081"/>
                <a:gd name="connsiteY30" fmla="*/ 331203 h 333172"/>
                <a:gd name="connsiteX31" fmla="*/ 119244 w 421081"/>
                <a:gd name="connsiteY31" fmla="*/ 284696 h 333172"/>
                <a:gd name="connsiteX32" fmla="*/ 113071 w 421081"/>
                <a:gd name="connsiteY32" fmla="*/ 276987 h 333172"/>
                <a:gd name="connsiteX33" fmla="*/ 97383 w 421081"/>
                <a:gd name="connsiteY33" fmla="*/ 264482 h 333172"/>
                <a:gd name="connsiteX34" fmla="*/ 78695 w 421081"/>
                <a:gd name="connsiteY34" fmla="*/ 237246 h 333172"/>
                <a:gd name="connsiteX35" fmla="*/ 64894 w 421081"/>
                <a:gd name="connsiteY35" fmla="*/ 233392 h 333172"/>
                <a:gd name="connsiteX36" fmla="*/ 62322 w 421081"/>
                <a:gd name="connsiteY36" fmla="*/ 221487 h 333172"/>
                <a:gd name="connsiteX37" fmla="*/ 68066 w 421081"/>
                <a:gd name="connsiteY37" fmla="*/ 205385 h 333172"/>
                <a:gd name="connsiteX38" fmla="*/ 81439 w 421081"/>
                <a:gd name="connsiteY38" fmla="*/ 188598 h 333172"/>
                <a:gd name="connsiteX39" fmla="*/ 78781 w 421081"/>
                <a:gd name="connsiteY39" fmla="*/ 185257 h 333172"/>
                <a:gd name="connsiteX40" fmla="*/ 51692 w 421081"/>
                <a:gd name="connsiteY40" fmla="*/ 154938 h 333172"/>
                <a:gd name="connsiteX41" fmla="*/ 30690 w 421081"/>
                <a:gd name="connsiteY41" fmla="*/ 147229 h 333172"/>
                <a:gd name="connsiteX42" fmla="*/ 28461 w 421081"/>
                <a:gd name="connsiteY42" fmla="*/ 135153 h 333172"/>
                <a:gd name="connsiteX43" fmla="*/ 11916 w 421081"/>
                <a:gd name="connsiteY43" fmla="*/ 134468 h 333172"/>
                <a:gd name="connsiteX44" fmla="*/ 0 w 421081"/>
                <a:gd name="connsiteY44" fmla="*/ 113570 h 333172"/>
                <a:gd name="connsiteX45" fmla="*/ 13887 w 421081"/>
                <a:gd name="connsiteY45" fmla="*/ 89759 h 333172"/>
                <a:gd name="connsiteX46" fmla="*/ 33433 w 421081"/>
                <a:gd name="connsiteY46" fmla="*/ 83764 h 333172"/>
                <a:gd name="connsiteX47" fmla="*/ 36090 w 421081"/>
                <a:gd name="connsiteY47" fmla="*/ 78882 h 333172"/>
                <a:gd name="connsiteX48" fmla="*/ 34633 w 421081"/>
                <a:gd name="connsiteY48" fmla="*/ 51646 h 333172"/>
                <a:gd name="connsiteX49" fmla="*/ 41577 w 421081"/>
                <a:gd name="connsiteY49" fmla="*/ 38199 h 333172"/>
                <a:gd name="connsiteX50" fmla="*/ 49806 w 421081"/>
                <a:gd name="connsiteY50" fmla="*/ 29634 h 333172"/>
                <a:gd name="connsiteX51" fmla="*/ 79210 w 421081"/>
                <a:gd name="connsiteY51" fmla="*/ 23296 h 333172"/>
                <a:gd name="connsiteX52" fmla="*/ 91983 w 421081"/>
                <a:gd name="connsiteY52" fmla="*/ 28350 h 333172"/>
                <a:gd name="connsiteX53" fmla="*/ 108185 w 421081"/>
                <a:gd name="connsiteY53" fmla="*/ 17386 h 333172"/>
                <a:gd name="connsiteX54" fmla="*/ 118729 w 421081"/>
                <a:gd name="connsiteY54" fmla="*/ 18414 h 333172"/>
                <a:gd name="connsiteX55" fmla="*/ 122415 w 421081"/>
                <a:gd name="connsiteY55" fmla="*/ 10192 h 333172"/>
                <a:gd name="connsiteX56" fmla="*/ 145047 w 421081"/>
                <a:gd name="connsiteY56" fmla="*/ 10192 h 333172"/>
                <a:gd name="connsiteX57" fmla="*/ 153619 w 421081"/>
                <a:gd name="connsiteY57" fmla="*/ 20127 h 333172"/>
                <a:gd name="connsiteX58" fmla="*/ 171879 w 421081"/>
                <a:gd name="connsiteY58" fmla="*/ 28350 h 333172"/>
                <a:gd name="connsiteX59" fmla="*/ 202568 w 421081"/>
                <a:gd name="connsiteY59" fmla="*/ 14817 h 333172"/>
                <a:gd name="connsiteX60" fmla="*/ 256061 w 421081"/>
                <a:gd name="connsiteY60" fmla="*/ 16787 h 333172"/>
                <a:gd name="connsiteX61" fmla="*/ 268234 w 421081"/>
                <a:gd name="connsiteY61" fmla="*/ 0 h 333172"/>
                <a:gd name="connsiteX62" fmla="*/ 307067 w 421081"/>
                <a:gd name="connsiteY62" fmla="*/ 21840 h 333172"/>
                <a:gd name="connsiteX63" fmla="*/ 317097 w 421081"/>
                <a:gd name="connsiteY63" fmla="*/ 34516 h 333172"/>
                <a:gd name="connsiteX64" fmla="*/ 362788 w 421081"/>
                <a:gd name="connsiteY64" fmla="*/ 106204 h 333172"/>
                <a:gd name="connsiteX65" fmla="*/ 362788 w 421081"/>
                <a:gd name="connsiteY65" fmla="*/ 106204 h 33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21081" h="333172">
                  <a:moveTo>
                    <a:pt x="362788" y="106032"/>
                  </a:moveTo>
                  <a:cubicBezTo>
                    <a:pt x="363645" y="107660"/>
                    <a:pt x="370161" y="109202"/>
                    <a:pt x="370161" y="109202"/>
                  </a:cubicBezTo>
                  <a:cubicBezTo>
                    <a:pt x="374533" y="110829"/>
                    <a:pt x="378476" y="113570"/>
                    <a:pt x="382419" y="116054"/>
                  </a:cubicBezTo>
                  <a:cubicBezTo>
                    <a:pt x="376676" y="120764"/>
                    <a:pt x="369732" y="123847"/>
                    <a:pt x="364074" y="128644"/>
                  </a:cubicBezTo>
                  <a:cubicBezTo>
                    <a:pt x="361759" y="130699"/>
                    <a:pt x="363560" y="133954"/>
                    <a:pt x="364674" y="136095"/>
                  </a:cubicBezTo>
                  <a:cubicBezTo>
                    <a:pt x="379504" y="163760"/>
                    <a:pt x="394335" y="191510"/>
                    <a:pt x="409080" y="219260"/>
                  </a:cubicBezTo>
                  <a:cubicBezTo>
                    <a:pt x="413109" y="227140"/>
                    <a:pt x="418081" y="234505"/>
                    <a:pt x="421081" y="242813"/>
                  </a:cubicBezTo>
                  <a:cubicBezTo>
                    <a:pt x="413709" y="242385"/>
                    <a:pt x="406422" y="241443"/>
                    <a:pt x="399136" y="240672"/>
                  </a:cubicBezTo>
                  <a:cubicBezTo>
                    <a:pt x="395792" y="240330"/>
                    <a:pt x="392278" y="239901"/>
                    <a:pt x="389792" y="237417"/>
                  </a:cubicBezTo>
                  <a:cubicBezTo>
                    <a:pt x="382162" y="230223"/>
                    <a:pt x="375047" y="222515"/>
                    <a:pt x="367503" y="215234"/>
                  </a:cubicBezTo>
                  <a:cubicBezTo>
                    <a:pt x="365189" y="213179"/>
                    <a:pt x="362359" y="210695"/>
                    <a:pt x="359102" y="211381"/>
                  </a:cubicBezTo>
                  <a:cubicBezTo>
                    <a:pt x="352930" y="212665"/>
                    <a:pt x="347100" y="215149"/>
                    <a:pt x="341100" y="216947"/>
                  </a:cubicBezTo>
                  <a:cubicBezTo>
                    <a:pt x="329784" y="220802"/>
                    <a:pt x="317954" y="222943"/>
                    <a:pt x="306210" y="225256"/>
                  </a:cubicBezTo>
                  <a:cubicBezTo>
                    <a:pt x="302781" y="225940"/>
                    <a:pt x="312810" y="228424"/>
                    <a:pt x="319154" y="230822"/>
                  </a:cubicBezTo>
                  <a:cubicBezTo>
                    <a:pt x="319754" y="229624"/>
                    <a:pt x="325412" y="224656"/>
                    <a:pt x="329098" y="225426"/>
                  </a:cubicBezTo>
                  <a:cubicBezTo>
                    <a:pt x="337928" y="224484"/>
                    <a:pt x="354987" y="217804"/>
                    <a:pt x="352758" y="219517"/>
                  </a:cubicBezTo>
                  <a:cubicBezTo>
                    <a:pt x="351730" y="220288"/>
                    <a:pt x="366903" y="226454"/>
                    <a:pt x="369218" y="236904"/>
                  </a:cubicBezTo>
                  <a:cubicBezTo>
                    <a:pt x="369646" y="238788"/>
                    <a:pt x="396307" y="255661"/>
                    <a:pt x="400250" y="263369"/>
                  </a:cubicBezTo>
                  <a:cubicBezTo>
                    <a:pt x="395964" y="265425"/>
                    <a:pt x="385763" y="279300"/>
                    <a:pt x="379933" y="287265"/>
                  </a:cubicBezTo>
                  <a:lnTo>
                    <a:pt x="346158" y="256603"/>
                  </a:lnTo>
                  <a:cubicBezTo>
                    <a:pt x="343414" y="258401"/>
                    <a:pt x="329698" y="270992"/>
                    <a:pt x="323698" y="279300"/>
                  </a:cubicBezTo>
                  <a:cubicBezTo>
                    <a:pt x="317268" y="281527"/>
                    <a:pt x="310067" y="282897"/>
                    <a:pt x="306638" y="284267"/>
                  </a:cubicBezTo>
                  <a:cubicBezTo>
                    <a:pt x="304495" y="285124"/>
                    <a:pt x="312296" y="271591"/>
                    <a:pt x="303638" y="269278"/>
                  </a:cubicBezTo>
                  <a:cubicBezTo>
                    <a:pt x="301323" y="269621"/>
                    <a:pt x="289579" y="269793"/>
                    <a:pt x="284864" y="268850"/>
                  </a:cubicBezTo>
                  <a:cubicBezTo>
                    <a:pt x="282035" y="270478"/>
                    <a:pt x="274663" y="283239"/>
                    <a:pt x="273206" y="285638"/>
                  </a:cubicBezTo>
                  <a:cubicBezTo>
                    <a:pt x="271320" y="289749"/>
                    <a:pt x="255460" y="281098"/>
                    <a:pt x="252374" y="283496"/>
                  </a:cubicBezTo>
                  <a:cubicBezTo>
                    <a:pt x="249460" y="288549"/>
                    <a:pt x="247659" y="290520"/>
                    <a:pt x="243459" y="296344"/>
                  </a:cubicBezTo>
                  <a:cubicBezTo>
                    <a:pt x="240287" y="301140"/>
                    <a:pt x="232743" y="299085"/>
                    <a:pt x="229829" y="304223"/>
                  </a:cubicBezTo>
                  <a:cubicBezTo>
                    <a:pt x="223314" y="313730"/>
                    <a:pt x="218342" y="324179"/>
                    <a:pt x="210969" y="333172"/>
                  </a:cubicBezTo>
                  <a:cubicBezTo>
                    <a:pt x="204711" y="330860"/>
                    <a:pt x="198882" y="327091"/>
                    <a:pt x="192367" y="325721"/>
                  </a:cubicBezTo>
                  <a:cubicBezTo>
                    <a:pt x="177708" y="326920"/>
                    <a:pt x="163220" y="329661"/>
                    <a:pt x="148561" y="331203"/>
                  </a:cubicBezTo>
                  <a:cubicBezTo>
                    <a:pt x="137760" y="314244"/>
                    <a:pt x="129102" y="302168"/>
                    <a:pt x="119244" y="284696"/>
                  </a:cubicBezTo>
                  <a:cubicBezTo>
                    <a:pt x="118043" y="282897"/>
                    <a:pt x="115729" y="278443"/>
                    <a:pt x="113071" y="276987"/>
                  </a:cubicBezTo>
                  <a:cubicBezTo>
                    <a:pt x="107413" y="273647"/>
                    <a:pt x="100984" y="270392"/>
                    <a:pt x="97383" y="264482"/>
                  </a:cubicBezTo>
                  <a:cubicBezTo>
                    <a:pt x="91297" y="255318"/>
                    <a:pt x="85039" y="246240"/>
                    <a:pt x="78695" y="237246"/>
                  </a:cubicBezTo>
                  <a:cubicBezTo>
                    <a:pt x="75952" y="232193"/>
                    <a:pt x="69523" y="234249"/>
                    <a:pt x="64894" y="233392"/>
                  </a:cubicBezTo>
                  <a:cubicBezTo>
                    <a:pt x="63522" y="229538"/>
                    <a:pt x="60950" y="225598"/>
                    <a:pt x="62322" y="221487"/>
                  </a:cubicBezTo>
                  <a:cubicBezTo>
                    <a:pt x="64037" y="216005"/>
                    <a:pt x="66180" y="210781"/>
                    <a:pt x="68066" y="205385"/>
                  </a:cubicBezTo>
                  <a:cubicBezTo>
                    <a:pt x="70466" y="198105"/>
                    <a:pt x="76810" y="194336"/>
                    <a:pt x="81439" y="188598"/>
                  </a:cubicBezTo>
                  <a:lnTo>
                    <a:pt x="78781" y="185257"/>
                  </a:lnTo>
                  <a:cubicBezTo>
                    <a:pt x="69351" y="175494"/>
                    <a:pt x="60693" y="165044"/>
                    <a:pt x="51692" y="154938"/>
                  </a:cubicBezTo>
                  <a:cubicBezTo>
                    <a:pt x="46634" y="148686"/>
                    <a:pt x="37719" y="149456"/>
                    <a:pt x="30690" y="147229"/>
                  </a:cubicBezTo>
                  <a:cubicBezTo>
                    <a:pt x="29832" y="143204"/>
                    <a:pt x="29232" y="139179"/>
                    <a:pt x="28461" y="135153"/>
                  </a:cubicBezTo>
                  <a:cubicBezTo>
                    <a:pt x="22974" y="134554"/>
                    <a:pt x="17488" y="134554"/>
                    <a:pt x="11916" y="134468"/>
                  </a:cubicBezTo>
                  <a:cubicBezTo>
                    <a:pt x="7372" y="127873"/>
                    <a:pt x="3343" y="120850"/>
                    <a:pt x="0" y="113570"/>
                  </a:cubicBezTo>
                  <a:cubicBezTo>
                    <a:pt x="4715" y="105690"/>
                    <a:pt x="8401" y="97125"/>
                    <a:pt x="13887" y="89759"/>
                  </a:cubicBezTo>
                  <a:cubicBezTo>
                    <a:pt x="20060" y="86847"/>
                    <a:pt x="27089" y="86248"/>
                    <a:pt x="33433" y="83764"/>
                  </a:cubicBezTo>
                  <a:cubicBezTo>
                    <a:pt x="35662" y="83250"/>
                    <a:pt x="36090" y="80852"/>
                    <a:pt x="36090" y="78882"/>
                  </a:cubicBezTo>
                  <a:cubicBezTo>
                    <a:pt x="36004" y="69803"/>
                    <a:pt x="33947" y="60810"/>
                    <a:pt x="34633" y="51646"/>
                  </a:cubicBezTo>
                  <a:cubicBezTo>
                    <a:pt x="36004" y="46764"/>
                    <a:pt x="39262" y="42653"/>
                    <a:pt x="41577" y="38199"/>
                  </a:cubicBezTo>
                  <a:cubicBezTo>
                    <a:pt x="43720" y="34858"/>
                    <a:pt x="45263" y="30148"/>
                    <a:pt x="49806" y="29634"/>
                  </a:cubicBezTo>
                  <a:cubicBezTo>
                    <a:pt x="59579" y="27407"/>
                    <a:pt x="69351" y="25180"/>
                    <a:pt x="79210" y="23296"/>
                  </a:cubicBezTo>
                  <a:cubicBezTo>
                    <a:pt x="84268" y="21926"/>
                    <a:pt x="87268" y="28264"/>
                    <a:pt x="91983" y="28350"/>
                  </a:cubicBezTo>
                  <a:cubicBezTo>
                    <a:pt x="97812" y="25437"/>
                    <a:pt x="102356" y="20470"/>
                    <a:pt x="108185" y="17386"/>
                  </a:cubicBezTo>
                  <a:cubicBezTo>
                    <a:pt x="111700" y="17044"/>
                    <a:pt x="115214" y="18072"/>
                    <a:pt x="118729" y="18414"/>
                  </a:cubicBezTo>
                  <a:cubicBezTo>
                    <a:pt x="119929" y="15673"/>
                    <a:pt x="120786" y="12676"/>
                    <a:pt x="122415" y="10192"/>
                  </a:cubicBezTo>
                  <a:cubicBezTo>
                    <a:pt x="129102" y="5567"/>
                    <a:pt x="138017" y="7108"/>
                    <a:pt x="145047" y="10192"/>
                  </a:cubicBezTo>
                  <a:cubicBezTo>
                    <a:pt x="148647" y="12762"/>
                    <a:pt x="150619" y="16873"/>
                    <a:pt x="153619" y="20127"/>
                  </a:cubicBezTo>
                  <a:cubicBezTo>
                    <a:pt x="158162" y="26208"/>
                    <a:pt x="164935" y="26979"/>
                    <a:pt x="171879" y="28350"/>
                  </a:cubicBezTo>
                  <a:lnTo>
                    <a:pt x="202568" y="14817"/>
                  </a:lnTo>
                  <a:lnTo>
                    <a:pt x="256061" y="16787"/>
                  </a:lnTo>
                  <a:lnTo>
                    <a:pt x="268234" y="0"/>
                  </a:lnTo>
                  <a:cubicBezTo>
                    <a:pt x="282035" y="6766"/>
                    <a:pt x="293522" y="14731"/>
                    <a:pt x="307067" y="21840"/>
                  </a:cubicBezTo>
                  <a:cubicBezTo>
                    <a:pt x="311953" y="24581"/>
                    <a:pt x="314096" y="29977"/>
                    <a:pt x="317097" y="34516"/>
                  </a:cubicBezTo>
                  <a:cubicBezTo>
                    <a:pt x="332184" y="58498"/>
                    <a:pt x="347443" y="82394"/>
                    <a:pt x="362788" y="106204"/>
                  </a:cubicBezTo>
                  <a:lnTo>
                    <a:pt x="362788" y="106204"/>
                  </a:lnTo>
                  <a:close/>
                </a:path>
              </a:pathLst>
            </a:custGeom>
            <a:solidFill>
              <a:srgbClr val="1F7763"/>
            </a:solidFill>
            <a:ln w="8572" cap="flat">
              <a:noFill/>
              <a:prstDash val="solid"/>
              <a:miter/>
            </a:ln>
          </p:spPr>
          <p:txBody>
            <a:bodyPr rtlCol="0" anchor="ctr"/>
            <a:lstStyle/>
            <a:p>
              <a:endParaRPr lang="en-US" dirty="0"/>
            </a:p>
          </p:txBody>
        </p:sp>
        <p:sp>
          <p:nvSpPr>
            <p:cNvPr id="63" name="Freeform 201">
              <a:extLst>
                <a:ext uri="{FF2B5EF4-FFF2-40B4-BE49-F238E27FC236}">
                  <a16:creationId xmlns:a16="http://schemas.microsoft.com/office/drawing/2014/main" id="{956F2108-7427-F34A-853C-F5A36526CAD7}"/>
                </a:ext>
              </a:extLst>
            </p:cNvPr>
            <p:cNvSpPr/>
            <p:nvPr/>
          </p:nvSpPr>
          <p:spPr>
            <a:xfrm>
              <a:off x="1736346" y="4088616"/>
              <a:ext cx="773997" cy="550667"/>
            </a:xfrm>
            <a:custGeom>
              <a:avLst/>
              <a:gdLst>
                <a:gd name="connsiteX0" fmla="*/ 363131 w 423310"/>
                <a:gd name="connsiteY0" fmla="*/ 106889 h 335485"/>
                <a:gd name="connsiteX1" fmla="*/ 362360 w 423310"/>
                <a:gd name="connsiteY1" fmla="*/ 107232 h 335485"/>
                <a:gd name="connsiteX2" fmla="*/ 366817 w 423310"/>
                <a:gd name="connsiteY2" fmla="*/ 109887 h 335485"/>
                <a:gd name="connsiteX3" fmla="*/ 370246 w 423310"/>
                <a:gd name="connsiteY3" fmla="*/ 110915 h 335485"/>
                <a:gd name="connsiteX4" fmla="*/ 370418 w 423310"/>
                <a:gd name="connsiteY4" fmla="*/ 110144 h 335485"/>
                <a:gd name="connsiteX5" fmla="*/ 370075 w 423310"/>
                <a:gd name="connsiteY5" fmla="*/ 110915 h 335485"/>
                <a:gd name="connsiteX6" fmla="*/ 382162 w 423310"/>
                <a:gd name="connsiteY6" fmla="*/ 117681 h 335485"/>
                <a:gd name="connsiteX7" fmla="*/ 382591 w 423310"/>
                <a:gd name="connsiteY7" fmla="*/ 116996 h 335485"/>
                <a:gd name="connsiteX8" fmla="*/ 382076 w 423310"/>
                <a:gd name="connsiteY8" fmla="*/ 116311 h 335485"/>
                <a:gd name="connsiteX9" fmla="*/ 363731 w 423310"/>
                <a:gd name="connsiteY9" fmla="*/ 128901 h 335485"/>
                <a:gd name="connsiteX10" fmla="*/ 363731 w 423310"/>
                <a:gd name="connsiteY10" fmla="*/ 128901 h 335485"/>
                <a:gd name="connsiteX11" fmla="*/ 362360 w 423310"/>
                <a:gd name="connsiteY11" fmla="*/ 132070 h 335485"/>
                <a:gd name="connsiteX12" fmla="*/ 364074 w 423310"/>
                <a:gd name="connsiteY12" fmla="*/ 137380 h 335485"/>
                <a:gd name="connsiteX13" fmla="*/ 364074 w 423310"/>
                <a:gd name="connsiteY13" fmla="*/ 137380 h 335485"/>
                <a:gd name="connsiteX14" fmla="*/ 364074 w 423310"/>
                <a:gd name="connsiteY14" fmla="*/ 137380 h 335485"/>
                <a:gd name="connsiteX15" fmla="*/ 408480 w 423310"/>
                <a:gd name="connsiteY15" fmla="*/ 220545 h 335485"/>
                <a:gd name="connsiteX16" fmla="*/ 409251 w 423310"/>
                <a:gd name="connsiteY16" fmla="*/ 220117 h 335485"/>
                <a:gd name="connsiteX17" fmla="*/ 408480 w 423310"/>
                <a:gd name="connsiteY17" fmla="*/ 220459 h 335485"/>
                <a:gd name="connsiteX18" fmla="*/ 420395 w 423310"/>
                <a:gd name="connsiteY18" fmla="*/ 243927 h 335485"/>
                <a:gd name="connsiteX19" fmla="*/ 421167 w 423310"/>
                <a:gd name="connsiteY19" fmla="*/ 243670 h 335485"/>
                <a:gd name="connsiteX20" fmla="*/ 421167 w 423310"/>
                <a:gd name="connsiteY20" fmla="*/ 242814 h 335485"/>
                <a:gd name="connsiteX21" fmla="*/ 399307 w 423310"/>
                <a:gd name="connsiteY21" fmla="*/ 240673 h 335485"/>
                <a:gd name="connsiteX22" fmla="*/ 390478 w 423310"/>
                <a:gd name="connsiteY22" fmla="*/ 237675 h 335485"/>
                <a:gd name="connsiteX23" fmla="*/ 390478 w 423310"/>
                <a:gd name="connsiteY23" fmla="*/ 237675 h 335485"/>
                <a:gd name="connsiteX24" fmla="*/ 390478 w 423310"/>
                <a:gd name="connsiteY24" fmla="*/ 237675 h 335485"/>
                <a:gd name="connsiteX25" fmla="*/ 368189 w 423310"/>
                <a:gd name="connsiteY25" fmla="*/ 215492 h 335485"/>
                <a:gd name="connsiteX26" fmla="*/ 368189 w 423310"/>
                <a:gd name="connsiteY26" fmla="*/ 215492 h 335485"/>
                <a:gd name="connsiteX27" fmla="*/ 368189 w 423310"/>
                <a:gd name="connsiteY27" fmla="*/ 215492 h 335485"/>
                <a:gd name="connsiteX28" fmla="*/ 360388 w 423310"/>
                <a:gd name="connsiteY28" fmla="*/ 211295 h 335485"/>
                <a:gd name="connsiteX29" fmla="*/ 359016 w 423310"/>
                <a:gd name="connsiteY29" fmla="*/ 211466 h 335485"/>
                <a:gd name="connsiteX30" fmla="*/ 359188 w 423310"/>
                <a:gd name="connsiteY30" fmla="*/ 212237 h 335485"/>
                <a:gd name="connsiteX31" fmla="*/ 359016 w 423310"/>
                <a:gd name="connsiteY31" fmla="*/ 211381 h 335485"/>
                <a:gd name="connsiteX32" fmla="*/ 340929 w 423310"/>
                <a:gd name="connsiteY32" fmla="*/ 216948 h 335485"/>
                <a:gd name="connsiteX33" fmla="*/ 340929 w 423310"/>
                <a:gd name="connsiteY33" fmla="*/ 216948 h 335485"/>
                <a:gd name="connsiteX34" fmla="*/ 340929 w 423310"/>
                <a:gd name="connsiteY34" fmla="*/ 216948 h 335485"/>
                <a:gd name="connsiteX35" fmla="*/ 306210 w 423310"/>
                <a:gd name="connsiteY35" fmla="*/ 225256 h 335485"/>
                <a:gd name="connsiteX36" fmla="*/ 305438 w 423310"/>
                <a:gd name="connsiteY36" fmla="*/ 225513 h 335485"/>
                <a:gd name="connsiteX37" fmla="*/ 304838 w 423310"/>
                <a:gd name="connsiteY37" fmla="*/ 226455 h 335485"/>
                <a:gd name="connsiteX38" fmla="*/ 305610 w 423310"/>
                <a:gd name="connsiteY38" fmla="*/ 227568 h 335485"/>
                <a:gd name="connsiteX39" fmla="*/ 311267 w 423310"/>
                <a:gd name="connsiteY39" fmla="*/ 229795 h 335485"/>
                <a:gd name="connsiteX40" fmla="*/ 319068 w 423310"/>
                <a:gd name="connsiteY40" fmla="*/ 232365 h 335485"/>
                <a:gd name="connsiteX41" fmla="*/ 319840 w 423310"/>
                <a:gd name="connsiteY41" fmla="*/ 232622 h 335485"/>
                <a:gd name="connsiteX42" fmla="*/ 320183 w 423310"/>
                <a:gd name="connsiteY42" fmla="*/ 231936 h 335485"/>
                <a:gd name="connsiteX43" fmla="*/ 323269 w 423310"/>
                <a:gd name="connsiteY43" fmla="*/ 229110 h 335485"/>
                <a:gd name="connsiteX44" fmla="*/ 328498 w 423310"/>
                <a:gd name="connsiteY44" fmla="*/ 226969 h 335485"/>
                <a:gd name="connsiteX45" fmla="*/ 329184 w 423310"/>
                <a:gd name="connsiteY45" fmla="*/ 226969 h 335485"/>
                <a:gd name="connsiteX46" fmla="*/ 329270 w 423310"/>
                <a:gd name="connsiteY46" fmla="*/ 227054 h 335485"/>
                <a:gd name="connsiteX47" fmla="*/ 329356 w 423310"/>
                <a:gd name="connsiteY47" fmla="*/ 227054 h 335485"/>
                <a:gd name="connsiteX48" fmla="*/ 343672 w 423310"/>
                <a:gd name="connsiteY48" fmla="*/ 223628 h 335485"/>
                <a:gd name="connsiteX49" fmla="*/ 349930 w 423310"/>
                <a:gd name="connsiteY49" fmla="*/ 221658 h 335485"/>
                <a:gd name="connsiteX50" fmla="*/ 352930 w 423310"/>
                <a:gd name="connsiteY50" fmla="*/ 220802 h 335485"/>
                <a:gd name="connsiteX51" fmla="*/ 352930 w 423310"/>
                <a:gd name="connsiteY51" fmla="*/ 220203 h 335485"/>
                <a:gd name="connsiteX52" fmla="*/ 352758 w 423310"/>
                <a:gd name="connsiteY52" fmla="*/ 220716 h 335485"/>
                <a:gd name="connsiteX53" fmla="*/ 352930 w 423310"/>
                <a:gd name="connsiteY53" fmla="*/ 220716 h 335485"/>
                <a:gd name="connsiteX54" fmla="*/ 352930 w 423310"/>
                <a:gd name="connsiteY54" fmla="*/ 220203 h 335485"/>
                <a:gd name="connsiteX55" fmla="*/ 352758 w 423310"/>
                <a:gd name="connsiteY55" fmla="*/ 220716 h 335485"/>
                <a:gd name="connsiteX56" fmla="*/ 353016 w 423310"/>
                <a:gd name="connsiteY56" fmla="*/ 219945 h 335485"/>
                <a:gd name="connsiteX57" fmla="*/ 352244 w 423310"/>
                <a:gd name="connsiteY57" fmla="*/ 219945 h 335485"/>
                <a:gd name="connsiteX58" fmla="*/ 352758 w 423310"/>
                <a:gd name="connsiteY58" fmla="*/ 220716 h 335485"/>
                <a:gd name="connsiteX59" fmla="*/ 353016 w 423310"/>
                <a:gd name="connsiteY59" fmla="*/ 219945 h 335485"/>
                <a:gd name="connsiteX60" fmla="*/ 352244 w 423310"/>
                <a:gd name="connsiteY60" fmla="*/ 219945 h 335485"/>
                <a:gd name="connsiteX61" fmla="*/ 352930 w 423310"/>
                <a:gd name="connsiteY61" fmla="*/ 219945 h 335485"/>
                <a:gd name="connsiteX62" fmla="*/ 352416 w 423310"/>
                <a:gd name="connsiteY62" fmla="*/ 219431 h 335485"/>
                <a:gd name="connsiteX63" fmla="*/ 352244 w 423310"/>
                <a:gd name="connsiteY63" fmla="*/ 219945 h 335485"/>
                <a:gd name="connsiteX64" fmla="*/ 352930 w 423310"/>
                <a:gd name="connsiteY64" fmla="*/ 219945 h 335485"/>
                <a:gd name="connsiteX65" fmla="*/ 352416 w 423310"/>
                <a:gd name="connsiteY65" fmla="*/ 219431 h 335485"/>
                <a:gd name="connsiteX66" fmla="*/ 352416 w 423310"/>
                <a:gd name="connsiteY66" fmla="*/ 219431 h 335485"/>
                <a:gd name="connsiteX67" fmla="*/ 352416 w 423310"/>
                <a:gd name="connsiteY67" fmla="*/ 219431 h 335485"/>
                <a:gd name="connsiteX68" fmla="*/ 352416 w 423310"/>
                <a:gd name="connsiteY68" fmla="*/ 219431 h 335485"/>
                <a:gd name="connsiteX69" fmla="*/ 352073 w 423310"/>
                <a:gd name="connsiteY69" fmla="*/ 220203 h 335485"/>
                <a:gd name="connsiteX70" fmla="*/ 352501 w 423310"/>
                <a:gd name="connsiteY70" fmla="*/ 221059 h 335485"/>
                <a:gd name="connsiteX71" fmla="*/ 355587 w 423310"/>
                <a:gd name="connsiteY71" fmla="*/ 223200 h 335485"/>
                <a:gd name="connsiteX72" fmla="*/ 368703 w 423310"/>
                <a:gd name="connsiteY72" fmla="*/ 237675 h 335485"/>
                <a:gd name="connsiteX73" fmla="*/ 370246 w 423310"/>
                <a:gd name="connsiteY73" fmla="*/ 239473 h 335485"/>
                <a:gd name="connsiteX74" fmla="*/ 385934 w 423310"/>
                <a:gd name="connsiteY74" fmla="*/ 251207 h 335485"/>
                <a:gd name="connsiteX75" fmla="*/ 399822 w 423310"/>
                <a:gd name="connsiteY75" fmla="*/ 264311 h 335485"/>
                <a:gd name="connsiteX76" fmla="*/ 400593 w 423310"/>
                <a:gd name="connsiteY76" fmla="*/ 263969 h 335485"/>
                <a:gd name="connsiteX77" fmla="*/ 400250 w 423310"/>
                <a:gd name="connsiteY77" fmla="*/ 263198 h 335485"/>
                <a:gd name="connsiteX78" fmla="*/ 390392 w 423310"/>
                <a:gd name="connsiteY78" fmla="*/ 273133 h 335485"/>
                <a:gd name="connsiteX79" fmla="*/ 379676 w 423310"/>
                <a:gd name="connsiteY79" fmla="*/ 287351 h 335485"/>
                <a:gd name="connsiteX80" fmla="*/ 380362 w 423310"/>
                <a:gd name="connsiteY80" fmla="*/ 287865 h 335485"/>
                <a:gd name="connsiteX81" fmla="*/ 380876 w 423310"/>
                <a:gd name="connsiteY81" fmla="*/ 287265 h 335485"/>
                <a:gd name="connsiteX82" fmla="*/ 346672 w 423310"/>
                <a:gd name="connsiteY82" fmla="*/ 256175 h 335485"/>
                <a:gd name="connsiteX83" fmla="*/ 346158 w 423310"/>
                <a:gd name="connsiteY83" fmla="*/ 256517 h 335485"/>
                <a:gd name="connsiteX84" fmla="*/ 323526 w 423310"/>
                <a:gd name="connsiteY84" fmla="*/ 279385 h 335485"/>
                <a:gd name="connsiteX85" fmla="*/ 324212 w 423310"/>
                <a:gd name="connsiteY85" fmla="*/ 279899 h 335485"/>
                <a:gd name="connsiteX86" fmla="*/ 323955 w 423310"/>
                <a:gd name="connsiteY86" fmla="*/ 279129 h 335485"/>
                <a:gd name="connsiteX87" fmla="*/ 306896 w 423310"/>
                <a:gd name="connsiteY87" fmla="*/ 284096 h 335485"/>
                <a:gd name="connsiteX88" fmla="*/ 307067 w 423310"/>
                <a:gd name="connsiteY88" fmla="*/ 284439 h 335485"/>
                <a:gd name="connsiteX89" fmla="*/ 307067 w 423310"/>
                <a:gd name="connsiteY89" fmla="*/ 284096 h 335485"/>
                <a:gd name="connsiteX90" fmla="*/ 306896 w 423310"/>
                <a:gd name="connsiteY90" fmla="*/ 284096 h 335485"/>
                <a:gd name="connsiteX91" fmla="*/ 307067 w 423310"/>
                <a:gd name="connsiteY91" fmla="*/ 284439 h 335485"/>
                <a:gd name="connsiteX92" fmla="*/ 307067 w 423310"/>
                <a:gd name="connsiteY92" fmla="*/ 284096 h 335485"/>
                <a:gd name="connsiteX93" fmla="*/ 307067 w 423310"/>
                <a:gd name="connsiteY93" fmla="*/ 284696 h 335485"/>
                <a:gd name="connsiteX94" fmla="*/ 307581 w 423310"/>
                <a:gd name="connsiteY94" fmla="*/ 284353 h 335485"/>
                <a:gd name="connsiteX95" fmla="*/ 307067 w 423310"/>
                <a:gd name="connsiteY95" fmla="*/ 284011 h 335485"/>
                <a:gd name="connsiteX96" fmla="*/ 307067 w 423310"/>
                <a:gd name="connsiteY96" fmla="*/ 284610 h 335485"/>
                <a:gd name="connsiteX97" fmla="*/ 307581 w 423310"/>
                <a:gd name="connsiteY97" fmla="*/ 284268 h 335485"/>
                <a:gd name="connsiteX98" fmla="*/ 307238 w 423310"/>
                <a:gd name="connsiteY98" fmla="*/ 284525 h 335485"/>
                <a:gd name="connsiteX99" fmla="*/ 307667 w 423310"/>
                <a:gd name="connsiteY99" fmla="*/ 284525 h 335485"/>
                <a:gd name="connsiteX100" fmla="*/ 307667 w 423310"/>
                <a:gd name="connsiteY100" fmla="*/ 284268 h 335485"/>
                <a:gd name="connsiteX101" fmla="*/ 307324 w 423310"/>
                <a:gd name="connsiteY101" fmla="*/ 284525 h 335485"/>
                <a:gd name="connsiteX102" fmla="*/ 307753 w 423310"/>
                <a:gd name="connsiteY102" fmla="*/ 284525 h 335485"/>
                <a:gd name="connsiteX103" fmla="*/ 308524 w 423310"/>
                <a:gd name="connsiteY103" fmla="*/ 281184 h 335485"/>
                <a:gd name="connsiteX104" fmla="*/ 309382 w 423310"/>
                <a:gd name="connsiteY104" fmla="*/ 275788 h 335485"/>
                <a:gd name="connsiteX105" fmla="*/ 304581 w 423310"/>
                <a:gd name="connsiteY105" fmla="*/ 269022 h 335485"/>
                <a:gd name="connsiteX106" fmla="*/ 304410 w 423310"/>
                <a:gd name="connsiteY106" fmla="*/ 269022 h 335485"/>
                <a:gd name="connsiteX107" fmla="*/ 304238 w 423310"/>
                <a:gd name="connsiteY107" fmla="*/ 269022 h 335485"/>
                <a:gd name="connsiteX108" fmla="*/ 296866 w 423310"/>
                <a:gd name="connsiteY108" fmla="*/ 269279 h 335485"/>
                <a:gd name="connsiteX109" fmla="*/ 285807 w 423310"/>
                <a:gd name="connsiteY109" fmla="*/ 268594 h 335485"/>
                <a:gd name="connsiteX110" fmla="*/ 285464 w 423310"/>
                <a:gd name="connsiteY110" fmla="*/ 268594 h 335485"/>
                <a:gd name="connsiteX111" fmla="*/ 285207 w 423310"/>
                <a:gd name="connsiteY111" fmla="*/ 268679 h 335485"/>
                <a:gd name="connsiteX112" fmla="*/ 278606 w 423310"/>
                <a:gd name="connsiteY112" fmla="*/ 277073 h 335485"/>
                <a:gd name="connsiteX113" fmla="*/ 273291 w 423310"/>
                <a:gd name="connsiteY113" fmla="*/ 285723 h 335485"/>
                <a:gd name="connsiteX114" fmla="*/ 273291 w 423310"/>
                <a:gd name="connsiteY114" fmla="*/ 285723 h 335485"/>
                <a:gd name="connsiteX115" fmla="*/ 273291 w 423310"/>
                <a:gd name="connsiteY115" fmla="*/ 285809 h 335485"/>
                <a:gd name="connsiteX116" fmla="*/ 271491 w 423310"/>
                <a:gd name="connsiteY116" fmla="*/ 286409 h 335485"/>
                <a:gd name="connsiteX117" fmla="*/ 263347 w 423310"/>
                <a:gd name="connsiteY117" fmla="*/ 284610 h 335485"/>
                <a:gd name="connsiteX118" fmla="*/ 254946 w 423310"/>
                <a:gd name="connsiteY118" fmla="*/ 282726 h 335485"/>
                <a:gd name="connsiteX119" fmla="*/ 252717 w 423310"/>
                <a:gd name="connsiteY119" fmla="*/ 283325 h 335485"/>
                <a:gd name="connsiteX120" fmla="*/ 252632 w 423310"/>
                <a:gd name="connsiteY120" fmla="*/ 283325 h 335485"/>
                <a:gd name="connsiteX121" fmla="*/ 252632 w 423310"/>
                <a:gd name="connsiteY121" fmla="*/ 283582 h 335485"/>
                <a:gd name="connsiteX122" fmla="*/ 243716 w 423310"/>
                <a:gd name="connsiteY122" fmla="*/ 296344 h 335485"/>
                <a:gd name="connsiteX123" fmla="*/ 243716 w 423310"/>
                <a:gd name="connsiteY123" fmla="*/ 296344 h 335485"/>
                <a:gd name="connsiteX124" fmla="*/ 243716 w 423310"/>
                <a:gd name="connsiteY124" fmla="*/ 296344 h 335485"/>
                <a:gd name="connsiteX125" fmla="*/ 237287 w 423310"/>
                <a:gd name="connsiteY125" fmla="*/ 299770 h 335485"/>
                <a:gd name="connsiteX126" fmla="*/ 230086 w 423310"/>
                <a:gd name="connsiteY126" fmla="*/ 304224 h 335485"/>
                <a:gd name="connsiteX127" fmla="*/ 230857 w 423310"/>
                <a:gd name="connsiteY127" fmla="*/ 304652 h 335485"/>
                <a:gd name="connsiteX128" fmla="*/ 230172 w 423310"/>
                <a:gd name="connsiteY128" fmla="*/ 304224 h 335485"/>
                <a:gd name="connsiteX129" fmla="*/ 211398 w 423310"/>
                <a:gd name="connsiteY129" fmla="*/ 333087 h 335485"/>
                <a:gd name="connsiteX130" fmla="*/ 211998 w 423310"/>
                <a:gd name="connsiteY130" fmla="*/ 333601 h 335485"/>
                <a:gd name="connsiteX131" fmla="*/ 212255 w 423310"/>
                <a:gd name="connsiteY131" fmla="*/ 332830 h 335485"/>
                <a:gd name="connsiteX132" fmla="*/ 193481 w 423310"/>
                <a:gd name="connsiteY132" fmla="*/ 325379 h 335485"/>
                <a:gd name="connsiteX133" fmla="*/ 193396 w 423310"/>
                <a:gd name="connsiteY133" fmla="*/ 325379 h 335485"/>
                <a:gd name="connsiteX134" fmla="*/ 193310 w 423310"/>
                <a:gd name="connsiteY134" fmla="*/ 325379 h 335485"/>
                <a:gd name="connsiteX135" fmla="*/ 149504 w 423310"/>
                <a:gd name="connsiteY135" fmla="*/ 330775 h 335485"/>
                <a:gd name="connsiteX136" fmla="*/ 149504 w 423310"/>
                <a:gd name="connsiteY136" fmla="*/ 331631 h 335485"/>
                <a:gd name="connsiteX137" fmla="*/ 150276 w 423310"/>
                <a:gd name="connsiteY137" fmla="*/ 331203 h 335485"/>
                <a:gd name="connsiteX138" fmla="*/ 120958 w 423310"/>
                <a:gd name="connsiteY138" fmla="*/ 284696 h 335485"/>
                <a:gd name="connsiteX139" fmla="*/ 120958 w 423310"/>
                <a:gd name="connsiteY139" fmla="*/ 284696 h 335485"/>
                <a:gd name="connsiteX140" fmla="*/ 120958 w 423310"/>
                <a:gd name="connsiteY140" fmla="*/ 284696 h 335485"/>
                <a:gd name="connsiteX141" fmla="*/ 114443 w 423310"/>
                <a:gd name="connsiteY141" fmla="*/ 276730 h 335485"/>
                <a:gd name="connsiteX142" fmla="*/ 114100 w 423310"/>
                <a:gd name="connsiteY142" fmla="*/ 277501 h 335485"/>
                <a:gd name="connsiteX143" fmla="*/ 114529 w 423310"/>
                <a:gd name="connsiteY143" fmla="*/ 276816 h 335485"/>
                <a:gd name="connsiteX144" fmla="*/ 99184 w 423310"/>
                <a:gd name="connsiteY144" fmla="*/ 264654 h 335485"/>
                <a:gd name="connsiteX145" fmla="*/ 99184 w 423310"/>
                <a:gd name="connsiteY145" fmla="*/ 264654 h 335485"/>
                <a:gd name="connsiteX146" fmla="*/ 99184 w 423310"/>
                <a:gd name="connsiteY146" fmla="*/ 264654 h 335485"/>
                <a:gd name="connsiteX147" fmla="*/ 80496 w 423310"/>
                <a:gd name="connsiteY147" fmla="*/ 237418 h 335485"/>
                <a:gd name="connsiteX148" fmla="*/ 79810 w 423310"/>
                <a:gd name="connsiteY148" fmla="*/ 237932 h 335485"/>
                <a:gd name="connsiteX149" fmla="*/ 80581 w 423310"/>
                <a:gd name="connsiteY149" fmla="*/ 237503 h 335485"/>
                <a:gd name="connsiteX150" fmla="*/ 73809 w 423310"/>
                <a:gd name="connsiteY150" fmla="*/ 233564 h 335485"/>
                <a:gd name="connsiteX151" fmla="*/ 66266 w 423310"/>
                <a:gd name="connsiteY151" fmla="*/ 233221 h 335485"/>
                <a:gd name="connsiteX152" fmla="*/ 66094 w 423310"/>
                <a:gd name="connsiteY152" fmla="*/ 234078 h 335485"/>
                <a:gd name="connsiteX153" fmla="*/ 66866 w 423310"/>
                <a:gd name="connsiteY153" fmla="*/ 233820 h 335485"/>
                <a:gd name="connsiteX154" fmla="*/ 63951 w 423310"/>
                <a:gd name="connsiteY154" fmla="*/ 224571 h 335485"/>
                <a:gd name="connsiteX155" fmla="*/ 64294 w 423310"/>
                <a:gd name="connsiteY155" fmla="*/ 222344 h 335485"/>
                <a:gd name="connsiteX156" fmla="*/ 64294 w 423310"/>
                <a:gd name="connsiteY156" fmla="*/ 222344 h 335485"/>
                <a:gd name="connsiteX157" fmla="*/ 70037 w 423310"/>
                <a:gd name="connsiteY157" fmla="*/ 206242 h 335485"/>
                <a:gd name="connsiteX158" fmla="*/ 70037 w 423310"/>
                <a:gd name="connsiteY158" fmla="*/ 206242 h 335485"/>
                <a:gd name="connsiteX159" fmla="*/ 83239 w 423310"/>
                <a:gd name="connsiteY159" fmla="*/ 189712 h 335485"/>
                <a:gd name="connsiteX160" fmla="*/ 83668 w 423310"/>
                <a:gd name="connsiteY160" fmla="*/ 189198 h 335485"/>
                <a:gd name="connsiteX161" fmla="*/ 80581 w 423310"/>
                <a:gd name="connsiteY161" fmla="*/ 185344 h 335485"/>
                <a:gd name="connsiteX162" fmla="*/ 80581 w 423310"/>
                <a:gd name="connsiteY162" fmla="*/ 185344 h 335485"/>
                <a:gd name="connsiteX163" fmla="*/ 80581 w 423310"/>
                <a:gd name="connsiteY163" fmla="*/ 185344 h 335485"/>
                <a:gd name="connsiteX164" fmla="*/ 53492 w 423310"/>
                <a:gd name="connsiteY164" fmla="*/ 155109 h 335485"/>
                <a:gd name="connsiteX165" fmla="*/ 52892 w 423310"/>
                <a:gd name="connsiteY165" fmla="*/ 155623 h 335485"/>
                <a:gd name="connsiteX166" fmla="*/ 53578 w 423310"/>
                <a:gd name="connsiteY166" fmla="*/ 155109 h 335485"/>
                <a:gd name="connsiteX167" fmla="*/ 32147 w 423310"/>
                <a:gd name="connsiteY167" fmla="*/ 147144 h 335485"/>
                <a:gd name="connsiteX168" fmla="*/ 31890 w 423310"/>
                <a:gd name="connsiteY168" fmla="*/ 147915 h 335485"/>
                <a:gd name="connsiteX169" fmla="*/ 32747 w 423310"/>
                <a:gd name="connsiteY169" fmla="*/ 147744 h 335485"/>
                <a:gd name="connsiteX170" fmla="*/ 30518 w 423310"/>
                <a:gd name="connsiteY170" fmla="*/ 135668 h 335485"/>
                <a:gd name="connsiteX171" fmla="*/ 30518 w 423310"/>
                <a:gd name="connsiteY171" fmla="*/ 135068 h 335485"/>
                <a:gd name="connsiteX172" fmla="*/ 29832 w 423310"/>
                <a:gd name="connsiteY172" fmla="*/ 135068 h 335485"/>
                <a:gd name="connsiteX173" fmla="*/ 13202 w 423310"/>
                <a:gd name="connsiteY173" fmla="*/ 134383 h 335485"/>
                <a:gd name="connsiteX174" fmla="*/ 13202 w 423310"/>
                <a:gd name="connsiteY174" fmla="*/ 135239 h 335485"/>
                <a:gd name="connsiteX175" fmla="*/ 13888 w 423310"/>
                <a:gd name="connsiteY175" fmla="*/ 134811 h 335485"/>
                <a:gd name="connsiteX176" fmla="*/ 1972 w 423310"/>
                <a:gd name="connsiteY176" fmla="*/ 113998 h 335485"/>
                <a:gd name="connsiteX177" fmla="*/ 1200 w 423310"/>
                <a:gd name="connsiteY177" fmla="*/ 114341 h 335485"/>
                <a:gd name="connsiteX178" fmla="*/ 1886 w 423310"/>
                <a:gd name="connsiteY178" fmla="*/ 114769 h 335485"/>
                <a:gd name="connsiteX179" fmla="*/ 15688 w 423310"/>
                <a:gd name="connsiteY179" fmla="*/ 91044 h 335485"/>
                <a:gd name="connsiteX180" fmla="*/ 15002 w 423310"/>
                <a:gd name="connsiteY180" fmla="*/ 90531 h 335485"/>
                <a:gd name="connsiteX181" fmla="*/ 15345 w 423310"/>
                <a:gd name="connsiteY181" fmla="*/ 91302 h 335485"/>
                <a:gd name="connsiteX182" fmla="*/ 34804 w 423310"/>
                <a:gd name="connsiteY182" fmla="*/ 85392 h 335485"/>
                <a:gd name="connsiteX183" fmla="*/ 34547 w 423310"/>
                <a:gd name="connsiteY183" fmla="*/ 84621 h 335485"/>
                <a:gd name="connsiteX184" fmla="*/ 34719 w 423310"/>
                <a:gd name="connsiteY184" fmla="*/ 85477 h 335485"/>
                <a:gd name="connsiteX185" fmla="*/ 37462 w 423310"/>
                <a:gd name="connsiteY185" fmla="*/ 83079 h 335485"/>
                <a:gd name="connsiteX186" fmla="*/ 37976 w 423310"/>
                <a:gd name="connsiteY186" fmla="*/ 79824 h 335485"/>
                <a:gd name="connsiteX187" fmla="*/ 37976 w 423310"/>
                <a:gd name="connsiteY187" fmla="*/ 79824 h 335485"/>
                <a:gd name="connsiteX188" fmla="*/ 36347 w 423310"/>
                <a:gd name="connsiteY188" fmla="*/ 56443 h 335485"/>
                <a:gd name="connsiteX189" fmla="*/ 36433 w 423310"/>
                <a:gd name="connsiteY189" fmla="*/ 52674 h 335485"/>
                <a:gd name="connsiteX190" fmla="*/ 35576 w 423310"/>
                <a:gd name="connsiteY190" fmla="*/ 52674 h 335485"/>
                <a:gd name="connsiteX191" fmla="*/ 36347 w 423310"/>
                <a:gd name="connsiteY191" fmla="*/ 52845 h 335485"/>
                <a:gd name="connsiteX192" fmla="*/ 43205 w 423310"/>
                <a:gd name="connsiteY192" fmla="*/ 39570 h 335485"/>
                <a:gd name="connsiteX193" fmla="*/ 42434 w 423310"/>
                <a:gd name="connsiteY193" fmla="*/ 39141 h 335485"/>
                <a:gd name="connsiteX194" fmla="*/ 43120 w 423310"/>
                <a:gd name="connsiteY194" fmla="*/ 39570 h 335485"/>
                <a:gd name="connsiteX195" fmla="*/ 46291 w 423310"/>
                <a:gd name="connsiteY195" fmla="*/ 34259 h 335485"/>
                <a:gd name="connsiteX196" fmla="*/ 50749 w 423310"/>
                <a:gd name="connsiteY196" fmla="*/ 31348 h 335485"/>
                <a:gd name="connsiteX197" fmla="*/ 50749 w 423310"/>
                <a:gd name="connsiteY197" fmla="*/ 31348 h 335485"/>
                <a:gd name="connsiteX198" fmla="*/ 80153 w 423310"/>
                <a:gd name="connsiteY198" fmla="*/ 25009 h 335485"/>
                <a:gd name="connsiteX199" fmla="*/ 80153 w 423310"/>
                <a:gd name="connsiteY199" fmla="*/ 25009 h 335485"/>
                <a:gd name="connsiteX200" fmla="*/ 80153 w 423310"/>
                <a:gd name="connsiteY200" fmla="*/ 25009 h 335485"/>
                <a:gd name="connsiteX201" fmla="*/ 81353 w 423310"/>
                <a:gd name="connsiteY201" fmla="*/ 24838 h 335485"/>
                <a:gd name="connsiteX202" fmla="*/ 86582 w 423310"/>
                <a:gd name="connsiteY202" fmla="*/ 27322 h 335485"/>
                <a:gd name="connsiteX203" fmla="*/ 92755 w 423310"/>
                <a:gd name="connsiteY203" fmla="*/ 30148 h 335485"/>
                <a:gd name="connsiteX204" fmla="*/ 93183 w 423310"/>
                <a:gd name="connsiteY204" fmla="*/ 30148 h 335485"/>
                <a:gd name="connsiteX205" fmla="*/ 109385 w 423310"/>
                <a:gd name="connsiteY205" fmla="*/ 19099 h 335485"/>
                <a:gd name="connsiteX206" fmla="*/ 108956 w 423310"/>
                <a:gd name="connsiteY206" fmla="*/ 18329 h 335485"/>
                <a:gd name="connsiteX207" fmla="*/ 108956 w 423310"/>
                <a:gd name="connsiteY207" fmla="*/ 19185 h 335485"/>
                <a:gd name="connsiteX208" fmla="*/ 110500 w 423310"/>
                <a:gd name="connsiteY208" fmla="*/ 19185 h 335485"/>
                <a:gd name="connsiteX209" fmla="*/ 119415 w 423310"/>
                <a:gd name="connsiteY209" fmla="*/ 20299 h 335485"/>
                <a:gd name="connsiteX210" fmla="*/ 120015 w 423310"/>
                <a:gd name="connsiteY210" fmla="*/ 20299 h 335485"/>
                <a:gd name="connsiteX211" fmla="*/ 120272 w 423310"/>
                <a:gd name="connsiteY211" fmla="*/ 19785 h 335485"/>
                <a:gd name="connsiteX212" fmla="*/ 123958 w 423310"/>
                <a:gd name="connsiteY212" fmla="*/ 11648 h 335485"/>
                <a:gd name="connsiteX213" fmla="*/ 123273 w 423310"/>
                <a:gd name="connsiteY213" fmla="*/ 11220 h 335485"/>
                <a:gd name="connsiteX214" fmla="*/ 123787 w 423310"/>
                <a:gd name="connsiteY214" fmla="*/ 11905 h 335485"/>
                <a:gd name="connsiteX215" fmla="*/ 133388 w 423310"/>
                <a:gd name="connsiteY215" fmla="*/ 9164 h 335485"/>
                <a:gd name="connsiteX216" fmla="*/ 145647 w 423310"/>
                <a:gd name="connsiteY216" fmla="*/ 12077 h 335485"/>
                <a:gd name="connsiteX217" fmla="*/ 145990 w 423310"/>
                <a:gd name="connsiteY217" fmla="*/ 11306 h 335485"/>
                <a:gd name="connsiteX218" fmla="*/ 145475 w 423310"/>
                <a:gd name="connsiteY218" fmla="*/ 11991 h 335485"/>
                <a:gd name="connsiteX219" fmla="*/ 153876 w 423310"/>
                <a:gd name="connsiteY219" fmla="*/ 21755 h 335485"/>
                <a:gd name="connsiteX220" fmla="*/ 154477 w 423310"/>
                <a:gd name="connsiteY220" fmla="*/ 21155 h 335485"/>
                <a:gd name="connsiteX221" fmla="*/ 153791 w 423310"/>
                <a:gd name="connsiteY221" fmla="*/ 21669 h 335485"/>
                <a:gd name="connsiteX222" fmla="*/ 172564 w 423310"/>
                <a:gd name="connsiteY222" fmla="*/ 30234 h 335485"/>
                <a:gd name="connsiteX223" fmla="*/ 172822 w 423310"/>
                <a:gd name="connsiteY223" fmla="*/ 30234 h 335485"/>
                <a:gd name="connsiteX224" fmla="*/ 203597 w 423310"/>
                <a:gd name="connsiteY224" fmla="*/ 16702 h 335485"/>
                <a:gd name="connsiteX225" fmla="*/ 257347 w 423310"/>
                <a:gd name="connsiteY225" fmla="*/ 18671 h 335485"/>
                <a:gd name="connsiteX226" fmla="*/ 269777 w 423310"/>
                <a:gd name="connsiteY226" fmla="*/ 1542 h 335485"/>
                <a:gd name="connsiteX227" fmla="*/ 269091 w 423310"/>
                <a:gd name="connsiteY227" fmla="*/ 1028 h 335485"/>
                <a:gd name="connsiteX228" fmla="*/ 268748 w 423310"/>
                <a:gd name="connsiteY228" fmla="*/ 1799 h 335485"/>
                <a:gd name="connsiteX229" fmla="*/ 307581 w 423310"/>
                <a:gd name="connsiteY229" fmla="*/ 23639 h 335485"/>
                <a:gd name="connsiteX230" fmla="*/ 307924 w 423310"/>
                <a:gd name="connsiteY230" fmla="*/ 22868 h 335485"/>
                <a:gd name="connsiteX231" fmla="*/ 307496 w 423310"/>
                <a:gd name="connsiteY231" fmla="*/ 23553 h 335485"/>
                <a:gd name="connsiteX232" fmla="*/ 317183 w 423310"/>
                <a:gd name="connsiteY232" fmla="*/ 35972 h 335485"/>
                <a:gd name="connsiteX233" fmla="*/ 317868 w 423310"/>
                <a:gd name="connsiteY233" fmla="*/ 35544 h 335485"/>
                <a:gd name="connsiteX234" fmla="*/ 317183 w 423310"/>
                <a:gd name="connsiteY234" fmla="*/ 35972 h 335485"/>
                <a:gd name="connsiteX235" fmla="*/ 362874 w 423310"/>
                <a:gd name="connsiteY235" fmla="*/ 107660 h 335485"/>
                <a:gd name="connsiteX236" fmla="*/ 363560 w 423310"/>
                <a:gd name="connsiteY236" fmla="*/ 107232 h 335485"/>
                <a:gd name="connsiteX237" fmla="*/ 362788 w 423310"/>
                <a:gd name="connsiteY237" fmla="*/ 107575 h 335485"/>
                <a:gd name="connsiteX238" fmla="*/ 363560 w 423310"/>
                <a:gd name="connsiteY238" fmla="*/ 107232 h 335485"/>
                <a:gd name="connsiteX239" fmla="*/ 364245 w 423310"/>
                <a:gd name="connsiteY239" fmla="*/ 106804 h 335485"/>
                <a:gd name="connsiteX240" fmla="*/ 318554 w 423310"/>
                <a:gd name="connsiteY240" fmla="*/ 35116 h 335485"/>
                <a:gd name="connsiteX241" fmla="*/ 318554 w 423310"/>
                <a:gd name="connsiteY241" fmla="*/ 35116 h 335485"/>
                <a:gd name="connsiteX242" fmla="*/ 308267 w 423310"/>
                <a:gd name="connsiteY242" fmla="*/ 22183 h 335485"/>
                <a:gd name="connsiteX243" fmla="*/ 308267 w 423310"/>
                <a:gd name="connsiteY243" fmla="*/ 22183 h 335485"/>
                <a:gd name="connsiteX244" fmla="*/ 308267 w 423310"/>
                <a:gd name="connsiteY244" fmla="*/ 22183 h 335485"/>
                <a:gd name="connsiteX245" fmla="*/ 269434 w 423310"/>
                <a:gd name="connsiteY245" fmla="*/ 342 h 335485"/>
                <a:gd name="connsiteX246" fmla="*/ 268834 w 423310"/>
                <a:gd name="connsiteY246" fmla="*/ 0 h 335485"/>
                <a:gd name="connsiteX247" fmla="*/ 256489 w 423310"/>
                <a:gd name="connsiteY247" fmla="*/ 16958 h 335485"/>
                <a:gd name="connsiteX248" fmla="*/ 203254 w 423310"/>
                <a:gd name="connsiteY248" fmla="*/ 14988 h 335485"/>
                <a:gd name="connsiteX249" fmla="*/ 172393 w 423310"/>
                <a:gd name="connsiteY249" fmla="*/ 28607 h 335485"/>
                <a:gd name="connsiteX250" fmla="*/ 172736 w 423310"/>
                <a:gd name="connsiteY250" fmla="*/ 29377 h 335485"/>
                <a:gd name="connsiteX251" fmla="*/ 172907 w 423310"/>
                <a:gd name="connsiteY251" fmla="*/ 28521 h 335485"/>
                <a:gd name="connsiteX252" fmla="*/ 155077 w 423310"/>
                <a:gd name="connsiteY252" fmla="*/ 20642 h 335485"/>
                <a:gd name="connsiteX253" fmla="*/ 155077 w 423310"/>
                <a:gd name="connsiteY253" fmla="*/ 20642 h 335485"/>
                <a:gd name="connsiteX254" fmla="*/ 155077 w 423310"/>
                <a:gd name="connsiteY254" fmla="*/ 20642 h 335485"/>
                <a:gd name="connsiteX255" fmla="*/ 146418 w 423310"/>
                <a:gd name="connsiteY255" fmla="*/ 10620 h 335485"/>
                <a:gd name="connsiteX256" fmla="*/ 146418 w 423310"/>
                <a:gd name="connsiteY256" fmla="*/ 10620 h 335485"/>
                <a:gd name="connsiteX257" fmla="*/ 146418 w 423310"/>
                <a:gd name="connsiteY257" fmla="*/ 10620 h 335485"/>
                <a:gd name="connsiteX258" fmla="*/ 133474 w 423310"/>
                <a:gd name="connsiteY258" fmla="*/ 7623 h 335485"/>
                <a:gd name="connsiteX259" fmla="*/ 122930 w 423310"/>
                <a:gd name="connsiteY259" fmla="*/ 10706 h 335485"/>
                <a:gd name="connsiteX260" fmla="*/ 122758 w 423310"/>
                <a:gd name="connsiteY260" fmla="*/ 10706 h 335485"/>
                <a:gd name="connsiteX261" fmla="*/ 122672 w 423310"/>
                <a:gd name="connsiteY261" fmla="*/ 10963 h 335485"/>
                <a:gd name="connsiteX262" fmla="*/ 118901 w 423310"/>
                <a:gd name="connsiteY262" fmla="*/ 19357 h 335485"/>
                <a:gd name="connsiteX263" fmla="*/ 119672 w 423310"/>
                <a:gd name="connsiteY263" fmla="*/ 19699 h 335485"/>
                <a:gd name="connsiteX264" fmla="*/ 119672 w 423310"/>
                <a:gd name="connsiteY264" fmla="*/ 18843 h 335485"/>
                <a:gd name="connsiteX265" fmla="*/ 110585 w 423310"/>
                <a:gd name="connsiteY265" fmla="*/ 17729 h 335485"/>
                <a:gd name="connsiteX266" fmla="*/ 108956 w 423310"/>
                <a:gd name="connsiteY266" fmla="*/ 17729 h 335485"/>
                <a:gd name="connsiteX267" fmla="*/ 108785 w 423310"/>
                <a:gd name="connsiteY267" fmla="*/ 17815 h 335485"/>
                <a:gd name="connsiteX268" fmla="*/ 108614 w 423310"/>
                <a:gd name="connsiteY268" fmla="*/ 17815 h 335485"/>
                <a:gd name="connsiteX269" fmla="*/ 92412 w 423310"/>
                <a:gd name="connsiteY269" fmla="*/ 28864 h 335485"/>
                <a:gd name="connsiteX270" fmla="*/ 92755 w 423310"/>
                <a:gd name="connsiteY270" fmla="*/ 29635 h 335485"/>
                <a:gd name="connsiteX271" fmla="*/ 92755 w 423310"/>
                <a:gd name="connsiteY271" fmla="*/ 28778 h 335485"/>
                <a:gd name="connsiteX272" fmla="*/ 87525 w 423310"/>
                <a:gd name="connsiteY272" fmla="*/ 26294 h 335485"/>
                <a:gd name="connsiteX273" fmla="*/ 81353 w 423310"/>
                <a:gd name="connsiteY273" fmla="*/ 23553 h 335485"/>
                <a:gd name="connsiteX274" fmla="*/ 79724 w 423310"/>
                <a:gd name="connsiteY274" fmla="*/ 23725 h 335485"/>
                <a:gd name="connsiteX275" fmla="*/ 79896 w 423310"/>
                <a:gd name="connsiteY275" fmla="*/ 24495 h 335485"/>
                <a:gd name="connsiteX276" fmla="*/ 79724 w 423310"/>
                <a:gd name="connsiteY276" fmla="*/ 23725 h 335485"/>
                <a:gd name="connsiteX277" fmla="*/ 50321 w 423310"/>
                <a:gd name="connsiteY277" fmla="*/ 30063 h 335485"/>
                <a:gd name="connsiteX278" fmla="*/ 50492 w 423310"/>
                <a:gd name="connsiteY278" fmla="*/ 30919 h 335485"/>
                <a:gd name="connsiteX279" fmla="*/ 50492 w 423310"/>
                <a:gd name="connsiteY279" fmla="*/ 30063 h 335485"/>
                <a:gd name="connsiteX280" fmla="*/ 44834 w 423310"/>
                <a:gd name="connsiteY280" fmla="*/ 33660 h 335485"/>
                <a:gd name="connsiteX281" fmla="*/ 41577 w 423310"/>
                <a:gd name="connsiteY281" fmla="*/ 39056 h 335485"/>
                <a:gd name="connsiteX282" fmla="*/ 41577 w 423310"/>
                <a:gd name="connsiteY282" fmla="*/ 39056 h 335485"/>
                <a:gd name="connsiteX283" fmla="*/ 41577 w 423310"/>
                <a:gd name="connsiteY283" fmla="*/ 39056 h 335485"/>
                <a:gd name="connsiteX284" fmla="*/ 34547 w 423310"/>
                <a:gd name="connsiteY284" fmla="*/ 52674 h 335485"/>
                <a:gd name="connsiteX285" fmla="*/ 34547 w 423310"/>
                <a:gd name="connsiteY285" fmla="*/ 52674 h 335485"/>
                <a:gd name="connsiteX286" fmla="*/ 34547 w 423310"/>
                <a:gd name="connsiteY286" fmla="*/ 52845 h 335485"/>
                <a:gd name="connsiteX287" fmla="*/ 34376 w 423310"/>
                <a:gd name="connsiteY287" fmla="*/ 56699 h 335485"/>
                <a:gd name="connsiteX288" fmla="*/ 36005 w 423310"/>
                <a:gd name="connsiteY288" fmla="*/ 80082 h 335485"/>
                <a:gd name="connsiteX289" fmla="*/ 36862 w 423310"/>
                <a:gd name="connsiteY289" fmla="*/ 80082 h 335485"/>
                <a:gd name="connsiteX290" fmla="*/ 36005 w 423310"/>
                <a:gd name="connsiteY290" fmla="*/ 80082 h 335485"/>
                <a:gd name="connsiteX291" fmla="*/ 35576 w 423310"/>
                <a:gd name="connsiteY291" fmla="*/ 82737 h 335485"/>
                <a:gd name="connsiteX292" fmla="*/ 34033 w 423310"/>
                <a:gd name="connsiteY292" fmla="*/ 84107 h 335485"/>
                <a:gd name="connsiteX293" fmla="*/ 34033 w 423310"/>
                <a:gd name="connsiteY293" fmla="*/ 84107 h 335485"/>
                <a:gd name="connsiteX294" fmla="*/ 34033 w 423310"/>
                <a:gd name="connsiteY294" fmla="*/ 84107 h 335485"/>
                <a:gd name="connsiteX295" fmla="*/ 14402 w 423310"/>
                <a:gd name="connsiteY295" fmla="*/ 90102 h 335485"/>
                <a:gd name="connsiteX296" fmla="*/ 14230 w 423310"/>
                <a:gd name="connsiteY296" fmla="*/ 90102 h 335485"/>
                <a:gd name="connsiteX297" fmla="*/ 14145 w 423310"/>
                <a:gd name="connsiteY297" fmla="*/ 90359 h 335485"/>
                <a:gd name="connsiteX298" fmla="*/ 257 w 423310"/>
                <a:gd name="connsiteY298" fmla="*/ 114255 h 335485"/>
                <a:gd name="connsiteX299" fmla="*/ 0 w 423310"/>
                <a:gd name="connsiteY299" fmla="*/ 114598 h 335485"/>
                <a:gd name="connsiteX300" fmla="*/ 171 w 423310"/>
                <a:gd name="connsiteY300" fmla="*/ 115026 h 335485"/>
                <a:gd name="connsiteX301" fmla="*/ 12173 w 423310"/>
                <a:gd name="connsiteY301" fmla="*/ 136096 h 335485"/>
                <a:gd name="connsiteX302" fmla="*/ 12430 w 423310"/>
                <a:gd name="connsiteY302" fmla="*/ 136438 h 335485"/>
                <a:gd name="connsiteX303" fmla="*/ 12859 w 423310"/>
                <a:gd name="connsiteY303" fmla="*/ 136438 h 335485"/>
                <a:gd name="connsiteX304" fmla="*/ 29318 w 423310"/>
                <a:gd name="connsiteY304" fmla="*/ 137123 h 335485"/>
                <a:gd name="connsiteX305" fmla="*/ 29318 w 423310"/>
                <a:gd name="connsiteY305" fmla="*/ 136267 h 335485"/>
                <a:gd name="connsiteX306" fmla="*/ 28632 w 423310"/>
                <a:gd name="connsiteY306" fmla="*/ 136438 h 335485"/>
                <a:gd name="connsiteX307" fmla="*/ 30861 w 423310"/>
                <a:gd name="connsiteY307" fmla="*/ 148601 h 335485"/>
                <a:gd name="connsiteX308" fmla="*/ 30861 w 423310"/>
                <a:gd name="connsiteY308" fmla="*/ 149114 h 335485"/>
                <a:gd name="connsiteX309" fmla="*/ 31461 w 423310"/>
                <a:gd name="connsiteY309" fmla="*/ 149285 h 335485"/>
                <a:gd name="connsiteX310" fmla="*/ 52121 w 423310"/>
                <a:gd name="connsiteY310" fmla="*/ 156737 h 335485"/>
                <a:gd name="connsiteX311" fmla="*/ 52121 w 423310"/>
                <a:gd name="connsiteY311" fmla="*/ 156737 h 335485"/>
                <a:gd name="connsiteX312" fmla="*/ 52121 w 423310"/>
                <a:gd name="connsiteY312" fmla="*/ 156737 h 335485"/>
                <a:gd name="connsiteX313" fmla="*/ 79210 w 423310"/>
                <a:gd name="connsiteY313" fmla="*/ 187057 h 335485"/>
                <a:gd name="connsiteX314" fmla="*/ 79810 w 423310"/>
                <a:gd name="connsiteY314" fmla="*/ 186457 h 335485"/>
                <a:gd name="connsiteX315" fmla="*/ 79124 w 423310"/>
                <a:gd name="connsiteY315" fmla="*/ 186971 h 335485"/>
                <a:gd name="connsiteX316" fmla="*/ 81782 w 423310"/>
                <a:gd name="connsiteY316" fmla="*/ 190311 h 335485"/>
                <a:gd name="connsiteX317" fmla="*/ 82467 w 423310"/>
                <a:gd name="connsiteY317" fmla="*/ 189797 h 335485"/>
                <a:gd name="connsiteX318" fmla="*/ 81782 w 423310"/>
                <a:gd name="connsiteY318" fmla="*/ 189284 h 335485"/>
                <a:gd name="connsiteX319" fmla="*/ 68323 w 423310"/>
                <a:gd name="connsiteY319" fmla="*/ 206328 h 335485"/>
                <a:gd name="connsiteX320" fmla="*/ 69094 w 423310"/>
                <a:gd name="connsiteY320" fmla="*/ 206584 h 335485"/>
                <a:gd name="connsiteX321" fmla="*/ 68323 w 423310"/>
                <a:gd name="connsiteY321" fmla="*/ 206328 h 335485"/>
                <a:gd name="connsiteX322" fmla="*/ 62579 w 423310"/>
                <a:gd name="connsiteY322" fmla="*/ 222515 h 335485"/>
                <a:gd name="connsiteX323" fmla="*/ 63351 w 423310"/>
                <a:gd name="connsiteY323" fmla="*/ 222772 h 335485"/>
                <a:gd name="connsiteX324" fmla="*/ 62579 w 423310"/>
                <a:gd name="connsiteY324" fmla="*/ 222515 h 335485"/>
                <a:gd name="connsiteX325" fmla="*/ 62151 w 423310"/>
                <a:gd name="connsiteY325" fmla="*/ 225256 h 335485"/>
                <a:gd name="connsiteX326" fmla="*/ 65151 w 423310"/>
                <a:gd name="connsiteY326" fmla="*/ 235020 h 335485"/>
                <a:gd name="connsiteX327" fmla="*/ 65322 w 423310"/>
                <a:gd name="connsiteY327" fmla="*/ 235448 h 335485"/>
                <a:gd name="connsiteX328" fmla="*/ 65837 w 423310"/>
                <a:gd name="connsiteY328" fmla="*/ 235448 h 335485"/>
                <a:gd name="connsiteX329" fmla="*/ 73552 w 423310"/>
                <a:gd name="connsiteY329" fmla="*/ 235876 h 335485"/>
                <a:gd name="connsiteX330" fmla="*/ 79038 w 423310"/>
                <a:gd name="connsiteY330" fmla="*/ 238960 h 335485"/>
                <a:gd name="connsiteX331" fmla="*/ 79038 w 423310"/>
                <a:gd name="connsiteY331" fmla="*/ 238960 h 335485"/>
                <a:gd name="connsiteX332" fmla="*/ 79038 w 423310"/>
                <a:gd name="connsiteY332" fmla="*/ 238960 h 335485"/>
                <a:gd name="connsiteX333" fmla="*/ 97726 w 423310"/>
                <a:gd name="connsiteY333" fmla="*/ 266196 h 335485"/>
                <a:gd name="connsiteX334" fmla="*/ 98412 w 423310"/>
                <a:gd name="connsiteY334" fmla="*/ 265768 h 335485"/>
                <a:gd name="connsiteX335" fmla="*/ 97726 w 423310"/>
                <a:gd name="connsiteY335" fmla="*/ 266196 h 335485"/>
                <a:gd name="connsiteX336" fmla="*/ 113671 w 423310"/>
                <a:gd name="connsiteY336" fmla="*/ 278957 h 335485"/>
                <a:gd name="connsiteX337" fmla="*/ 113671 w 423310"/>
                <a:gd name="connsiteY337" fmla="*/ 278957 h 335485"/>
                <a:gd name="connsiteX338" fmla="*/ 113671 w 423310"/>
                <a:gd name="connsiteY338" fmla="*/ 278957 h 335485"/>
                <a:gd name="connsiteX339" fmla="*/ 119586 w 423310"/>
                <a:gd name="connsiteY339" fmla="*/ 286323 h 335485"/>
                <a:gd name="connsiteX340" fmla="*/ 120272 w 423310"/>
                <a:gd name="connsiteY340" fmla="*/ 285895 h 335485"/>
                <a:gd name="connsiteX341" fmla="*/ 119501 w 423310"/>
                <a:gd name="connsiteY341" fmla="*/ 286323 h 335485"/>
                <a:gd name="connsiteX342" fmla="*/ 148904 w 423310"/>
                <a:gd name="connsiteY342" fmla="*/ 332916 h 335485"/>
                <a:gd name="connsiteX343" fmla="*/ 149161 w 423310"/>
                <a:gd name="connsiteY343" fmla="*/ 333344 h 335485"/>
                <a:gd name="connsiteX344" fmla="*/ 149676 w 423310"/>
                <a:gd name="connsiteY344" fmla="*/ 333344 h 335485"/>
                <a:gd name="connsiteX345" fmla="*/ 193481 w 423310"/>
                <a:gd name="connsiteY345" fmla="*/ 327863 h 335485"/>
                <a:gd name="connsiteX346" fmla="*/ 193481 w 423310"/>
                <a:gd name="connsiteY346" fmla="*/ 327006 h 335485"/>
                <a:gd name="connsiteX347" fmla="*/ 193224 w 423310"/>
                <a:gd name="connsiteY347" fmla="*/ 327863 h 335485"/>
                <a:gd name="connsiteX348" fmla="*/ 211741 w 423310"/>
                <a:gd name="connsiteY348" fmla="*/ 335314 h 335485"/>
                <a:gd name="connsiteX349" fmla="*/ 212341 w 423310"/>
                <a:gd name="connsiteY349" fmla="*/ 335485 h 335485"/>
                <a:gd name="connsiteX350" fmla="*/ 212684 w 423310"/>
                <a:gd name="connsiteY350" fmla="*/ 335057 h 335485"/>
                <a:gd name="connsiteX351" fmla="*/ 231543 w 423310"/>
                <a:gd name="connsiteY351" fmla="*/ 306108 h 335485"/>
                <a:gd name="connsiteX352" fmla="*/ 231543 w 423310"/>
                <a:gd name="connsiteY352" fmla="*/ 306108 h 335485"/>
                <a:gd name="connsiteX353" fmla="*/ 231543 w 423310"/>
                <a:gd name="connsiteY353" fmla="*/ 306108 h 335485"/>
                <a:gd name="connsiteX354" fmla="*/ 237801 w 423310"/>
                <a:gd name="connsiteY354" fmla="*/ 302425 h 335485"/>
                <a:gd name="connsiteX355" fmla="*/ 245174 w 423310"/>
                <a:gd name="connsiteY355" fmla="*/ 298228 h 335485"/>
                <a:gd name="connsiteX356" fmla="*/ 244488 w 423310"/>
                <a:gd name="connsiteY356" fmla="*/ 297800 h 335485"/>
                <a:gd name="connsiteX357" fmla="*/ 245174 w 423310"/>
                <a:gd name="connsiteY357" fmla="*/ 298314 h 335485"/>
                <a:gd name="connsiteX358" fmla="*/ 254175 w 423310"/>
                <a:gd name="connsiteY358" fmla="*/ 285381 h 335485"/>
                <a:gd name="connsiteX359" fmla="*/ 253489 w 423310"/>
                <a:gd name="connsiteY359" fmla="*/ 284953 h 335485"/>
                <a:gd name="connsiteX360" fmla="*/ 254003 w 423310"/>
                <a:gd name="connsiteY360" fmla="*/ 285638 h 335485"/>
                <a:gd name="connsiteX361" fmla="*/ 255204 w 423310"/>
                <a:gd name="connsiteY361" fmla="*/ 285381 h 335485"/>
                <a:gd name="connsiteX362" fmla="*/ 263176 w 423310"/>
                <a:gd name="connsiteY362" fmla="*/ 287180 h 335485"/>
                <a:gd name="connsiteX363" fmla="*/ 271834 w 423310"/>
                <a:gd name="connsiteY363" fmla="*/ 289064 h 335485"/>
                <a:gd name="connsiteX364" fmla="*/ 275092 w 423310"/>
                <a:gd name="connsiteY364" fmla="*/ 287436 h 335485"/>
                <a:gd name="connsiteX365" fmla="*/ 274320 w 423310"/>
                <a:gd name="connsiteY365" fmla="*/ 287094 h 335485"/>
                <a:gd name="connsiteX366" fmla="*/ 275006 w 423310"/>
                <a:gd name="connsiteY366" fmla="*/ 287522 h 335485"/>
                <a:gd name="connsiteX367" fmla="*/ 280321 w 423310"/>
                <a:gd name="connsiteY367" fmla="*/ 278872 h 335485"/>
                <a:gd name="connsiteX368" fmla="*/ 286407 w 423310"/>
                <a:gd name="connsiteY368" fmla="*/ 270992 h 335485"/>
                <a:gd name="connsiteX369" fmla="*/ 285979 w 423310"/>
                <a:gd name="connsiteY369" fmla="*/ 270307 h 335485"/>
                <a:gd name="connsiteX370" fmla="*/ 285807 w 423310"/>
                <a:gd name="connsiteY370" fmla="*/ 271078 h 335485"/>
                <a:gd name="connsiteX371" fmla="*/ 297294 w 423310"/>
                <a:gd name="connsiteY371" fmla="*/ 271848 h 335485"/>
                <a:gd name="connsiteX372" fmla="*/ 304924 w 423310"/>
                <a:gd name="connsiteY372" fmla="*/ 271592 h 335485"/>
                <a:gd name="connsiteX373" fmla="*/ 304924 w 423310"/>
                <a:gd name="connsiteY373" fmla="*/ 270735 h 335485"/>
                <a:gd name="connsiteX374" fmla="*/ 304581 w 423310"/>
                <a:gd name="connsiteY374" fmla="*/ 271506 h 335485"/>
                <a:gd name="connsiteX375" fmla="*/ 308096 w 423310"/>
                <a:gd name="connsiteY375" fmla="*/ 276645 h 335485"/>
                <a:gd name="connsiteX376" fmla="*/ 307324 w 423310"/>
                <a:gd name="connsiteY376" fmla="*/ 281612 h 335485"/>
                <a:gd name="connsiteX377" fmla="*/ 306467 w 423310"/>
                <a:gd name="connsiteY377" fmla="*/ 285295 h 335485"/>
                <a:gd name="connsiteX378" fmla="*/ 306639 w 423310"/>
                <a:gd name="connsiteY378" fmla="*/ 285981 h 335485"/>
                <a:gd name="connsiteX379" fmla="*/ 307581 w 423310"/>
                <a:gd name="connsiteY379" fmla="*/ 286494 h 335485"/>
                <a:gd name="connsiteX380" fmla="*/ 308010 w 423310"/>
                <a:gd name="connsiteY380" fmla="*/ 286494 h 335485"/>
                <a:gd name="connsiteX381" fmla="*/ 325069 w 423310"/>
                <a:gd name="connsiteY381" fmla="*/ 281441 h 335485"/>
                <a:gd name="connsiteX382" fmla="*/ 325326 w 423310"/>
                <a:gd name="connsiteY382" fmla="*/ 281441 h 335485"/>
                <a:gd name="connsiteX383" fmla="*/ 325498 w 423310"/>
                <a:gd name="connsiteY383" fmla="*/ 281184 h 335485"/>
                <a:gd name="connsiteX384" fmla="*/ 347701 w 423310"/>
                <a:gd name="connsiteY384" fmla="*/ 258744 h 335485"/>
                <a:gd name="connsiteX385" fmla="*/ 347272 w 423310"/>
                <a:gd name="connsiteY385" fmla="*/ 258059 h 335485"/>
                <a:gd name="connsiteX386" fmla="*/ 346672 w 423310"/>
                <a:gd name="connsiteY386" fmla="*/ 258659 h 335485"/>
                <a:gd name="connsiteX387" fmla="*/ 381133 w 423310"/>
                <a:gd name="connsiteY387" fmla="*/ 290006 h 335485"/>
                <a:gd name="connsiteX388" fmla="*/ 381648 w 423310"/>
                <a:gd name="connsiteY388" fmla="*/ 289235 h 335485"/>
                <a:gd name="connsiteX389" fmla="*/ 392364 w 423310"/>
                <a:gd name="connsiteY389" fmla="*/ 275103 h 335485"/>
                <a:gd name="connsiteX390" fmla="*/ 401622 w 423310"/>
                <a:gd name="connsiteY390" fmla="*/ 265596 h 335485"/>
                <a:gd name="connsiteX391" fmla="*/ 402393 w 423310"/>
                <a:gd name="connsiteY391" fmla="*/ 265254 h 335485"/>
                <a:gd name="connsiteX392" fmla="*/ 401965 w 423310"/>
                <a:gd name="connsiteY392" fmla="*/ 264483 h 335485"/>
                <a:gd name="connsiteX393" fmla="*/ 384905 w 423310"/>
                <a:gd name="connsiteY393" fmla="*/ 248723 h 335485"/>
                <a:gd name="connsiteX394" fmla="*/ 375219 w 423310"/>
                <a:gd name="connsiteY394" fmla="*/ 241529 h 335485"/>
                <a:gd name="connsiteX395" fmla="*/ 372046 w 423310"/>
                <a:gd name="connsiteY395" fmla="*/ 239045 h 335485"/>
                <a:gd name="connsiteX396" fmla="*/ 371189 w 423310"/>
                <a:gd name="connsiteY396" fmla="*/ 238274 h 335485"/>
                <a:gd name="connsiteX397" fmla="*/ 371018 w 423310"/>
                <a:gd name="connsiteY397" fmla="*/ 238103 h 335485"/>
                <a:gd name="connsiteX398" fmla="*/ 371018 w 423310"/>
                <a:gd name="connsiteY398" fmla="*/ 238103 h 335485"/>
                <a:gd name="connsiteX399" fmla="*/ 370589 w 423310"/>
                <a:gd name="connsiteY399" fmla="*/ 238274 h 335485"/>
                <a:gd name="connsiteX400" fmla="*/ 371018 w 423310"/>
                <a:gd name="connsiteY400" fmla="*/ 238274 h 335485"/>
                <a:gd name="connsiteX401" fmla="*/ 371018 w 423310"/>
                <a:gd name="connsiteY401" fmla="*/ 238103 h 335485"/>
                <a:gd name="connsiteX402" fmla="*/ 370589 w 423310"/>
                <a:gd name="connsiteY402" fmla="*/ 238274 h 335485"/>
                <a:gd name="connsiteX403" fmla="*/ 371018 w 423310"/>
                <a:gd name="connsiteY403" fmla="*/ 238274 h 335485"/>
                <a:gd name="connsiteX404" fmla="*/ 361588 w 423310"/>
                <a:gd name="connsiteY404" fmla="*/ 225684 h 335485"/>
                <a:gd name="connsiteX405" fmla="*/ 356359 w 423310"/>
                <a:gd name="connsiteY405" fmla="*/ 222087 h 335485"/>
                <a:gd name="connsiteX406" fmla="*/ 354730 w 423310"/>
                <a:gd name="connsiteY406" fmla="*/ 221059 h 335485"/>
                <a:gd name="connsiteX407" fmla="*/ 354387 w 423310"/>
                <a:gd name="connsiteY407" fmla="*/ 220802 h 335485"/>
                <a:gd name="connsiteX408" fmla="*/ 354387 w 423310"/>
                <a:gd name="connsiteY408" fmla="*/ 220802 h 335485"/>
                <a:gd name="connsiteX409" fmla="*/ 353873 w 423310"/>
                <a:gd name="connsiteY409" fmla="*/ 221145 h 335485"/>
                <a:gd name="connsiteX410" fmla="*/ 354473 w 423310"/>
                <a:gd name="connsiteY410" fmla="*/ 221145 h 335485"/>
                <a:gd name="connsiteX411" fmla="*/ 354473 w 423310"/>
                <a:gd name="connsiteY411" fmla="*/ 220802 h 335485"/>
                <a:gd name="connsiteX412" fmla="*/ 353873 w 423310"/>
                <a:gd name="connsiteY412" fmla="*/ 221145 h 335485"/>
                <a:gd name="connsiteX413" fmla="*/ 354473 w 423310"/>
                <a:gd name="connsiteY413" fmla="*/ 221145 h 335485"/>
                <a:gd name="connsiteX414" fmla="*/ 353787 w 423310"/>
                <a:gd name="connsiteY414" fmla="*/ 221145 h 335485"/>
                <a:gd name="connsiteX415" fmla="*/ 354216 w 423310"/>
                <a:gd name="connsiteY415" fmla="*/ 221744 h 335485"/>
                <a:gd name="connsiteX416" fmla="*/ 354473 w 423310"/>
                <a:gd name="connsiteY416" fmla="*/ 221145 h 335485"/>
                <a:gd name="connsiteX417" fmla="*/ 353787 w 423310"/>
                <a:gd name="connsiteY417" fmla="*/ 221145 h 335485"/>
                <a:gd name="connsiteX418" fmla="*/ 354216 w 423310"/>
                <a:gd name="connsiteY418" fmla="*/ 221744 h 335485"/>
                <a:gd name="connsiteX419" fmla="*/ 354216 w 423310"/>
                <a:gd name="connsiteY419" fmla="*/ 221744 h 335485"/>
                <a:gd name="connsiteX420" fmla="*/ 354216 w 423310"/>
                <a:gd name="connsiteY420" fmla="*/ 221744 h 335485"/>
                <a:gd name="connsiteX421" fmla="*/ 354473 w 423310"/>
                <a:gd name="connsiteY421" fmla="*/ 221487 h 335485"/>
                <a:gd name="connsiteX422" fmla="*/ 354730 w 423310"/>
                <a:gd name="connsiteY422" fmla="*/ 220802 h 335485"/>
                <a:gd name="connsiteX423" fmla="*/ 354130 w 423310"/>
                <a:gd name="connsiteY423" fmla="*/ 219945 h 335485"/>
                <a:gd name="connsiteX424" fmla="*/ 353701 w 423310"/>
                <a:gd name="connsiteY424" fmla="*/ 219945 h 335485"/>
                <a:gd name="connsiteX425" fmla="*/ 350187 w 423310"/>
                <a:gd name="connsiteY425" fmla="*/ 220802 h 335485"/>
                <a:gd name="connsiteX426" fmla="*/ 329870 w 423310"/>
                <a:gd name="connsiteY426" fmla="*/ 226112 h 335485"/>
                <a:gd name="connsiteX427" fmla="*/ 329870 w 423310"/>
                <a:gd name="connsiteY427" fmla="*/ 226969 h 335485"/>
                <a:gd name="connsiteX428" fmla="*/ 330127 w 423310"/>
                <a:gd name="connsiteY428" fmla="*/ 226198 h 335485"/>
                <a:gd name="connsiteX429" fmla="*/ 329098 w 423310"/>
                <a:gd name="connsiteY429" fmla="*/ 226198 h 335485"/>
                <a:gd name="connsiteX430" fmla="*/ 322926 w 423310"/>
                <a:gd name="connsiteY430" fmla="*/ 228596 h 335485"/>
                <a:gd name="connsiteX431" fmla="*/ 319326 w 423310"/>
                <a:gd name="connsiteY431" fmla="*/ 232108 h 335485"/>
                <a:gd name="connsiteX432" fmla="*/ 320097 w 423310"/>
                <a:gd name="connsiteY432" fmla="*/ 232450 h 335485"/>
                <a:gd name="connsiteX433" fmla="*/ 320354 w 423310"/>
                <a:gd name="connsiteY433" fmla="*/ 231679 h 335485"/>
                <a:gd name="connsiteX434" fmla="*/ 311439 w 423310"/>
                <a:gd name="connsiteY434" fmla="*/ 228682 h 335485"/>
                <a:gd name="connsiteX435" fmla="*/ 308096 w 423310"/>
                <a:gd name="connsiteY435" fmla="*/ 227482 h 335485"/>
                <a:gd name="connsiteX436" fmla="*/ 307238 w 423310"/>
                <a:gd name="connsiteY436" fmla="*/ 227054 h 335485"/>
                <a:gd name="connsiteX437" fmla="*/ 307153 w 423310"/>
                <a:gd name="connsiteY437" fmla="*/ 227054 h 335485"/>
                <a:gd name="connsiteX438" fmla="*/ 306724 w 423310"/>
                <a:gd name="connsiteY438" fmla="*/ 227311 h 335485"/>
                <a:gd name="connsiteX439" fmla="*/ 307238 w 423310"/>
                <a:gd name="connsiteY439" fmla="*/ 227311 h 335485"/>
                <a:gd name="connsiteX440" fmla="*/ 307238 w 423310"/>
                <a:gd name="connsiteY440" fmla="*/ 226969 h 335485"/>
                <a:gd name="connsiteX441" fmla="*/ 306724 w 423310"/>
                <a:gd name="connsiteY441" fmla="*/ 227311 h 335485"/>
                <a:gd name="connsiteX442" fmla="*/ 307238 w 423310"/>
                <a:gd name="connsiteY442" fmla="*/ 227311 h 335485"/>
                <a:gd name="connsiteX443" fmla="*/ 306724 w 423310"/>
                <a:gd name="connsiteY443" fmla="*/ 227311 h 335485"/>
                <a:gd name="connsiteX444" fmla="*/ 306981 w 423310"/>
                <a:gd name="connsiteY444" fmla="*/ 227825 h 335485"/>
                <a:gd name="connsiteX445" fmla="*/ 307238 w 423310"/>
                <a:gd name="connsiteY445" fmla="*/ 227311 h 335485"/>
                <a:gd name="connsiteX446" fmla="*/ 306724 w 423310"/>
                <a:gd name="connsiteY446" fmla="*/ 227311 h 335485"/>
                <a:gd name="connsiteX447" fmla="*/ 306981 w 423310"/>
                <a:gd name="connsiteY447" fmla="*/ 227825 h 335485"/>
                <a:gd name="connsiteX448" fmla="*/ 307238 w 423310"/>
                <a:gd name="connsiteY448" fmla="*/ 227825 h 335485"/>
                <a:gd name="connsiteX449" fmla="*/ 342214 w 423310"/>
                <a:gd name="connsiteY449" fmla="*/ 219346 h 335485"/>
                <a:gd name="connsiteX450" fmla="*/ 341957 w 423310"/>
                <a:gd name="connsiteY450" fmla="*/ 218575 h 335485"/>
                <a:gd name="connsiteX451" fmla="*/ 342214 w 423310"/>
                <a:gd name="connsiteY451" fmla="*/ 219346 h 335485"/>
                <a:gd name="connsiteX452" fmla="*/ 360217 w 423310"/>
                <a:gd name="connsiteY452" fmla="*/ 213779 h 335485"/>
                <a:gd name="connsiteX453" fmla="*/ 361245 w 423310"/>
                <a:gd name="connsiteY453" fmla="*/ 213779 h 335485"/>
                <a:gd name="connsiteX454" fmla="*/ 367932 w 423310"/>
                <a:gd name="connsiteY454" fmla="*/ 217462 h 335485"/>
                <a:gd name="connsiteX455" fmla="*/ 368532 w 423310"/>
                <a:gd name="connsiteY455" fmla="*/ 216862 h 335485"/>
                <a:gd name="connsiteX456" fmla="*/ 367932 w 423310"/>
                <a:gd name="connsiteY456" fmla="*/ 217462 h 335485"/>
                <a:gd name="connsiteX457" fmla="*/ 390220 w 423310"/>
                <a:gd name="connsiteY457" fmla="*/ 239730 h 335485"/>
                <a:gd name="connsiteX458" fmla="*/ 390820 w 423310"/>
                <a:gd name="connsiteY458" fmla="*/ 239131 h 335485"/>
                <a:gd name="connsiteX459" fmla="*/ 390220 w 423310"/>
                <a:gd name="connsiteY459" fmla="*/ 239730 h 335485"/>
                <a:gd name="connsiteX460" fmla="*/ 400079 w 423310"/>
                <a:gd name="connsiteY460" fmla="*/ 243242 h 335485"/>
                <a:gd name="connsiteX461" fmla="*/ 422024 w 423310"/>
                <a:gd name="connsiteY461" fmla="*/ 245383 h 335485"/>
                <a:gd name="connsiteX462" fmla="*/ 423310 w 423310"/>
                <a:gd name="connsiteY462" fmla="*/ 245383 h 335485"/>
                <a:gd name="connsiteX463" fmla="*/ 422882 w 423310"/>
                <a:gd name="connsiteY463" fmla="*/ 244270 h 335485"/>
                <a:gd name="connsiteX464" fmla="*/ 410880 w 423310"/>
                <a:gd name="connsiteY464" fmla="*/ 220631 h 335485"/>
                <a:gd name="connsiteX465" fmla="*/ 410880 w 423310"/>
                <a:gd name="connsiteY465" fmla="*/ 220631 h 335485"/>
                <a:gd name="connsiteX466" fmla="*/ 366474 w 423310"/>
                <a:gd name="connsiteY466" fmla="*/ 137466 h 335485"/>
                <a:gd name="connsiteX467" fmla="*/ 365789 w 423310"/>
                <a:gd name="connsiteY467" fmla="*/ 137894 h 335485"/>
                <a:gd name="connsiteX468" fmla="*/ 366560 w 423310"/>
                <a:gd name="connsiteY468" fmla="*/ 137552 h 335485"/>
                <a:gd name="connsiteX469" fmla="*/ 364931 w 423310"/>
                <a:gd name="connsiteY469" fmla="*/ 132927 h 335485"/>
                <a:gd name="connsiteX470" fmla="*/ 365789 w 423310"/>
                <a:gd name="connsiteY470" fmla="*/ 131042 h 335485"/>
                <a:gd name="connsiteX471" fmla="*/ 365189 w 423310"/>
                <a:gd name="connsiteY471" fmla="*/ 130443 h 335485"/>
                <a:gd name="connsiteX472" fmla="*/ 365703 w 423310"/>
                <a:gd name="connsiteY472" fmla="*/ 131042 h 335485"/>
                <a:gd name="connsiteX473" fmla="*/ 384048 w 423310"/>
                <a:gd name="connsiteY473" fmla="*/ 118452 h 335485"/>
                <a:gd name="connsiteX474" fmla="*/ 384991 w 423310"/>
                <a:gd name="connsiteY474" fmla="*/ 117681 h 335485"/>
                <a:gd name="connsiteX475" fmla="*/ 383962 w 423310"/>
                <a:gd name="connsiteY475" fmla="*/ 117081 h 335485"/>
                <a:gd name="connsiteX476" fmla="*/ 371532 w 423310"/>
                <a:gd name="connsiteY476" fmla="*/ 110144 h 335485"/>
                <a:gd name="connsiteX477" fmla="*/ 371532 w 423310"/>
                <a:gd name="connsiteY477" fmla="*/ 110144 h 335485"/>
                <a:gd name="connsiteX478" fmla="*/ 371532 w 423310"/>
                <a:gd name="connsiteY478" fmla="*/ 110144 h 335485"/>
                <a:gd name="connsiteX479" fmla="*/ 368275 w 423310"/>
                <a:gd name="connsiteY479" fmla="*/ 109202 h 335485"/>
                <a:gd name="connsiteX480" fmla="*/ 364760 w 423310"/>
                <a:gd name="connsiteY480" fmla="*/ 107403 h 335485"/>
                <a:gd name="connsiteX481" fmla="*/ 364760 w 423310"/>
                <a:gd name="connsiteY481" fmla="*/ 107403 h 335485"/>
                <a:gd name="connsiteX482" fmla="*/ 364760 w 423310"/>
                <a:gd name="connsiteY482" fmla="*/ 107403 h 335485"/>
                <a:gd name="connsiteX483" fmla="*/ 364074 w 423310"/>
                <a:gd name="connsiteY483" fmla="*/ 107832 h 335485"/>
                <a:gd name="connsiteX484" fmla="*/ 364074 w 423310"/>
                <a:gd name="connsiteY484" fmla="*/ 107832 h 335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Lst>
              <a:rect l="l" t="t" r="r" b="b"/>
              <a:pathLst>
                <a:path w="423310" h="335485">
                  <a:moveTo>
                    <a:pt x="363131" y="106889"/>
                  </a:moveTo>
                  <a:lnTo>
                    <a:pt x="362360" y="107232"/>
                  </a:lnTo>
                  <a:cubicBezTo>
                    <a:pt x="363131" y="108602"/>
                    <a:pt x="365017" y="109202"/>
                    <a:pt x="366817" y="109887"/>
                  </a:cubicBezTo>
                  <a:cubicBezTo>
                    <a:pt x="368618" y="110487"/>
                    <a:pt x="370246" y="110915"/>
                    <a:pt x="370246" y="110915"/>
                  </a:cubicBezTo>
                  <a:lnTo>
                    <a:pt x="370418" y="110144"/>
                  </a:lnTo>
                  <a:lnTo>
                    <a:pt x="370075" y="110915"/>
                  </a:lnTo>
                  <a:cubicBezTo>
                    <a:pt x="374361" y="112542"/>
                    <a:pt x="378219" y="115197"/>
                    <a:pt x="382162" y="117681"/>
                  </a:cubicBezTo>
                  <a:lnTo>
                    <a:pt x="382591" y="116996"/>
                  </a:lnTo>
                  <a:lnTo>
                    <a:pt x="382076" y="116311"/>
                  </a:lnTo>
                  <a:cubicBezTo>
                    <a:pt x="376419" y="120936"/>
                    <a:pt x="369561" y="124019"/>
                    <a:pt x="363731" y="128901"/>
                  </a:cubicBezTo>
                  <a:lnTo>
                    <a:pt x="363731" y="128901"/>
                  </a:lnTo>
                  <a:cubicBezTo>
                    <a:pt x="362702" y="129758"/>
                    <a:pt x="362360" y="130956"/>
                    <a:pt x="362360" y="132070"/>
                  </a:cubicBezTo>
                  <a:cubicBezTo>
                    <a:pt x="362360" y="134040"/>
                    <a:pt x="363474" y="136010"/>
                    <a:pt x="364074" y="137380"/>
                  </a:cubicBezTo>
                  <a:lnTo>
                    <a:pt x="364074" y="137380"/>
                  </a:lnTo>
                  <a:cubicBezTo>
                    <a:pt x="364074" y="137380"/>
                    <a:pt x="364074" y="137380"/>
                    <a:pt x="364074" y="137380"/>
                  </a:cubicBezTo>
                  <a:cubicBezTo>
                    <a:pt x="378905" y="165131"/>
                    <a:pt x="393735" y="192795"/>
                    <a:pt x="408480" y="220545"/>
                  </a:cubicBezTo>
                  <a:lnTo>
                    <a:pt x="409251" y="220117"/>
                  </a:lnTo>
                  <a:lnTo>
                    <a:pt x="408480" y="220459"/>
                  </a:lnTo>
                  <a:cubicBezTo>
                    <a:pt x="412509" y="228339"/>
                    <a:pt x="417481" y="235705"/>
                    <a:pt x="420395" y="243927"/>
                  </a:cubicBezTo>
                  <a:lnTo>
                    <a:pt x="421167" y="243670"/>
                  </a:lnTo>
                  <a:lnTo>
                    <a:pt x="421167" y="242814"/>
                  </a:lnTo>
                  <a:cubicBezTo>
                    <a:pt x="413880" y="242385"/>
                    <a:pt x="406594" y="241443"/>
                    <a:pt x="399307" y="240673"/>
                  </a:cubicBezTo>
                  <a:cubicBezTo>
                    <a:pt x="395964" y="240330"/>
                    <a:pt x="392621" y="239816"/>
                    <a:pt x="390478" y="237675"/>
                  </a:cubicBezTo>
                  <a:lnTo>
                    <a:pt x="390478" y="237675"/>
                  </a:lnTo>
                  <a:cubicBezTo>
                    <a:pt x="390478" y="237675"/>
                    <a:pt x="390478" y="237675"/>
                    <a:pt x="390478" y="237675"/>
                  </a:cubicBezTo>
                  <a:cubicBezTo>
                    <a:pt x="382934" y="230480"/>
                    <a:pt x="375733" y="222772"/>
                    <a:pt x="368189" y="215492"/>
                  </a:cubicBezTo>
                  <a:lnTo>
                    <a:pt x="368189" y="215492"/>
                  </a:lnTo>
                  <a:cubicBezTo>
                    <a:pt x="368189" y="215492"/>
                    <a:pt x="368189" y="215492"/>
                    <a:pt x="368189" y="215492"/>
                  </a:cubicBezTo>
                  <a:cubicBezTo>
                    <a:pt x="366217" y="213693"/>
                    <a:pt x="363646" y="211381"/>
                    <a:pt x="360388" y="211295"/>
                  </a:cubicBezTo>
                  <a:lnTo>
                    <a:pt x="359016" y="211466"/>
                  </a:lnTo>
                  <a:lnTo>
                    <a:pt x="359188" y="212237"/>
                  </a:lnTo>
                  <a:lnTo>
                    <a:pt x="359016" y="211381"/>
                  </a:lnTo>
                  <a:cubicBezTo>
                    <a:pt x="352758" y="212665"/>
                    <a:pt x="346843" y="215149"/>
                    <a:pt x="340929" y="216948"/>
                  </a:cubicBezTo>
                  <a:lnTo>
                    <a:pt x="340929" y="216948"/>
                  </a:lnTo>
                  <a:cubicBezTo>
                    <a:pt x="340929" y="216948"/>
                    <a:pt x="340929" y="216948"/>
                    <a:pt x="340929" y="216948"/>
                  </a:cubicBezTo>
                  <a:cubicBezTo>
                    <a:pt x="329698" y="220802"/>
                    <a:pt x="317954" y="222943"/>
                    <a:pt x="306210" y="225256"/>
                  </a:cubicBezTo>
                  <a:lnTo>
                    <a:pt x="305438" y="225513"/>
                  </a:lnTo>
                  <a:lnTo>
                    <a:pt x="304838" y="226455"/>
                  </a:lnTo>
                  <a:lnTo>
                    <a:pt x="305610" y="227568"/>
                  </a:lnTo>
                  <a:cubicBezTo>
                    <a:pt x="306639" y="228254"/>
                    <a:pt x="308782" y="228938"/>
                    <a:pt x="311267" y="229795"/>
                  </a:cubicBezTo>
                  <a:cubicBezTo>
                    <a:pt x="313839" y="230651"/>
                    <a:pt x="316754" y="231508"/>
                    <a:pt x="319068" y="232365"/>
                  </a:cubicBezTo>
                  <a:lnTo>
                    <a:pt x="319840" y="232622"/>
                  </a:lnTo>
                  <a:lnTo>
                    <a:pt x="320183" y="231936"/>
                  </a:lnTo>
                  <a:cubicBezTo>
                    <a:pt x="320183" y="231936"/>
                    <a:pt x="321640" y="230223"/>
                    <a:pt x="323269" y="229110"/>
                  </a:cubicBezTo>
                  <a:cubicBezTo>
                    <a:pt x="324898" y="227911"/>
                    <a:pt x="327041" y="226883"/>
                    <a:pt x="328498" y="226969"/>
                  </a:cubicBezTo>
                  <a:lnTo>
                    <a:pt x="329184" y="226969"/>
                  </a:lnTo>
                  <a:cubicBezTo>
                    <a:pt x="329184" y="226969"/>
                    <a:pt x="329270" y="227054"/>
                    <a:pt x="329270" y="227054"/>
                  </a:cubicBezTo>
                  <a:lnTo>
                    <a:pt x="329356" y="227054"/>
                  </a:lnTo>
                  <a:cubicBezTo>
                    <a:pt x="333385" y="226626"/>
                    <a:pt x="338957" y="224999"/>
                    <a:pt x="343672" y="223628"/>
                  </a:cubicBezTo>
                  <a:cubicBezTo>
                    <a:pt x="346072" y="222943"/>
                    <a:pt x="348215" y="222172"/>
                    <a:pt x="349930" y="221658"/>
                  </a:cubicBezTo>
                  <a:cubicBezTo>
                    <a:pt x="351558" y="221145"/>
                    <a:pt x="352844" y="220802"/>
                    <a:pt x="352930" y="220802"/>
                  </a:cubicBezTo>
                  <a:lnTo>
                    <a:pt x="352930" y="220203"/>
                  </a:lnTo>
                  <a:lnTo>
                    <a:pt x="352758" y="220716"/>
                  </a:lnTo>
                  <a:lnTo>
                    <a:pt x="352930" y="220716"/>
                  </a:lnTo>
                  <a:cubicBezTo>
                    <a:pt x="352930" y="220716"/>
                    <a:pt x="352930" y="220203"/>
                    <a:pt x="352930" y="220203"/>
                  </a:cubicBezTo>
                  <a:lnTo>
                    <a:pt x="352758" y="220716"/>
                  </a:lnTo>
                  <a:lnTo>
                    <a:pt x="353016" y="219945"/>
                  </a:lnTo>
                  <a:lnTo>
                    <a:pt x="352244" y="219945"/>
                  </a:lnTo>
                  <a:lnTo>
                    <a:pt x="352758" y="220716"/>
                  </a:lnTo>
                  <a:lnTo>
                    <a:pt x="353016" y="219945"/>
                  </a:lnTo>
                  <a:lnTo>
                    <a:pt x="352244" y="219945"/>
                  </a:lnTo>
                  <a:lnTo>
                    <a:pt x="352930" y="219945"/>
                  </a:lnTo>
                  <a:lnTo>
                    <a:pt x="352416" y="219431"/>
                  </a:lnTo>
                  <a:lnTo>
                    <a:pt x="352244" y="219945"/>
                  </a:lnTo>
                  <a:lnTo>
                    <a:pt x="352930" y="219945"/>
                  </a:lnTo>
                  <a:lnTo>
                    <a:pt x="352416" y="219431"/>
                  </a:lnTo>
                  <a:lnTo>
                    <a:pt x="352416" y="219431"/>
                  </a:lnTo>
                  <a:cubicBezTo>
                    <a:pt x="352416" y="219431"/>
                    <a:pt x="352416" y="219431"/>
                    <a:pt x="352416" y="219431"/>
                  </a:cubicBezTo>
                  <a:lnTo>
                    <a:pt x="352416" y="219431"/>
                  </a:lnTo>
                  <a:lnTo>
                    <a:pt x="352073" y="220203"/>
                  </a:lnTo>
                  <a:lnTo>
                    <a:pt x="352501" y="221059"/>
                  </a:lnTo>
                  <a:cubicBezTo>
                    <a:pt x="353101" y="221658"/>
                    <a:pt x="354130" y="222258"/>
                    <a:pt x="355587" y="223200"/>
                  </a:cubicBezTo>
                  <a:cubicBezTo>
                    <a:pt x="359959" y="225941"/>
                    <a:pt x="367246" y="231080"/>
                    <a:pt x="368703" y="237675"/>
                  </a:cubicBezTo>
                  <a:cubicBezTo>
                    <a:pt x="368960" y="238446"/>
                    <a:pt x="369475" y="238702"/>
                    <a:pt x="370246" y="239473"/>
                  </a:cubicBezTo>
                  <a:cubicBezTo>
                    <a:pt x="372990" y="241786"/>
                    <a:pt x="379590" y="246411"/>
                    <a:pt x="385934" y="251207"/>
                  </a:cubicBezTo>
                  <a:cubicBezTo>
                    <a:pt x="392192" y="256004"/>
                    <a:pt x="398278" y="261228"/>
                    <a:pt x="399822" y="264311"/>
                  </a:cubicBezTo>
                  <a:lnTo>
                    <a:pt x="400593" y="263969"/>
                  </a:lnTo>
                  <a:lnTo>
                    <a:pt x="400250" y="263198"/>
                  </a:lnTo>
                  <a:cubicBezTo>
                    <a:pt x="397764" y="264397"/>
                    <a:pt x="394249" y="268423"/>
                    <a:pt x="390392" y="273133"/>
                  </a:cubicBezTo>
                  <a:cubicBezTo>
                    <a:pt x="386534" y="277844"/>
                    <a:pt x="382591" y="283325"/>
                    <a:pt x="379676" y="287351"/>
                  </a:cubicBezTo>
                  <a:lnTo>
                    <a:pt x="380362" y="287865"/>
                  </a:lnTo>
                  <a:lnTo>
                    <a:pt x="380876" y="287265"/>
                  </a:lnTo>
                  <a:lnTo>
                    <a:pt x="346672" y="256175"/>
                  </a:lnTo>
                  <a:lnTo>
                    <a:pt x="346158" y="256517"/>
                  </a:lnTo>
                  <a:cubicBezTo>
                    <a:pt x="343243" y="258487"/>
                    <a:pt x="329613" y="270992"/>
                    <a:pt x="323526" y="279385"/>
                  </a:cubicBezTo>
                  <a:lnTo>
                    <a:pt x="324212" y="279899"/>
                  </a:lnTo>
                  <a:lnTo>
                    <a:pt x="323955" y="279129"/>
                  </a:lnTo>
                  <a:cubicBezTo>
                    <a:pt x="317611" y="281356"/>
                    <a:pt x="310496" y="282640"/>
                    <a:pt x="306896" y="284096"/>
                  </a:cubicBezTo>
                  <a:lnTo>
                    <a:pt x="307067" y="284439"/>
                  </a:lnTo>
                  <a:lnTo>
                    <a:pt x="307067" y="284096"/>
                  </a:lnTo>
                  <a:lnTo>
                    <a:pt x="306896" y="284096"/>
                  </a:lnTo>
                  <a:cubicBezTo>
                    <a:pt x="306896" y="284096"/>
                    <a:pt x="307067" y="284439"/>
                    <a:pt x="307067" y="284439"/>
                  </a:cubicBezTo>
                  <a:lnTo>
                    <a:pt x="307067" y="284096"/>
                  </a:lnTo>
                  <a:lnTo>
                    <a:pt x="307067" y="284696"/>
                  </a:lnTo>
                  <a:lnTo>
                    <a:pt x="307581" y="284353"/>
                  </a:lnTo>
                  <a:lnTo>
                    <a:pt x="307067" y="284011"/>
                  </a:lnTo>
                  <a:lnTo>
                    <a:pt x="307067" y="284610"/>
                  </a:lnTo>
                  <a:lnTo>
                    <a:pt x="307581" y="284268"/>
                  </a:lnTo>
                  <a:lnTo>
                    <a:pt x="307238" y="284525"/>
                  </a:lnTo>
                  <a:lnTo>
                    <a:pt x="307667" y="284525"/>
                  </a:lnTo>
                  <a:cubicBezTo>
                    <a:pt x="307667" y="284525"/>
                    <a:pt x="307667" y="284268"/>
                    <a:pt x="307667" y="284268"/>
                  </a:cubicBezTo>
                  <a:lnTo>
                    <a:pt x="307324" y="284525"/>
                  </a:lnTo>
                  <a:lnTo>
                    <a:pt x="307753" y="284525"/>
                  </a:lnTo>
                  <a:cubicBezTo>
                    <a:pt x="307753" y="284525"/>
                    <a:pt x="308096" y="282726"/>
                    <a:pt x="308524" y="281184"/>
                  </a:cubicBezTo>
                  <a:cubicBezTo>
                    <a:pt x="308953" y="279557"/>
                    <a:pt x="309382" y="277672"/>
                    <a:pt x="309382" y="275788"/>
                  </a:cubicBezTo>
                  <a:cubicBezTo>
                    <a:pt x="309382" y="272962"/>
                    <a:pt x="308267" y="269964"/>
                    <a:pt x="304581" y="269022"/>
                  </a:cubicBezTo>
                  <a:lnTo>
                    <a:pt x="304410" y="269022"/>
                  </a:lnTo>
                  <a:cubicBezTo>
                    <a:pt x="304410" y="269022"/>
                    <a:pt x="304238" y="269022"/>
                    <a:pt x="304238" y="269022"/>
                  </a:cubicBezTo>
                  <a:cubicBezTo>
                    <a:pt x="303295" y="269193"/>
                    <a:pt x="300209" y="269279"/>
                    <a:pt x="296866" y="269279"/>
                  </a:cubicBezTo>
                  <a:cubicBezTo>
                    <a:pt x="292837" y="269279"/>
                    <a:pt x="288207" y="269108"/>
                    <a:pt x="285807" y="268594"/>
                  </a:cubicBezTo>
                  <a:lnTo>
                    <a:pt x="285464" y="268594"/>
                  </a:lnTo>
                  <a:cubicBezTo>
                    <a:pt x="285464" y="268594"/>
                    <a:pt x="285207" y="268679"/>
                    <a:pt x="285207" y="268679"/>
                  </a:cubicBezTo>
                  <a:cubicBezTo>
                    <a:pt x="283407" y="269793"/>
                    <a:pt x="281007" y="273305"/>
                    <a:pt x="278606" y="277073"/>
                  </a:cubicBezTo>
                  <a:cubicBezTo>
                    <a:pt x="276206" y="280756"/>
                    <a:pt x="273977" y="284610"/>
                    <a:pt x="273291" y="285723"/>
                  </a:cubicBezTo>
                  <a:lnTo>
                    <a:pt x="273291" y="285723"/>
                  </a:lnTo>
                  <a:cubicBezTo>
                    <a:pt x="273291" y="285723"/>
                    <a:pt x="273291" y="285809"/>
                    <a:pt x="273291" y="285809"/>
                  </a:cubicBezTo>
                  <a:cubicBezTo>
                    <a:pt x="273120" y="286152"/>
                    <a:pt x="272691" y="286409"/>
                    <a:pt x="271491" y="286409"/>
                  </a:cubicBezTo>
                  <a:cubicBezTo>
                    <a:pt x="269605" y="286409"/>
                    <a:pt x="266433" y="285552"/>
                    <a:pt x="263347" y="284610"/>
                  </a:cubicBezTo>
                  <a:cubicBezTo>
                    <a:pt x="260175" y="283668"/>
                    <a:pt x="257175" y="282726"/>
                    <a:pt x="254946" y="282726"/>
                  </a:cubicBezTo>
                  <a:cubicBezTo>
                    <a:pt x="254089" y="282726"/>
                    <a:pt x="253318" y="282897"/>
                    <a:pt x="252717" y="283325"/>
                  </a:cubicBezTo>
                  <a:lnTo>
                    <a:pt x="252632" y="283325"/>
                  </a:lnTo>
                  <a:cubicBezTo>
                    <a:pt x="252632" y="283325"/>
                    <a:pt x="252632" y="283582"/>
                    <a:pt x="252632" y="283582"/>
                  </a:cubicBezTo>
                  <a:cubicBezTo>
                    <a:pt x="249717" y="288550"/>
                    <a:pt x="248002" y="290520"/>
                    <a:pt x="243716" y="296344"/>
                  </a:cubicBezTo>
                  <a:lnTo>
                    <a:pt x="243716" y="296344"/>
                  </a:lnTo>
                  <a:cubicBezTo>
                    <a:pt x="243716" y="296344"/>
                    <a:pt x="243716" y="296344"/>
                    <a:pt x="243716" y="296344"/>
                  </a:cubicBezTo>
                  <a:cubicBezTo>
                    <a:pt x="242345" y="298400"/>
                    <a:pt x="240030" y="299085"/>
                    <a:pt x="237287" y="299770"/>
                  </a:cubicBezTo>
                  <a:cubicBezTo>
                    <a:pt x="234629" y="300541"/>
                    <a:pt x="231715" y="301311"/>
                    <a:pt x="230086" y="304224"/>
                  </a:cubicBezTo>
                  <a:lnTo>
                    <a:pt x="230857" y="304652"/>
                  </a:lnTo>
                  <a:lnTo>
                    <a:pt x="230172" y="304224"/>
                  </a:lnTo>
                  <a:cubicBezTo>
                    <a:pt x="223657" y="313816"/>
                    <a:pt x="218685" y="324265"/>
                    <a:pt x="211398" y="333087"/>
                  </a:cubicBezTo>
                  <a:lnTo>
                    <a:pt x="211998" y="333601"/>
                  </a:lnTo>
                  <a:lnTo>
                    <a:pt x="212255" y="332830"/>
                  </a:lnTo>
                  <a:cubicBezTo>
                    <a:pt x="206083" y="330518"/>
                    <a:pt x="200254" y="326749"/>
                    <a:pt x="193481" y="325379"/>
                  </a:cubicBezTo>
                  <a:lnTo>
                    <a:pt x="193396" y="325379"/>
                  </a:lnTo>
                  <a:cubicBezTo>
                    <a:pt x="193396" y="325379"/>
                    <a:pt x="193310" y="325379"/>
                    <a:pt x="193310" y="325379"/>
                  </a:cubicBezTo>
                  <a:cubicBezTo>
                    <a:pt x="178565" y="326578"/>
                    <a:pt x="164078" y="329319"/>
                    <a:pt x="149504" y="330775"/>
                  </a:cubicBezTo>
                  <a:lnTo>
                    <a:pt x="149504" y="331631"/>
                  </a:lnTo>
                  <a:cubicBezTo>
                    <a:pt x="149504" y="331631"/>
                    <a:pt x="150276" y="331203"/>
                    <a:pt x="150276" y="331203"/>
                  </a:cubicBezTo>
                  <a:cubicBezTo>
                    <a:pt x="139389" y="314244"/>
                    <a:pt x="130816" y="302253"/>
                    <a:pt x="120958" y="284696"/>
                  </a:cubicBezTo>
                  <a:lnTo>
                    <a:pt x="120958" y="284696"/>
                  </a:lnTo>
                  <a:cubicBezTo>
                    <a:pt x="120958" y="284696"/>
                    <a:pt x="120958" y="284696"/>
                    <a:pt x="120958" y="284696"/>
                  </a:cubicBezTo>
                  <a:cubicBezTo>
                    <a:pt x="119758" y="282983"/>
                    <a:pt x="117529" y="278443"/>
                    <a:pt x="114443" y="276730"/>
                  </a:cubicBezTo>
                  <a:lnTo>
                    <a:pt x="114100" y="277501"/>
                  </a:lnTo>
                  <a:lnTo>
                    <a:pt x="114529" y="276816"/>
                  </a:lnTo>
                  <a:cubicBezTo>
                    <a:pt x="108785" y="273476"/>
                    <a:pt x="102613" y="270221"/>
                    <a:pt x="99184" y="264654"/>
                  </a:cubicBezTo>
                  <a:lnTo>
                    <a:pt x="99184" y="264654"/>
                  </a:lnTo>
                  <a:cubicBezTo>
                    <a:pt x="99184" y="264654"/>
                    <a:pt x="99184" y="264654"/>
                    <a:pt x="99184" y="264654"/>
                  </a:cubicBezTo>
                  <a:cubicBezTo>
                    <a:pt x="93097" y="255490"/>
                    <a:pt x="86839" y="246411"/>
                    <a:pt x="80496" y="237418"/>
                  </a:cubicBezTo>
                  <a:lnTo>
                    <a:pt x="79810" y="237932"/>
                  </a:lnTo>
                  <a:lnTo>
                    <a:pt x="80581" y="237503"/>
                  </a:lnTo>
                  <a:cubicBezTo>
                    <a:pt x="79038" y="234677"/>
                    <a:pt x="76381" y="233820"/>
                    <a:pt x="73809" y="233564"/>
                  </a:cubicBezTo>
                  <a:cubicBezTo>
                    <a:pt x="71152" y="233307"/>
                    <a:pt x="68409" y="233564"/>
                    <a:pt x="66266" y="233221"/>
                  </a:cubicBezTo>
                  <a:lnTo>
                    <a:pt x="66094" y="234078"/>
                  </a:lnTo>
                  <a:lnTo>
                    <a:pt x="66866" y="233820"/>
                  </a:lnTo>
                  <a:cubicBezTo>
                    <a:pt x="65751" y="230651"/>
                    <a:pt x="63951" y="227568"/>
                    <a:pt x="63951" y="224571"/>
                  </a:cubicBezTo>
                  <a:lnTo>
                    <a:pt x="64294" y="222344"/>
                  </a:lnTo>
                  <a:lnTo>
                    <a:pt x="64294" y="222344"/>
                  </a:lnTo>
                  <a:cubicBezTo>
                    <a:pt x="66008" y="216948"/>
                    <a:pt x="68151" y="211638"/>
                    <a:pt x="70037" y="206242"/>
                  </a:cubicBezTo>
                  <a:lnTo>
                    <a:pt x="70037" y="206242"/>
                  </a:lnTo>
                  <a:cubicBezTo>
                    <a:pt x="72352" y="199304"/>
                    <a:pt x="78524" y="195621"/>
                    <a:pt x="83239" y="189712"/>
                  </a:cubicBezTo>
                  <a:lnTo>
                    <a:pt x="83668" y="189198"/>
                  </a:lnTo>
                  <a:lnTo>
                    <a:pt x="80581" y="185344"/>
                  </a:lnTo>
                  <a:lnTo>
                    <a:pt x="80581" y="185344"/>
                  </a:lnTo>
                  <a:cubicBezTo>
                    <a:pt x="80581" y="185344"/>
                    <a:pt x="80581" y="185344"/>
                    <a:pt x="80581" y="185344"/>
                  </a:cubicBezTo>
                  <a:cubicBezTo>
                    <a:pt x="71152" y="175665"/>
                    <a:pt x="62494" y="165216"/>
                    <a:pt x="53492" y="155109"/>
                  </a:cubicBezTo>
                  <a:lnTo>
                    <a:pt x="52892" y="155623"/>
                  </a:lnTo>
                  <a:lnTo>
                    <a:pt x="53578" y="155109"/>
                  </a:lnTo>
                  <a:cubicBezTo>
                    <a:pt x="48092" y="148429"/>
                    <a:pt x="38919" y="149285"/>
                    <a:pt x="32147" y="147144"/>
                  </a:cubicBezTo>
                  <a:lnTo>
                    <a:pt x="31890" y="147915"/>
                  </a:lnTo>
                  <a:lnTo>
                    <a:pt x="32747" y="147744"/>
                  </a:lnTo>
                  <a:cubicBezTo>
                    <a:pt x="31976" y="143718"/>
                    <a:pt x="31290" y="139693"/>
                    <a:pt x="30518" y="135668"/>
                  </a:cubicBezTo>
                  <a:lnTo>
                    <a:pt x="30518" y="135068"/>
                  </a:lnTo>
                  <a:cubicBezTo>
                    <a:pt x="30518" y="135068"/>
                    <a:pt x="29832" y="135068"/>
                    <a:pt x="29832" y="135068"/>
                  </a:cubicBezTo>
                  <a:cubicBezTo>
                    <a:pt x="24260" y="134383"/>
                    <a:pt x="18774" y="134468"/>
                    <a:pt x="13202" y="134383"/>
                  </a:cubicBezTo>
                  <a:lnTo>
                    <a:pt x="13202" y="135239"/>
                  </a:lnTo>
                  <a:cubicBezTo>
                    <a:pt x="13202" y="135239"/>
                    <a:pt x="13888" y="134811"/>
                    <a:pt x="13888" y="134811"/>
                  </a:cubicBezTo>
                  <a:cubicBezTo>
                    <a:pt x="9344" y="128216"/>
                    <a:pt x="5401" y="121279"/>
                    <a:pt x="1972" y="113998"/>
                  </a:cubicBezTo>
                  <a:lnTo>
                    <a:pt x="1200" y="114341"/>
                  </a:lnTo>
                  <a:lnTo>
                    <a:pt x="1886" y="114769"/>
                  </a:lnTo>
                  <a:cubicBezTo>
                    <a:pt x="6601" y="106804"/>
                    <a:pt x="10287" y="98324"/>
                    <a:pt x="15688" y="91044"/>
                  </a:cubicBezTo>
                  <a:lnTo>
                    <a:pt x="15002" y="90531"/>
                  </a:lnTo>
                  <a:lnTo>
                    <a:pt x="15345" y="91302"/>
                  </a:lnTo>
                  <a:cubicBezTo>
                    <a:pt x="21346" y="88475"/>
                    <a:pt x="28289" y="87875"/>
                    <a:pt x="34804" y="85392"/>
                  </a:cubicBezTo>
                  <a:lnTo>
                    <a:pt x="34547" y="84621"/>
                  </a:lnTo>
                  <a:lnTo>
                    <a:pt x="34719" y="85477"/>
                  </a:lnTo>
                  <a:cubicBezTo>
                    <a:pt x="36176" y="85220"/>
                    <a:pt x="37033" y="84193"/>
                    <a:pt x="37462" y="83079"/>
                  </a:cubicBezTo>
                  <a:cubicBezTo>
                    <a:pt x="37890" y="81966"/>
                    <a:pt x="37976" y="80852"/>
                    <a:pt x="37976" y="79824"/>
                  </a:cubicBezTo>
                  <a:lnTo>
                    <a:pt x="37976" y="79824"/>
                  </a:lnTo>
                  <a:cubicBezTo>
                    <a:pt x="37976" y="71945"/>
                    <a:pt x="36347" y="64151"/>
                    <a:pt x="36347" y="56443"/>
                  </a:cubicBezTo>
                  <a:cubicBezTo>
                    <a:pt x="36347" y="55158"/>
                    <a:pt x="36347" y="53958"/>
                    <a:pt x="36433" y="52674"/>
                  </a:cubicBezTo>
                  <a:lnTo>
                    <a:pt x="35576" y="52674"/>
                  </a:lnTo>
                  <a:cubicBezTo>
                    <a:pt x="35576" y="52674"/>
                    <a:pt x="36347" y="52845"/>
                    <a:pt x="36347" y="52845"/>
                  </a:cubicBezTo>
                  <a:cubicBezTo>
                    <a:pt x="37633" y="48134"/>
                    <a:pt x="40805" y="44109"/>
                    <a:pt x="43205" y="39570"/>
                  </a:cubicBezTo>
                  <a:lnTo>
                    <a:pt x="42434" y="39141"/>
                  </a:lnTo>
                  <a:lnTo>
                    <a:pt x="43120" y="39570"/>
                  </a:lnTo>
                  <a:cubicBezTo>
                    <a:pt x="44234" y="37857"/>
                    <a:pt x="45177" y="35887"/>
                    <a:pt x="46291" y="34259"/>
                  </a:cubicBezTo>
                  <a:cubicBezTo>
                    <a:pt x="47492" y="32718"/>
                    <a:pt x="48778" y="31604"/>
                    <a:pt x="50749" y="31348"/>
                  </a:cubicBezTo>
                  <a:lnTo>
                    <a:pt x="50749" y="31348"/>
                  </a:lnTo>
                  <a:cubicBezTo>
                    <a:pt x="60522" y="29121"/>
                    <a:pt x="70295" y="26894"/>
                    <a:pt x="80153" y="25009"/>
                  </a:cubicBezTo>
                  <a:lnTo>
                    <a:pt x="80153" y="25009"/>
                  </a:lnTo>
                  <a:cubicBezTo>
                    <a:pt x="80153" y="25009"/>
                    <a:pt x="80153" y="25009"/>
                    <a:pt x="80153" y="25009"/>
                  </a:cubicBezTo>
                  <a:lnTo>
                    <a:pt x="81353" y="24838"/>
                  </a:lnTo>
                  <a:cubicBezTo>
                    <a:pt x="83153" y="24838"/>
                    <a:pt x="84782" y="25952"/>
                    <a:pt x="86582" y="27322"/>
                  </a:cubicBezTo>
                  <a:cubicBezTo>
                    <a:pt x="88382" y="28607"/>
                    <a:pt x="90268" y="30063"/>
                    <a:pt x="92755" y="30148"/>
                  </a:cubicBezTo>
                  <a:lnTo>
                    <a:pt x="93183" y="30148"/>
                  </a:lnTo>
                  <a:cubicBezTo>
                    <a:pt x="99184" y="26979"/>
                    <a:pt x="103813" y="22012"/>
                    <a:pt x="109385" y="19099"/>
                  </a:cubicBezTo>
                  <a:lnTo>
                    <a:pt x="108956" y="18329"/>
                  </a:lnTo>
                  <a:lnTo>
                    <a:pt x="108956" y="19185"/>
                  </a:lnTo>
                  <a:cubicBezTo>
                    <a:pt x="108956" y="19185"/>
                    <a:pt x="110500" y="19185"/>
                    <a:pt x="110500" y="19185"/>
                  </a:cubicBezTo>
                  <a:cubicBezTo>
                    <a:pt x="113414" y="19185"/>
                    <a:pt x="116415" y="19956"/>
                    <a:pt x="119415" y="20299"/>
                  </a:cubicBezTo>
                  <a:lnTo>
                    <a:pt x="120015" y="20299"/>
                  </a:lnTo>
                  <a:cubicBezTo>
                    <a:pt x="120015" y="20299"/>
                    <a:pt x="120272" y="19785"/>
                    <a:pt x="120272" y="19785"/>
                  </a:cubicBezTo>
                  <a:cubicBezTo>
                    <a:pt x="121472" y="16958"/>
                    <a:pt x="122330" y="14046"/>
                    <a:pt x="123958" y="11648"/>
                  </a:cubicBezTo>
                  <a:lnTo>
                    <a:pt x="123273" y="11220"/>
                  </a:lnTo>
                  <a:lnTo>
                    <a:pt x="123787" y="11905"/>
                  </a:lnTo>
                  <a:cubicBezTo>
                    <a:pt x="126702" y="9936"/>
                    <a:pt x="129959" y="9164"/>
                    <a:pt x="133388" y="9164"/>
                  </a:cubicBezTo>
                  <a:cubicBezTo>
                    <a:pt x="137503" y="9164"/>
                    <a:pt x="141875" y="10364"/>
                    <a:pt x="145647" y="12077"/>
                  </a:cubicBezTo>
                  <a:lnTo>
                    <a:pt x="145990" y="11306"/>
                  </a:lnTo>
                  <a:lnTo>
                    <a:pt x="145475" y="11991"/>
                  </a:lnTo>
                  <a:cubicBezTo>
                    <a:pt x="148819" y="14303"/>
                    <a:pt x="150876" y="18415"/>
                    <a:pt x="153876" y="21755"/>
                  </a:cubicBezTo>
                  <a:lnTo>
                    <a:pt x="154477" y="21155"/>
                  </a:lnTo>
                  <a:lnTo>
                    <a:pt x="153791" y="21669"/>
                  </a:lnTo>
                  <a:cubicBezTo>
                    <a:pt x="158591" y="28093"/>
                    <a:pt x="165707" y="28778"/>
                    <a:pt x="172564" y="30234"/>
                  </a:cubicBezTo>
                  <a:lnTo>
                    <a:pt x="172822" y="30234"/>
                  </a:lnTo>
                  <a:cubicBezTo>
                    <a:pt x="172822" y="30234"/>
                    <a:pt x="203597" y="16702"/>
                    <a:pt x="203597" y="16702"/>
                  </a:cubicBezTo>
                  <a:lnTo>
                    <a:pt x="257347" y="18671"/>
                  </a:lnTo>
                  <a:lnTo>
                    <a:pt x="269777" y="1542"/>
                  </a:lnTo>
                  <a:lnTo>
                    <a:pt x="269091" y="1028"/>
                  </a:lnTo>
                  <a:lnTo>
                    <a:pt x="268748" y="1799"/>
                  </a:lnTo>
                  <a:cubicBezTo>
                    <a:pt x="282464" y="8565"/>
                    <a:pt x="293951" y="16444"/>
                    <a:pt x="307581" y="23639"/>
                  </a:cubicBezTo>
                  <a:lnTo>
                    <a:pt x="307924" y="22868"/>
                  </a:lnTo>
                  <a:lnTo>
                    <a:pt x="307496" y="23553"/>
                  </a:lnTo>
                  <a:cubicBezTo>
                    <a:pt x="312039" y="26123"/>
                    <a:pt x="314182" y="31348"/>
                    <a:pt x="317183" y="35972"/>
                  </a:cubicBezTo>
                  <a:lnTo>
                    <a:pt x="317868" y="35544"/>
                  </a:lnTo>
                  <a:lnTo>
                    <a:pt x="317183" y="35972"/>
                  </a:lnTo>
                  <a:cubicBezTo>
                    <a:pt x="332270" y="59954"/>
                    <a:pt x="347529" y="83850"/>
                    <a:pt x="362874" y="107660"/>
                  </a:cubicBezTo>
                  <a:lnTo>
                    <a:pt x="363560" y="107232"/>
                  </a:lnTo>
                  <a:lnTo>
                    <a:pt x="362788" y="107575"/>
                  </a:lnTo>
                  <a:lnTo>
                    <a:pt x="363560" y="107232"/>
                  </a:lnTo>
                  <a:lnTo>
                    <a:pt x="364245" y="106804"/>
                  </a:lnTo>
                  <a:cubicBezTo>
                    <a:pt x="348901" y="82993"/>
                    <a:pt x="333642" y="59098"/>
                    <a:pt x="318554" y="35116"/>
                  </a:cubicBezTo>
                  <a:lnTo>
                    <a:pt x="318554" y="35116"/>
                  </a:lnTo>
                  <a:cubicBezTo>
                    <a:pt x="315640" y="30748"/>
                    <a:pt x="313411" y="25181"/>
                    <a:pt x="308267" y="22183"/>
                  </a:cubicBezTo>
                  <a:lnTo>
                    <a:pt x="308267" y="22183"/>
                  </a:lnTo>
                  <a:cubicBezTo>
                    <a:pt x="308267" y="22183"/>
                    <a:pt x="308267" y="22183"/>
                    <a:pt x="308267" y="22183"/>
                  </a:cubicBezTo>
                  <a:cubicBezTo>
                    <a:pt x="294723" y="15074"/>
                    <a:pt x="283235" y="7195"/>
                    <a:pt x="269434" y="342"/>
                  </a:cubicBezTo>
                  <a:lnTo>
                    <a:pt x="268834" y="0"/>
                  </a:lnTo>
                  <a:lnTo>
                    <a:pt x="256489" y="16958"/>
                  </a:lnTo>
                  <a:lnTo>
                    <a:pt x="203254" y="14988"/>
                  </a:lnTo>
                  <a:lnTo>
                    <a:pt x="172393" y="28607"/>
                  </a:lnTo>
                  <a:lnTo>
                    <a:pt x="172736" y="29377"/>
                  </a:lnTo>
                  <a:lnTo>
                    <a:pt x="172907" y="28521"/>
                  </a:lnTo>
                  <a:cubicBezTo>
                    <a:pt x="165792" y="27150"/>
                    <a:pt x="159363" y="26380"/>
                    <a:pt x="155077" y="20642"/>
                  </a:cubicBezTo>
                  <a:lnTo>
                    <a:pt x="155077" y="20642"/>
                  </a:lnTo>
                  <a:cubicBezTo>
                    <a:pt x="155077" y="20642"/>
                    <a:pt x="155077" y="20642"/>
                    <a:pt x="155077" y="20642"/>
                  </a:cubicBezTo>
                  <a:cubicBezTo>
                    <a:pt x="152248" y="17558"/>
                    <a:pt x="150190" y="13361"/>
                    <a:pt x="146418" y="10620"/>
                  </a:cubicBezTo>
                  <a:lnTo>
                    <a:pt x="146418" y="10620"/>
                  </a:lnTo>
                  <a:cubicBezTo>
                    <a:pt x="146418" y="10620"/>
                    <a:pt x="146418" y="10620"/>
                    <a:pt x="146418" y="10620"/>
                  </a:cubicBezTo>
                  <a:cubicBezTo>
                    <a:pt x="142475" y="8822"/>
                    <a:pt x="138017" y="7623"/>
                    <a:pt x="133474" y="7623"/>
                  </a:cubicBezTo>
                  <a:cubicBezTo>
                    <a:pt x="129788" y="7623"/>
                    <a:pt x="126101" y="8479"/>
                    <a:pt x="122930" y="10706"/>
                  </a:cubicBezTo>
                  <a:lnTo>
                    <a:pt x="122758" y="10706"/>
                  </a:lnTo>
                  <a:cubicBezTo>
                    <a:pt x="122758" y="10706"/>
                    <a:pt x="122672" y="10963"/>
                    <a:pt x="122672" y="10963"/>
                  </a:cubicBezTo>
                  <a:cubicBezTo>
                    <a:pt x="120872" y="13618"/>
                    <a:pt x="120015" y="16616"/>
                    <a:pt x="118901" y="19357"/>
                  </a:cubicBezTo>
                  <a:lnTo>
                    <a:pt x="119672" y="19699"/>
                  </a:lnTo>
                  <a:lnTo>
                    <a:pt x="119672" y="18843"/>
                  </a:lnTo>
                  <a:cubicBezTo>
                    <a:pt x="116843" y="18500"/>
                    <a:pt x="113757" y="17729"/>
                    <a:pt x="110585" y="17729"/>
                  </a:cubicBezTo>
                  <a:lnTo>
                    <a:pt x="108956" y="17729"/>
                  </a:lnTo>
                  <a:cubicBezTo>
                    <a:pt x="108956" y="17729"/>
                    <a:pt x="108785" y="17815"/>
                    <a:pt x="108785" y="17815"/>
                  </a:cubicBezTo>
                  <a:lnTo>
                    <a:pt x="108614" y="17815"/>
                  </a:lnTo>
                  <a:cubicBezTo>
                    <a:pt x="102699" y="21070"/>
                    <a:pt x="98155" y="26037"/>
                    <a:pt x="92412" y="28864"/>
                  </a:cubicBezTo>
                  <a:lnTo>
                    <a:pt x="92755" y="29635"/>
                  </a:lnTo>
                  <a:lnTo>
                    <a:pt x="92755" y="28778"/>
                  </a:lnTo>
                  <a:cubicBezTo>
                    <a:pt x="91040" y="28778"/>
                    <a:pt x="89326" y="27579"/>
                    <a:pt x="87525" y="26294"/>
                  </a:cubicBezTo>
                  <a:cubicBezTo>
                    <a:pt x="85725" y="25009"/>
                    <a:pt x="83839" y="23553"/>
                    <a:pt x="81353" y="23553"/>
                  </a:cubicBezTo>
                  <a:lnTo>
                    <a:pt x="79724" y="23725"/>
                  </a:lnTo>
                  <a:lnTo>
                    <a:pt x="79896" y="24495"/>
                  </a:lnTo>
                  <a:lnTo>
                    <a:pt x="79724" y="23725"/>
                  </a:lnTo>
                  <a:cubicBezTo>
                    <a:pt x="69866" y="25609"/>
                    <a:pt x="60093" y="27836"/>
                    <a:pt x="50321" y="30063"/>
                  </a:cubicBezTo>
                  <a:lnTo>
                    <a:pt x="50492" y="30919"/>
                  </a:lnTo>
                  <a:lnTo>
                    <a:pt x="50492" y="30063"/>
                  </a:lnTo>
                  <a:cubicBezTo>
                    <a:pt x="47835" y="30405"/>
                    <a:pt x="46120" y="31947"/>
                    <a:pt x="44834" y="33660"/>
                  </a:cubicBezTo>
                  <a:cubicBezTo>
                    <a:pt x="43548" y="35373"/>
                    <a:pt x="42605" y="37428"/>
                    <a:pt x="41577" y="39056"/>
                  </a:cubicBezTo>
                  <a:lnTo>
                    <a:pt x="41577" y="39056"/>
                  </a:lnTo>
                  <a:cubicBezTo>
                    <a:pt x="41577" y="39056"/>
                    <a:pt x="41577" y="39056"/>
                    <a:pt x="41577" y="39056"/>
                  </a:cubicBezTo>
                  <a:cubicBezTo>
                    <a:pt x="39262" y="43424"/>
                    <a:pt x="36005" y="47535"/>
                    <a:pt x="34547" y="52674"/>
                  </a:cubicBezTo>
                  <a:lnTo>
                    <a:pt x="34547" y="52674"/>
                  </a:lnTo>
                  <a:lnTo>
                    <a:pt x="34547" y="52845"/>
                  </a:lnTo>
                  <a:cubicBezTo>
                    <a:pt x="34461" y="54130"/>
                    <a:pt x="34376" y="55415"/>
                    <a:pt x="34376" y="56699"/>
                  </a:cubicBezTo>
                  <a:cubicBezTo>
                    <a:pt x="34376" y="64579"/>
                    <a:pt x="35919" y="72373"/>
                    <a:pt x="36005" y="80082"/>
                  </a:cubicBezTo>
                  <a:lnTo>
                    <a:pt x="36862" y="80082"/>
                  </a:lnTo>
                  <a:cubicBezTo>
                    <a:pt x="36862" y="80082"/>
                    <a:pt x="36005" y="80082"/>
                    <a:pt x="36005" y="80082"/>
                  </a:cubicBezTo>
                  <a:cubicBezTo>
                    <a:pt x="36005" y="81024"/>
                    <a:pt x="35919" y="81966"/>
                    <a:pt x="35576" y="82737"/>
                  </a:cubicBezTo>
                  <a:cubicBezTo>
                    <a:pt x="35233" y="83507"/>
                    <a:pt x="34890" y="83935"/>
                    <a:pt x="34033" y="84107"/>
                  </a:cubicBezTo>
                  <a:lnTo>
                    <a:pt x="34033" y="84107"/>
                  </a:lnTo>
                  <a:cubicBezTo>
                    <a:pt x="34033" y="84107"/>
                    <a:pt x="34033" y="84107"/>
                    <a:pt x="34033" y="84107"/>
                  </a:cubicBezTo>
                  <a:cubicBezTo>
                    <a:pt x="27775" y="86505"/>
                    <a:pt x="20831" y="87104"/>
                    <a:pt x="14402" y="90102"/>
                  </a:cubicBezTo>
                  <a:lnTo>
                    <a:pt x="14230" y="90102"/>
                  </a:lnTo>
                  <a:cubicBezTo>
                    <a:pt x="14230" y="90102"/>
                    <a:pt x="14145" y="90359"/>
                    <a:pt x="14145" y="90359"/>
                  </a:cubicBezTo>
                  <a:cubicBezTo>
                    <a:pt x="8573" y="97810"/>
                    <a:pt x="4886" y="106375"/>
                    <a:pt x="257" y="114255"/>
                  </a:cubicBezTo>
                  <a:lnTo>
                    <a:pt x="0" y="114598"/>
                  </a:lnTo>
                  <a:lnTo>
                    <a:pt x="171" y="115026"/>
                  </a:lnTo>
                  <a:cubicBezTo>
                    <a:pt x="3600" y="122306"/>
                    <a:pt x="7630" y="129415"/>
                    <a:pt x="12173" y="136096"/>
                  </a:cubicBezTo>
                  <a:lnTo>
                    <a:pt x="12430" y="136438"/>
                  </a:lnTo>
                  <a:lnTo>
                    <a:pt x="12859" y="136438"/>
                  </a:lnTo>
                  <a:cubicBezTo>
                    <a:pt x="18431" y="136610"/>
                    <a:pt x="23917" y="136438"/>
                    <a:pt x="29318" y="137123"/>
                  </a:cubicBezTo>
                  <a:lnTo>
                    <a:pt x="29318" y="136267"/>
                  </a:lnTo>
                  <a:cubicBezTo>
                    <a:pt x="29318" y="136267"/>
                    <a:pt x="28632" y="136438"/>
                    <a:pt x="28632" y="136438"/>
                  </a:cubicBezTo>
                  <a:cubicBezTo>
                    <a:pt x="29404" y="140464"/>
                    <a:pt x="30004" y="144489"/>
                    <a:pt x="30861" y="148601"/>
                  </a:cubicBezTo>
                  <a:lnTo>
                    <a:pt x="30861" y="149114"/>
                  </a:lnTo>
                  <a:cubicBezTo>
                    <a:pt x="30861" y="149114"/>
                    <a:pt x="31461" y="149285"/>
                    <a:pt x="31461" y="149285"/>
                  </a:cubicBezTo>
                  <a:cubicBezTo>
                    <a:pt x="38833" y="151512"/>
                    <a:pt x="47492" y="150913"/>
                    <a:pt x="52121" y="156737"/>
                  </a:cubicBezTo>
                  <a:lnTo>
                    <a:pt x="52121" y="156737"/>
                  </a:lnTo>
                  <a:cubicBezTo>
                    <a:pt x="52121" y="156737"/>
                    <a:pt x="52121" y="156737"/>
                    <a:pt x="52121" y="156737"/>
                  </a:cubicBezTo>
                  <a:cubicBezTo>
                    <a:pt x="61122" y="166843"/>
                    <a:pt x="69780" y="177293"/>
                    <a:pt x="79210" y="187057"/>
                  </a:cubicBezTo>
                  <a:lnTo>
                    <a:pt x="79810" y="186457"/>
                  </a:lnTo>
                  <a:lnTo>
                    <a:pt x="79124" y="186971"/>
                  </a:lnTo>
                  <a:lnTo>
                    <a:pt x="81782" y="190311"/>
                  </a:lnTo>
                  <a:lnTo>
                    <a:pt x="82467" y="189797"/>
                  </a:lnTo>
                  <a:lnTo>
                    <a:pt x="81782" y="189284"/>
                  </a:lnTo>
                  <a:cubicBezTo>
                    <a:pt x="77324" y="194936"/>
                    <a:pt x="70895" y="198705"/>
                    <a:pt x="68323" y="206328"/>
                  </a:cubicBezTo>
                  <a:lnTo>
                    <a:pt x="69094" y="206584"/>
                  </a:lnTo>
                  <a:lnTo>
                    <a:pt x="68323" y="206328"/>
                  </a:lnTo>
                  <a:cubicBezTo>
                    <a:pt x="66437" y="211723"/>
                    <a:pt x="64294" y="216948"/>
                    <a:pt x="62579" y="222515"/>
                  </a:cubicBezTo>
                  <a:lnTo>
                    <a:pt x="63351" y="222772"/>
                  </a:lnTo>
                  <a:lnTo>
                    <a:pt x="62579" y="222515"/>
                  </a:lnTo>
                  <a:cubicBezTo>
                    <a:pt x="62236" y="223457"/>
                    <a:pt x="62151" y="224314"/>
                    <a:pt x="62151" y="225256"/>
                  </a:cubicBezTo>
                  <a:cubicBezTo>
                    <a:pt x="62151" y="228853"/>
                    <a:pt x="64122" y="232108"/>
                    <a:pt x="65151" y="235020"/>
                  </a:cubicBezTo>
                  <a:lnTo>
                    <a:pt x="65322" y="235448"/>
                  </a:lnTo>
                  <a:lnTo>
                    <a:pt x="65837" y="235448"/>
                  </a:lnTo>
                  <a:cubicBezTo>
                    <a:pt x="68323" y="235962"/>
                    <a:pt x="71152" y="235619"/>
                    <a:pt x="73552" y="235876"/>
                  </a:cubicBezTo>
                  <a:cubicBezTo>
                    <a:pt x="75952" y="236133"/>
                    <a:pt x="77838" y="236733"/>
                    <a:pt x="79038" y="238960"/>
                  </a:cubicBezTo>
                  <a:lnTo>
                    <a:pt x="79038" y="238960"/>
                  </a:lnTo>
                  <a:cubicBezTo>
                    <a:pt x="79038" y="238960"/>
                    <a:pt x="79038" y="238960"/>
                    <a:pt x="79038" y="238960"/>
                  </a:cubicBezTo>
                  <a:cubicBezTo>
                    <a:pt x="85382" y="247953"/>
                    <a:pt x="91640" y="257031"/>
                    <a:pt x="97726" y="266196"/>
                  </a:cubicBezTo>
                  <a:lnTo>
                    <a:pt x="98412" y="265768"/>
                  </a:lnTo>
                  <a:lnTo>
                    <a:pt x="97726" y="266196"/>
                  </a:lnTo>
                  <a:cubicBezTo>
                    <a:pt x="101498" y="272362"/>
                    <a:pt x="108014" y="275617"/>
                    <a:pt x="113671" y="278957"/>
                  </a:cubicBezTo>
                  <a:lnTo>
                    <a:pt x="113671" y="278957"/>
                  </a:lnTo>
                  <a:cubicBezTo>
                    <a:pt x="113671" y="278957"/>
                    <a:pt x="113671" y="278957"/>
                    <a:pt x="113671" y="278957"/>
                  </a:cubicBezTo>
                  <a:cubicBezTo>
                    <a:pt x="115986" y="280157"/>
                    <a:pt x="118301" y="284525"/>
                    <a:pt x="119586" y="286323"/>
                  </a:cubicBezTo>
                  <a:lnTo>
                    <a:pt x="120272" y="285895"/>
                  </a:lnTo>
                  <a:lnTo>
                    <a:pt x="119501" y="286323"/>
                  </a:lnTo>
                  <a:cubicBezTo>
                    <a:pt x="129359" y="303881"/>
                    <a:pt x="138103" y="315958"/>
                    <a:pt x="148904" y="332916"/>
                  </a:cubicBezTo>
                  <a:lnTo>
                    <a:pt x="149161" y="333344"/>
                  </a:lnTo>
                  <a:lnTo>
                    <a:pt x="149676" y="333344"/>
                  </a:lnTo>
                  <a:cubicBezTo>
                    <a:pt x="164335" y="331802"/>
                    <a:pt x="178822" y="329062"/>
                    <a:pt x="193481" y="327863"/>
                  </a:cubicBezTo>
                  <a:lnTo>
                    <a:pt x="193481" y="327006"/>
                  </a:lnTo>
                  <a:cubicBezTo>
                    <a:pt x="193481" y="327006"/>
                    <a:pt x="193224" y="327863"/>
                    <a:pt x="193224" y="327863"/>
                  </a:cubicBezTo>
                  <a:cubicBezTo>
                    <a:pt x="199568" y="329147"/>
                    <a:pt x="205397" y="332916"/>
                    <a:pt x="211741" y="335314"/>
                  </a:cubicBezTo>
                  <a:lnTo>
                    <a:pt x="212341" y="335485"/>
                  </a:lnTo>
                  <a:lnTo>
                    <a:pt x="212684" y="335057"/>
                  </a:lnTo>
                  <a:cubicBezTo>
                    <a:pt x="220142" y="325978"/>
                    <a:pt x="225114" y="315529"/>
                    <a:pt x="231543" y="306108"/>
                  </a:cubicBezTo>
                  <a:lnTo>
                    <a:pt x="231543" y="306108"/>
                  </a:lnTo>
                  <a:cubicBezTo>
                    <a:pt x="231543" y="306108"/>
                    <a:pt x="231543" y="306108"/>
                    <a:pt x="231543" y="306108"/>
                  </a:cubicBezTo>
                  <a:cubicBezTo>
                    <a:pt x="232829" y="303881"/>
                    <a:pt x="235144" y="303196"/>
                    <a:pt x="237801" y="302425"/>
                  </a:cubicBezTo>
                  <a:cubicBezTo>
                    <a:pt x="240373" y="301654"/>
                    <a:pt x="243373" y="300969"/>
                    <a:pt x="245174" y="298228"/>
                  </a:cubicBezTo>
                  <a:lnTo>
                    <a:pt x="244488" y="297800"/>
                  </a:lnTo>
                  <a:lnTo>
                    <a:pt x="245174" y="298314"/>
                  </a:lnTo>
                  <a:cubicBezTo>
                    <a:pt x="249374" y="292490"/>
                    <a:pt x="251174" y="290434"/>
                    <a:pt x="254175" y="285381"/>
                  </a:cubicBezTo>
                  <a:lnTo>
                    <a:pt x="253489" y="284953"/>
                  </a:lnTo>
                  <a:lnTo>
                    <a:pt x="254003" y="285638"/>
                  </a:lnTo>
                  <a:lnTo>
                    <a:pt x="255204" y="285381"/>
                  </a:lnTo>
                  <a:cubicBezTo>
                    <a:pt x="257004" y="285381"/>
                    <a:pt x="260090" y="286237"/>
                    <a:pt x="263176" y="287180"/>
                  </a:cubicBezTo>
                  <a:cubicBezTo>
                    <a:pt x="266262" y="288122"/>
                    <a:pt x="269434" y="289064"/>
                    <a:pt x="271834" y="289064"/>
                  </a:cubicBezTo>
                  <a:cubicBezTo>
                    <a:pt x="273206" y="289064"/>
                    <a:pt x="274492" y="288721"/>
                    <a:pt x="275092" y="287436"/>
                  </a:cubicBezTo>
                  <a:lnTo>
                    <a:pt x="274320" y="287094"/>
                  </a:lnTo>
                  <a:lnTo>
                    <a:pt x="275006" y="287522"/>
                  </a:lnTo>
                  <a:cubicBezTo>
                    <a:pt x="275777" y="286323"/>
                    <a:pt x="277921" y="282554"/>
                    <a:pt x="280321" y="278872"/>
                  </a:cubicBezTo>
                  <a:cubicBezTo>
                    <a:pt x="282635" y="275189"/>
                    <a:pt x="285379" y="271592"/>
                    <a:pt x="286407" y="270992"/>
                  </a:cubicBezTo>
                  <a:lnTo>
                    <a:pt x="285979" y="270307"/>
                  </a:lnTo>
                  <a:lnTo>
                    <a:pt x="285807" y="271078"/>
                  </a:lnTo>
                  <a:cubicBezTo>
                    <a:pt x="288550" y="271592"/>
                    <a:pt x="293180" y="271848"/>
                    <a:pt x="297294" y="271848"/>
                  </a:cubicBezTo>
                  <a:cubicBezTo>
                    <a:pt x="300723" y="271848"/>
                    <a:pt x="303724" y="271763"/>
                    <a:pt x="304924" y="271592"/>
                  </a:cubicBezTo>
                  <a:lnTo>
                    <a:pt x="304924" y="270735"/>
                  </a:lnTo>
                  <a:cubicBezTo>
                    <a:pt x="304924" y="270735"/>
                    <a:pt x="304581" y="271506"/>
                    <a:pt x="304581" y="271506"/>
                  </a:cubicBezTo>
                  <a:cubicBezTo>
                    <a:pt x="307410" y="272276"/>
                    <a:pt x="308096" y="274161"/>
                    <a:pt x="308096" y="276645"/>
                  </a:cubicBezTo>
                  <a:cubicBezTo>
                    <a:pt x="308096" y="278272"/>
                    <a:pt x="307753" y="280071"/>
                    <a:pt x="307324" y="281612"/>
                  </a:cubicBezTo>
                  <a:cubicBezTo>
                    <a:pt x="306896" y="283154"/>
                    <a:pt x="306553" y="284353"/>
                    <a:pt x="306467" y="285295"/>
                  </a:cubicBezTo>
                  <a:lnTo>
                    <a:pt x="306639" y="285981"/>
                  </a:lnTo>
                  <a:lnTo>
                    <a:pt x="307581" y="286494"/>
                  </a:lnTo>
                  <a:lnTo>
                    <a:pt x="308010" y="286494"/>
                  </a:lnTo>
                  <a:cubicBezTo>
                    <a:pt x="311353" y="285039"/>
                    <a:pt x="318554" y="283754"/>
                    <a:pt x="325069" y="281441"/>
                  </a:cubicBezTo>
                  <a:lnTo>
                    <a:pt x="325326" y="281441"/>
                  </a:lnTo>
                  <a:cubicBezTo>
                    <a:pt x="325326" y="281441"/>
                    <a:pt x="325498" y="281184"/>
                    <a:pt x="325498" y="281184"/>
                  </a:cubicBezTo>
                  <a:cubicBezTo>
                    <a:pt x="331413" y="273048"/>
                    <a:pt x="345129" y="260372"/>
                    <a:pt x="347701" y="258744"/>
                  </a:cubicBezTo>
                  <a:lnTo>
                    <a:pt x="347272" y="258059"/>
                  </a:lnTo>
                  <a:lnTo>
                    <a:pt x="346672" y="258659"/>
                  </a:lnTo>
                  <a:lnTo>
                    <a:pt x="381133" y="290006"/>
                  </a:lnTo>
                  <a:lnTo>
                    <a:pt x="381648" y="289235"/>
                  </a:lnTo>
                  <a:cubicBezTo>
                    <a:pt x="384563" y="285295"/>
                    <a:pt x="388506" y="279814"/>
                    <a:pt x="392364" y="275103"/>
                  </a:cubicBezTo>
                  <a:cubicBezTo>
                    <a:pt x="396135" y="270392"/>
                    <a:pt x="399822" y="266452"/>
                    <a:pt x="401622" y="265596"/>
                  </a:cubicBezTo>
                  <a:lnTo>
                    <a:pt x="402393" y="265254"/>
                  </a:lnTo>
                  <a:lnTo>
                    <a:pt x="401965" y="264483"/>
                  </a:lnTo>
                  <a:cubicBezTo>
                    <a:pt x="399736" y="260286"/>
                    <a:pt x="392106" y="254205"/>
                    <a:pt x="384905" y="248723"/>
                  </a:cubicBezTo>
                  <a:cubicBezTo>
                    <a:pt x="381305" y="245983"/>
                    <a:pt x="377790" y="243499"/>
                    <a:pt x="375219" y="241529"/>
                  </a:cubicBezTo>
                  <a:cubicBezTo>
                    <a:pt x="373932" y="240587"/>
                    <a:pt x="372818" y="239730"/>
                    <a:pt x="372046" y="239045"/>
                  </a:cubicBezTo>
                  <a:lnTo>
                    <a:pt x="371189" y="238274"/>
                  </a:lnTo>
                  <a:lnTo>
                    <a:pt x="371018" y="238103"/>
                  </a:lnTo>
                  <a:lnTo>
                    <a:pt x="371018" y="238103"/>
                  </a:lnTo>
                  <a:cubicBezTo>
                    <a:pt x="371018" y="238103"/>
                    <a:pt x="370589" y="238274"/>
                    <a:pt x="370589" y="238274"/>
                  </a:cubicBezTo>
                  <a:lnTo>
                    <a:pt x="371018" y="238274"/>
                  </a:lnTo>
                  <a:cubicBezTo>
                    <a:pt x="371018" y="238274"/>
                    <a:pt x="371018" y="238103"/>
                    <a:pt x="371018" y="238103"/>
                  </a:cubicBezTo>
                  <a:lnTo>
                    <a:pt x="370589" y="238274"/>
                  </a:lnTo>
                  <a:lnTo>
                    <a:pt x="371018" y="238274"/>
                  </a:lnTo>
                  <a:cubicBezTo>
                    <a:pt x="369818" y="232793"/>
                    <a:pt x="365446" y="228682"/>
                    <a:pt x="361588" y="225684"/>
                  </a:cubicBezTo>
                  <a:cubicBezTo>
                    <a:pt x="359616" y="224228"/>
                    <a:pt x="357731" y="223029"/>
                    <a:pt x="356359" y="222087"/>
                  </a:cubicBezTo>
                  <a:lnTo>
                    <a:pt x="354730" y="221059"/>
                  </a:lnTo>
                  <a:lnTo>
                    <a:pt x="354387" y="220802"/>
                  </a:lnTo>
                  <a:lnTo>
                    <a:pt x="354387" y="220802"/>
                  </a:lnTo>
                  <a:lnTo>
                    <a:pt x="353873" y="221145"/>
                  </a:lnTo>
                  <a:lnTo>
                    <a:pt x="354473" y="221145"/>
                  </a:lnTo>
                  <a:lnTo>
                    <a:pt x="354473" y="220802"/>
                  </a:lnTo>
                  <a:cubicBezTo>
                    <a:pt x="354473" y="220802"/>
                    <a:pt x="353873" y="221145"/>
                    <a:pt x="353873" y="221145"/>
                  </a:cubicBezTo>
                  <a:lnTo>
                    <a:pt x="354473" y="221145"/>
                  </a:lnTo>
                  <a:lnTo>
                    <a:pt x="353787" y="221145"/>
                  </a:lnTo>
                  <a:lnTo>
                    <a:pt x="354216" y="221744"/>
                  </a:lnTo>
                  <a:lnTo>
                    <a:pt x="354473" y="221145"/>
                  </a:lnTo>
                  <a:lnTo>
                    <a:pt x="353787" y="221145"/>
                  </a:lnTo>
                  <a:lnTo>
                    <a:pt x="354216" y="221744"/>
                  </a:lnTo>
                  <a:lnTo>
                    <a:pt x="354216" y="221744"/>
                  </a:lnTo>
                  <a:cubicBezTo>
                    <a:pt x="354216" y="221744"/>
                    <a:pt x="354216" y="221744"/>
                    <a:pt x="354216" y="221744"/>
                  </a:cubicBezTo>
                  <a:lnTo>
                    <a:pt x="354473" y="221487"/>
                  </a:lnTo>
                  <a:lnTo>
                    <a:pt x="354730" y="220802"/>
                  </a:lnTo>
                  <a:lnTo>
                    <a:pt x="354130" y="219945"/>
                  </a:lnTo>
                  <a:lnTo>
                    <a:pt x="353701" y="219945"/>
                  </a:lnTo>
                  <a:cubicBezTo>
                    <a:pt x="353016" y="219945"/>
                    <a:pt x="351901" y="220288"/>
                    <a:pt x="350187" y="220802"/>
                  </a:cubicBezTo>
                  <a:cubicBezTo>
                    <a:pt x="345129" y="222344"/>
                    <a:pt x="335613" y="225513"/>
                    <a:pt x="329870" y="226112"/>
                  </a:cubicBezTo>
                  <a:lnTo>
                    <a:pt x="329870" y="226969"/>
                  </a:lnTo>
                  <a:cubicBezTo>
                    <a:pt x="329870" y="226969"/>
                    <a:pt x="330127" y="226198"/>
                    <a:pt x="330127" y="226198"/>
                  </a:cubicBezTo>
                  <a:lnTo>
                    <a:pt x="329098" y="226198"/>
                  </a:lnTo>
                  <a:cubicBezTo>
                    <a:pt x="326955" y="226112"/>
                    <a:pt x="324726" y="227311"/>
                    <a:pt x="322926" y="228596"/>
                  </a:cubicBezTo>
                  <a:cubicBezTo>
                    <a:pt x="321126" y="229967"/>
                    <a:pt x="319754" y="231165"/>
                    <a:pt x="319326" y="232108"/>
                  </a:cubicBezTo>
                  <a:lnTo>
                    <a:pt x="320097" y="232450"/>
                  </a:lnTo>
                  <a:lnTo>
                    <a:pt x="320354" y="231679"/>
                  </a:lnTo>
                  <a:cubicBezTo>
                    <a:pt x="317611" y="230651"/>
                    <a:pt x="314182" y="229624"/>
                    <a:pt x="311439" y="228682"/>
                  </a:cubicBezTo>
                  <a:cubicBezTo>
                    <a:pt x="310067" y="228254"/>
                    <a:pt x="308867" y="227825"/>
                    <a:pt x="308096" y="227482"/>
                  </a:cubicBezTo>
                  <a:lnTo>
                    <a:pt x="307238" y="227054"/>
                  </a:lnTo>
                  <a:lnTo>
                    <a:pt x="307153" y="227054"/>
                  </a:lnTo>
                  <a:cubicBezTo>
                    <a:pt x="307153" y="227054"/>
                    <a:pt x="306724" y="227311"/>
                    <a:pt x="306724" y="227311"/>
                  </a:cubicBezTo>
                  <a:lnTo>
                    <a:pt x="307238" y="227311"/>
                  </a:lnTo>
                  <a:lnTo>
                    <a:pt x="307238" y="226969"/>
                  </a:lnTo>
                  <a:cubicBezTo>
                    <a:pt x="307238" y="226969"/>
                    <a:pt x="306724" y="227311"/>
                    <a:pt x="306724" y="227311"/>
                  </a:cubicBezTo>
                  <a:lnTo>
                    <a:pt x="307238" y="227311"/>
                  </a:lnTo>
                  <a:lnTo>
                    <a:pt x="306724" y="227311"/>
                  </a:lnTo>
                  <a:lnTo>
                    <a:pt x="306981" y="227825"/>
                  </a:lnTo>
                  <a:lnTo>
                    <a:pt x="307238" y="227311"/>
                  </a:lnTo>
                  <a:lnTo>
                    <a:pt x="306724" y="227311"/>
                  </a:lnTo>
                  <a:lnTo>
                    <a:pt x="306981" y="227825"/>
                  </a:lnTo>
                  <a:lnTo>
                    <a:pt x="307238" y="227825"/>
                  </a:lnTo>
                  <a:cubicBezTo>
                    <a:pt x="318983" y="225427"/>
                    <a:pt x="330813" y="223286"/>
                    <a:pt x="342214" y="219346"/>
                  </a:cubicBezTo>
                  <a:lnTo>
                    <a:pt x="341957" y="218575"/>
                  </a:lnTo>
                  <a:lnTo>
                    <a:pt x="342214" y="219346"/>
                  </a:lnTo>
                  <a:cubicBezTo>
                    <a:pt x="348301" y="217547"/>
                    <a:pt x="354130" y="215063"/>
                    <a:pt x="360217" y="213779"/>
                  </a:cubicBezTo>
                  <a:lnTo>
                    <a:pt x="361245" y="213779"/>
                  </a:lnTo>
                  <a:cubicBezTo>
                    <a:pt x="363560" y="213607"/>
                    <a:pt x="365960" y="215577"/>
                    <a:pt x="367932" y="217462"/>
                  </a:cubicBezTo>
                  <a:lnTo>
                    <a:pt x="368532" y="216862"/>
                  </a:lnTo>
                  <a:lnTo>
                    <a:pt x="367932" y="217462"/>
                  </a:lnTo>
                  <a:cubicBezTo>
                    <a:pt x="375476" y="224742"/>
                    <a:pt x="382591" y="232450"/>
                    <a:pt x="390220" y="239730"/>
                  </a:cubicBezTo>
                  <a:lnTo>
                    <a:pt x="390820" y="239131"/>
                  </a:lnTo>
                  <a:lnTo>
                    <a:pt x="390220" y="239730"/>
                  </a:lnTo>
                  <a:cubicBezTo>
                    <a:pt x="392963" y="242471"/>
                    <a:pt x="396735" y="242899"/>
                    <a:pt x="400079" y="243242"/>
                  </a:cubicBezTo>
                  <a:cubicBezTo>
                    <a:pt x="407365" y="243927"/>
                    <a:pt x="414652" y="244955"/>
                    <a:pt x="422024" y="245383"/>
                  </a:cubicBezTo>
                  <a:lnTo>
                    <a:pt x="423310" y="245383"/>
                  </a:lnTo>
                  <a:cubicBezTo>
                    <a:pt x="423310" y="245383"/>
                    <a:pt x="422882" y="244270"/>
                    <a:pt x="422882" y="244270"/>
                  </a:cubicBezTo>
                  <a:cubicBezTo>
                    <a:pt x="419795" y="235791"/>
                    <a:pt x="414823" y="228424"/>
                    <a:pt x="410880" y="220631"/>
                  </a:cubicBezTo>
                  <a:lnTo>
                    <a:pt x="410880" y="220631"/>
                  </a:lnTo>
                  <a:cubicBezTo>
                    <a:pt x="396135" y="192881"/>
                    <a:pt x="381305" y="165131"/>
                    <a:pt x="366474" y="137466"/>
                  </a:cubicBezTo>
                  <a:lnTo>
                    <a:pt x="365789" y="137894"/>
                  </a:lnTo>
                  <a:lnTo>
                    <a:pt x="366560" y="137552"/>
                  </a:lnTo>
                  <a:cubicBezTo>
                    <a:pt x="365874" y="136096"/>
                    <a:pt x="364931" y="134297"/>
                    <a:pt x="364931" y="132927"/>
                  </a:cubicBezTo>
                  <a:lnTo>
                    <a:pt x="365789" y="131042"/>
                  </a:lnTo>
                  <a:lnTo>
                    <a:pt x="365189" y="130443"/>
                  </a:lnTo>
                  <a:lnTo>
                    <a:pt x="365703" y="131042"/>
                  </a:lnTo>
                  <a:cubicBezTo>
                    <a:pt x="371275" y="126332"/>
                    <a:pt x="378133" y="123248"/>
                    <a:pt x="384048" y="118452"/>
                  </a:cubicBezTo>
                  <a:lnTo>
                    <a:pt x="384991" y="117681"/>
                  </a:lnTo>
                  <a:lnTo>
                    <a:pt x="383962" y="117081"/>
                  </a:lnTo>
                  <a:cubicBezTo>
                    <a:pt x="380019" y="114598"/>
                    <a:pt x="376076" y="111943"/>
                    <a:pt x="371532" y="110144"/>
                  </a:cubicBezTo>
                  <a:lnTo>
                    <a:pt x="371532" y="110144"/>
                  </a:lnTo>
                  <a:cubicBezTo>
                    <a:pt x="371532" y="110144"/>
                    <a:pt x="371532" y="110144"/>
                    <a:pt x="371532" y="110144"/>
                  </a:cubicBezTo>
                  <a:cubicBezTo>
                    <a:pt x="371532" y="110144"/>
                    <a:pt x="369903" y="109801"/>
                    <a:pt x="368275" y="109202"/>
                  </a:cubicBezTo>
                  <a:cubicBezTo>
                    <a:pt x="366646" y="108688"/>
                    <a:pt x="364760" y="107660"/>
                    <a:pt x="364760" y="107403"/>
                  </a:cubicBezTo>
                  <a:lnTo>
                    <a:pt x="364760" y="107403"/>
                  </a:lnTo>
                  <a:cubicBezTo>
                    <a:pt x="364760" y="107403"/>
                    <a:pt x="364760" y="107403"/>
                    <a:pt x="364760" y="107403"/>
                  </a:cubicBezTo>
                  <a:lnTo>
                    <a:pt x="364074" y="107832"/>
                  </a:lnTo>
                  <a:lnTo>
                    <a:pt x="364074" y="107832"/>
                  </a:lnTo>
                  <a:close/>
                </a:path>
              </a:pathLst>
            </a:custGeom>
            <a:solidFill>
              <a:srgbClr val="FFFFFF"/>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4" name="Freeform 202">
              <a:extLst>
                <a:ext uri="{FF2B5EF4-FFF2-40B4-BE49-F238E27FC236}">
                  <a16:creationId xmlns:a16="http://schemas.microsoft.com/office/drawing/2014/main" id="{A72E75EF-B9AB-4538-FCCC-B296E580B760}"/>
                </a:ext>
              </a:extLst>
            </p:cNvPr>
            <p:cNvSpPr/>
            <p:nvPr/>
          </p:nvSpPr>
          <p:spPr>
            <a:xfrm>
              <a:off x="1695687" y="3542386"/>
              <a:ext cx="515997" cy="585251"/>
            </a:xfrm>
            <a:custGeom>
              <a:avLst/>
              <a:gdLst>
                <a:gd name="connsiteX0" fmla="*/ 179594 w 282206"/>
                <a:gd name="connsiteY0" fmla="*/ 194422 h 356554"/>
                <a:gd name="connsiteX1" fmla="*/ 197596 w 282206"/>
                <a:gd name="connsiteY1" fmla="*/ 247953 h 356554"/>
                <a:gd name="connsiteX2" fmla="*/ 199996 w 282206"/>
                <a:gd name="connsiteY2" fmla="*/ 255575 h 356554"/>
                <a:gd name="connsiteX3" fmla="*/ 207883 w 282206"/>
                <a:gd name="connsiteY3" fmla="*/ 277587 h 356554"/>
                <a:gd name="connsiteX4" fmla="*/ 219199 w 282206"/>
                <a:gd name="connsiteY4" fmla="*/ 290777 h 356554"/>
                <a:gd name="connsiteX5" fmla="*/ 234544 w 282206"/>
                <a:gd name="connsiteY5" fmla="*/ 306450 h 356554"/>
                <a:gd name="connsiteX6" fmla="*/ 282207 w 282206"/>
                <a:gd name="connsiteY6" fmla="*/ 330261 h 356554"/>
                <a:gd name="connsiteX7" fmla="*/ 271834 w 282206"/>
                <a:gd name="connsiteY7" fmla="*/ 344392 h 356554"/>
                <a:gd name="connsiteX8" fmla="*/ 219542 w 282206"/>
                <a:gd name="connsiteY8" fmla="*/ 342594 h 356554"/>
                <a:gd name="connsiteX9" fmla="*/ 188338 w 282206"/>
                <a:gd name="connsiteY9" fmla="*/ 356555 h 356554"/>
                <a:gd name="connsiteX10" fmla="*/ 177451 w 282206"/>
                <a:gd name="connsiteY10" fmla="*/ 352272 h 356554"/>
                <a:gd name="connsiteX11" fmla="*/ 165964 w 282206"/>
                <a:gd name="connsiteY11" fmla="*/ 339254 h 356554"/>
                <a:gd name="connsiteX12" fmla="*/ 149590 w 282206"/>
                <a:gd name="connsiteY12" fmla="*/ 334200 h 356554"/>
                <a:gd name="connsiteX13" fmla="*/ 132874 w 282206"/>
                <a:gd name="connsiteY13" fmla="*/ 345249 h 356554"/>
                <a:gd name="connsiteX14" fmla="*/ 123015 w 282206"/>
                <a:gd name="connsiteY14" fmla="*/ 345849 h 356554"/>
                <a:gd name="connsiteX15" fmla="*/ 109128 w 282206"/>
                <a:gd name="connsiteY15" fmla="*/ 355784 h 356554"/>
                <a:gd name="connsiteX16" fmla="*/ 99355 w 282206"/>
                <a:gd name="connsiteY16" fmla="*/ 350559 h 356554"/>
                <a:gd name="connsiteX17" fmla="*/ 78438 w 282206"/>
                <a:gd name="connsiteY17" fmla="*/ 354328 h 356554"/>
                <a:gd name="connsiteX18" fmla="*/ 74324 w 282206"/>
                <a:gd name="connsiteY18" fmla="*/ 337626 h 356554"/>
                <a:gd name="connsiteX19" fmla="*/ 54693 w 282206"/>
                <a:gd name="connsiteY19" fmla="*/ 315443 h 356554"/>
                <a:gd name="connsiteX20" fmla="*/ 59665 w 282206"/>
                <a:gd name="connsiteY20" fmla="*/ 305594 h 356554"/>
                <a:gd name="connsiteX21" fmla="*/ 48949 w 282206"/>
                <a:gd name="connsiteY21" fmla="*/ 293689 h 356554"/>
                <a:gd name="connsiteX22" fmla="*/ 59322 w 282206"/>
                <a:gd name="connsiteY22" fmla="*/ 273904 h 356554"/>
                <a:gd name="connsiteX23" fmla="*/ 41834 w 282206"/>
                <a:gd name="connsiteY23" fmla="*/ 249408 h 356554"/>
                <a:gd name="connsiteX24" fmla="*/ 20317 w 282206"/>
                <a:gd name="connsiteY24" fmla="*/ 263112 h 356554"/>
                <a:gd name="connsiteX25" fmla="*/ 10458 w 282206"/>
                <a:gd name="connsiteY25" fmla="*/ 245040 h 356554"/>
                <a:gd name="connsiteX26" fmla="*/ 17745 w 282206"/>
                <a:gd name="connsiteY26" fmla="*/ 232193 h 356554"/>
                <a:gd name="connsiteX27" fmla="*/ 14745 w 282206"/>
                <a:gd name="connsiteY27" fmla="*/ 221059 h 356554"/>
                <a:gd name="connsiteX28" fmla="*/ 28632 w 282206"/>
                <a:gd name="connsiteY28" fmla="*/ 197762 h 356554"/>
                <a:gd name="connsiteX29" fmla="*/ 0 w 282206"/>
                <a:gd name="connsiteY29" fmla="*/ 162218 h 356554"/>
                <a:gd name="connsiteX30" fmla="*/ 25117 w 282206"/>
                <a:gd name="connsiteY30" fmla="*/ 138236 h 356554"/>
                <a:gd name="connsiteX31" fmla="*/ 60436 w 282206"/>
                <a:gd name="connsiteY31" fmla="*/ 104491 h 356554"/>
                <a:gd name="connsiteX32" fmla="*/ 74667 w 282206"/>
                <a:gd name="connsiteY32" fmla="*/ 89931 h 356554"/>
                <a:gd name="connsiteX33" fmla="*/ 70552 w 282206"/>
                <a:gd name="connsiteY33" fmla="*/ 77512 h 356554"/>
                <a:gd name="connsiteX34" fmla="*/ 55464 w 282206"/>
                <a:gd name="connsiteY34" fmla="*/ 45051 h 356554"/>
                <a:gd name="connsiteX35" fmla="*/ 53235 w 282206"/>
                <a:gd name="connsiteY35" fmla="*/ 37599 h 356554"/>
                <a:gd name="connsiteX36" fmla="*/ 78610 w 282206"/>
                <a:gd name="connsiteY36" fmla="*/ 15074 h 356554"/>
                <a:gd name="connsiteX37" fmla="*/ 96355 w 282206"/>
                <a:gd name="connsiteY37" fmla="*/ 0 h 356554"/>
                <a:gd name="connsiteX38" fmla="*/ 156191 w 282206"/>
                <a:gd name="connsiteY38" fmla="*/ 59440 h 356554"/>
                <a:gd name="connsiteX39" fmla="*/ 160134 w 282206"/>
                <a:gd name="connsiteY39" fmla="*/ 68347 h 356554"/>
                <a:gd name="connsiteX40" fmla="*/ 179508 w 282206"/>
                <a:gd name="connsiteY40" fmla="*/ 194507 h 356554"/>
                <a:gd name="connsiteX41" fmla="*/ 179508 w 282206"/>
                <a:gd name="connsiteY41" fmla="*/ 194507 h 35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82206" h="356554">
                  <a:moveTo>
                    <a:pt x="179594" y="194422"/>
                  </a:moveTo>
                  <a:lnTo>
                    <a:pt x="197596" y="247953"/>
                  </a:lnTo>
                  <a:lnTo>
                    <a:pt x="199996" y="255575"/>
                  </a:lnTo>
                  <a:cubicBezTo>
                    <a:pt x="199996" y="255575"/>
                    <a:pt x="204540" y="269879"/>
                    <a:pt x="207883" y="277587"/>
                  </a:cubicBezTo>
                  <a:cubicBezTo>
                    <a:pt x="210284" y="282983"/>
                    <a:pt x="215084" y="286751"/>
                    <a:pt x="219199" y="290777"/>
                  </a:cubicBezTo>
                  <a:cubicBezTo>
                    <a:pt x="224685" y="295658"/>
                    <a:pt x="229486" y="301140"/>
                    <a:pt x="234544" y="306450"/>
                  </a:cubicBezTo>
                  <a:lnTo>
                    <a:pt x="282207" y="330261"/>
                  </a:lnTo>
                  <a:lnTo>
                    <a:pt x="271834" y="344392"/>
                  </a:lnTo>
                  <a:lnTo>
                    <a:pt x="219542" y="342594"/>
                  </a:lnTo>
                  <a:lnTo>
                    <a:pt x="188338" y="356555"/>
                  </a:lnTo>
                  <a:cubicBezTo>
                    <a:pt x="185680" y="355612"/>
                    <a:pt x="179851" y="353728"/>
                    <a:pt x="177451" y="352272"/>
                  </a:cubicBezTo>
                  <a:cubicBezTo>
                    <a:pt x="173079" y="348504"/>
                    <a:pt x="170593" y="342851"/>
                    <a:pt x="165964" y="339254"/>
                  </a:cubicBezTo>
                  <a:cubicBezTo>
                    <a:pt x="160820" y="336599"/>
                    <a:pt x="155162" y="335399"/>
                    <a:pt x="149590" y="334200"/>
                  </a:cubicBezTo>
                  <a:cubicBezTo>
                    <a:pt x="142989" y="335657"/>
                    <a:pt x="134931" y="337712"/>
                    <a:pt x="132874" y="345249"/>
                  </a:cubicBezTo>
                  <a:cubicBezTo>
                    <a:pt x="129616" y="345249"/>
                    <a:pt x="126016" y="343879"/>
                    <a:pt x="123015" y="345849"/>
                  </a:cubicBezTo>
                  <a:cubicBezTo>
                    <a:pt x="118215" y="348932"/>
                    <a:pt x="113757" y="352529"/>
                    <a:pt x="109128" y="355784"/>
                  </a:cubicBezTo>
                  <a:cubicBezTo>
                    <a:pt x="105870" y="354071"/>
                    <a:pt x="103041" y="351159"/>
                    <a:pt x="99355" y="350559"/>
                  </a:cubicBezTo>
                  <a:cubicBezTo>
                    <a:pt x="92326" y="351501"/>
                    <a:pt x="85554" y="353900"/>
                    <a:pt x="78438" y="354328"/>
                  </a:cubicBezTo>
                  <a:cubicBezTo>
                    <a:pt x="77581" y="348675"/>
                    <a:pt x="78438" y="342166"/>
                    <a:pt x="74324" y="337626"/>
                  </a:cubicBezTo>
                  <a:cubicBezTo>
                    <a:pt x="68066" y="329918"/>
                    <a:pt x="60522" y="323409"/>
                    <a:pt x="54693" y="315443"/>
                  </a:cubicBezTo>
                  <a:cubicBezTo>
                    <a:pt x="56407" y="312189"/>
                    <a:pt x="58122" y="308934"/>
                    <a:pt x="59665" y="305594"/>
                  </a:cubicBezTo>
                  <a:cubicBezTo>
                    <a:pt x="56150" y="301654"/>
                    <a:pt x="51349" y="298485"/>
                    <a:pt x="48949" y="293689"/>
                  </a:cubicBezTo>
                  <a:cubicBezTo>
                    <a:pt x="52206" y="285552"/>
                    <a:pt x="59322" y="273904"/>
                    <a:pt x="59322" y="273904"/>
                  </a:cubicBezTo>
                  <a:cubicBezTo>
                    <a:pt x="59322" y="273904"/>
                    <a:pt x="46892" y="256089"/>
                    <a:pt x="41834" y="249408"/>
                  </a:cubicBezTo>
                  <a:cubicBezTo>
                    <a:pt x="33519" y="251978"/>
                    <a:pt x="27775" y="258915"/>
                    <a:pt x="20317" y="263112"/>
                  </a:cubicBezTo>
                  <a:cubicBezTo>
                    <a:pt x="16888" y="257202"/>
                    <a:pt x="13116" y="251378"/>
                    <a:pt x="10458" y="245040"/>
                  </a:cubicBezTo>
                  <a:cubicBezTo>
                    <a:pt x="11573" y="240244"/>
                    <a:pt x="15431" y="236475"/>
                    <a:pt x="17745" y="232193"/>
                  </a:cubicBezTo>
                  <a:cubicBezTo>
                    <a:pt x="16716" y="228510"/>
                    <a:pt x="15173" y="224913"/>
                    <a:pt x="14745" y="221059"/>
                  </a:cubicBezTo>
                  <a:cubicBezTo>
                    <a:pt x="18517" y="212836"/>
                    <a:pt x="24517" y="205813"/>
                    <a:pt x="28632" y="197762"/>
                  </a:cubicBezTo>
                  <a:cubicBezTo>
                    <a:pt x="19717" y="185429"/>
                    <a:pt x="8830" y="174637"/>
                    <a:pt x="0" y="162218"/>
                  </a:cubicBezTo>
                  <a:cubicBezTo>
                    <a:pt x="7887" y="153653"/>
                    <a:pt x="16802" y="146287"/>
                    <a:pt x="25117" y="138236"/>
                  </a:cubicBezTo>
                  <a:cubicBezTo>
                    <a:pt x="36605" y="126674"/>
                    <a:pt x="48863" y="115968"/>
                    <a:pt x="60436" y="104491"/>
                  </a:cubicBezTo>
                  <a:cubicBezTo>
                    <a:pt x="65237" y="99780"/>
                    <a:pt x="70809" y="95498"/>
                    <a:pt x="74667" y="89931"/>
                  </a:cubicBezTo>
                  <a:cubicBezTo>
                    <a:pt x="75267" y="85563"/>
                    <a:pt x="72095" y="81537"/>
                    <a:pt x="70552" y="77512"/>
                  </a:cubicBezTo>
                  <a:cubicBezTo>
                    <a:pt x="65408" y="66720"/>
                    <a:pt x="60608" y="55842"/>
                    <a:pt x="55464" y="45051"/>
                  </a:cubicBezTo>
                  <a:cubicBezTo>
                    <a:pt x="54521" y="42653"/>
                    <a:pt x="52978" y="40255"/>
                    <a:pt x="53235" y="37599"/>
                  </a:cubicBezTo>
                  <a:cubicBezTo>
                    <a:pt x="61293" y="29634"/>
                    <a:pt x="70294" y="22697"/>
                    <a:pt x="78610" y="15074"/>
                  </a:cubicBezTo>
                  <a:cubicBezTo>
                    <a:pt x="84611" y="10106"/>
                    <a:pt x="90097" y="4625"/>
                    <a:pt x="96355" y="0"/>
                  </a:cubicBezTo>
                  <a:cubicBezTo>
                    <a:pt x="116758" y="19357"/>
                    <a:pt x="136303" y="39570"/>
                    <a:pt x="156191" y="59440"/>
                  </a:cubicBezTo>
                  <a:cubicBezTo>
                    <a:pt x="158763" y="61667"/>
                    <a:pt x="159706" y="65093"/>
                    <a:pt x="160134" y="68347"/>
                  </a:cubicBezTo>
                  <a:cubicBezTo>
                    <a:pt x="166478" y="110401"/>
                    <a:pt x="172993" y="152454"/>
                    <a:pt x="179508" y="194507"/>
                  </a:cubicBezTo>
                  <a:lnTo>
                    <a:pt x="179508" y="194507"/>
                  </a:lnTo>
                  <a:close/>
                </a:path>
              </a:pathLst>
            </a:custGeom>
            <a:solidFill>
              <a:srgbClr val="1F7763"/>
            </a:solidFill>
            <a:ln w="8572" cap="flat">
              <a:noFill/>
              <a:prstDash val="solid"/>
              <a:miter/>
            </a:ln>
          </p:spPr>
          <p:txBody>
            <a:bodyPr rtlCol="0" anchor="ctr"/>
            <a:lstStyle/>
            <a:p>
              <a:endParaRPr lang="en-US" dirty="0"/>
            </a:p>
          </p:txBody>
        </p:sp>
        <p:sp>
          <p:nvSpPr>
            <p:cNvPr id="65" name="Freeform 203">
              <a:extLst>
                <a:ext uri="{FF2B5EF4-FFF2-40B4-BE49-F238E27FC236}">
                  <a16:creationId xmlns:a16="http://schemas.microsoft.com/office/drawing/2014/main" id="{416EDB97-55DD-2B61-1815-E176A356F824}"/>
                </a:ext>
              </a:extLst>
            </p:cNvPr>
            <p:cNvSpPr/>
            <p:nvPr/>
          </p:nvSpPr>
          <p:spPr>
            <a:xfrm>
              <a:off x="1703588" y="3544414"/>
              <a:ext cx="519445" cy="588625"/>
            </a:xfrm>
            <a:custGeom>
              <a:avLst/>
              <a:gdLst>
                <a:gd name="connsiteX0" fmla="*/ 180537 w 284092"/>
                <a:gd name="connsiteY0" fmla="*/ 195365 h 358610"/>
                <a:gd name="connsiteX1" fmla="*/ 179765 w 284092"/>
                <a:gd name="connsiteY1" fmla="*/ 195621 h 358610"/>
                <a:gd name="connsiteX2" fmla="*/ 197768 w 284092"/>
                <a:gd name="connsiteY2" fmla="*/ 249066 h 358610"/>
                <a:gd name="connsiteX3" fmla="*/ 200082 w 284092"/>
                <a:gd name="connsiteY3" fmla="*/ 256689 h 358610"/>
                <a:gd name="connsiteX4" fmla="*/ 200082 w 284092"/>
                <a:gd name="connsiteY4" fmla="*/ 256689 h 358610"/>
                <a:gd name="connsiteX5" fmla="*/ 207969 w 284092"/>
                <a:gd name="connsiteY5" fmla="*/ 278786 h 358610"/>
                <a:gd name="connsiteX6" fmla="*/ 219456 w 284092"/>
                <a:gd name="connsiteY6" fmla="*/ 292318 h 358610"/>
                <a:gd name="connsiteX7" fmla="*/ 219456 w 284092"/>
                <a:gd name="connsiteY7" fmla="*/ 292318 h 358610"/>
                <a:gd name="connsiteX8" fmla="*/ 219456 w 284092"/>
                <a:gd name="connsiteY8" fmla="*/ 292318 h 358610"/>
                <a:gd name="connsiteX9" fmla="*/ 234801 w 284092"/>
                <a:gd name="connsiteY9" fmla="*/ 307907 h 358610"/>
                <a:gd name="connsiteX10" fmla="*/ 234886 w 284092"/>
                <a:gd name="connsiteY10" fmla="*/ 307907 h 358610"/>
                <a:gd name="connsiteX11" fmla="*/ 281864 w 284092"/>
                <a:gd name="connsiteY11" fmla="*/ 331460 h 358610"/>
                <a:gd name="connsiteX12" fmla="*/ 272348 w 284092"/>
                <a:gd name="connsiteY12" fmla="*/ 344479 h 358610"/>
                <a:gd name="connsiteX13" fmla="*/ 220313 w 284092"/>
                <a:gd name="connsiteY13" fmla="*/ 342680 h 358610"/>
                <a:gd name="connsiteX14" fmla="*/ 188938 w 284092"/>
                <a:gd name="connsiteY14" fmla="*/ 356726 h 358610"/>
                <a:gd name="connsiteX15" fmla="*/ 189281 w 284092"/>
                <a:gd name="connsiteY15" fmla="*/ 357497 h 358610"/>
                <a:gd name="connsiteX16" fmla="*/ 189538 w 284092"/>
                <a:gd name="connsiteY16" fmla="*/ 356726 h 358610"/>
                <a:gd name="connsiteX17" fmla="*/ 178822 w 284092"/>
                <a:gd name="connsiteY17" fmla="*/ 352530 h 358610"/>
                <a:gd name="connsiteX18" fmla="*/ 178394 w 284092"/>
                <a:gd name="connsiteY18" fmla="*/ 353215 h 358610"/>
                <a:gd name="connsiteX19" fmla="*/ 178908 w 284092"/>
                <a:gd name="connsiteY19" fmla="*/ 352615 h 358610"/>
                <a:gd name="connsiteX20" fmla="*/ 167421 w 284092"/>
                <a:gd name="connsiteY20" fmla="*/ 339597 h 358610"/>
                <a:gd name="connsiteX21" fmla="*/ 167421 w 284092"/>
                <a:gd name="connsiteY21" fmla="*/ 339597 h 358610"/>
                <a:gd name="connsiteX22" fmla="*/ 167421 w 284092"/>
                <a:gd name="connsiteY22" fmla="*/ 339511 h 358610"/>
                <a:gd name="connsiteX23" fmla="*/ 150790 w 284092"/>
                <a:gd name="connsiteY23" fmla="*/ 334372 h 358610"/>
                <a:gd name="connsiteX24" fmla="*/ 150619 w 284092"/>
                <a:gd name="connsiteY24" fmla="*/ 334372 h 358610"/>
                <a:gd name="connsiteX25" fmla="*/ 150447 w 284092"/>
                <a:gd name="connsiteY25" fmla="*/ 334372 h 358610"/>
                <a:gd name="connsiteX26" fmla="*/ 133131 w 284092"/>
                <a:gd name="connsiteY26" fmla="*/ 346020 h 358610"/>
                <a:gd name="connsiteX27" fmla="*/ 133988 w 284092"/>
                <a:gd name="connsiteY27" fmla="*/ 346277 h 358610"/>
                <a:gd name="connsiteX28" fmla="*/ 133988 w 284092"/>
                <a:gd name="connsiteY28" fmla="*/ 345421 h 358610"/>
                <a:gd name="connsiteX29" fmla="*/ 133988 w 284092"/>
                <a:gd name="connsiteY29" fmla="*/ 345421 h 358610"/>
                <a:gd name="connsiteX30" fmla="*/ 128159 w 284092"/>
                <a:gd name="connsiteY30" fmla="*/ 344907 h 358610"/>
                <a:gd name="connsiteX31" fmla="*/ 123787 w 284092"/>
                <a:gd name="connsiteY31" fmla="*/ 346106 h 358610"/>
                <a:gd name="connsiteX32" fmla="*/ 124215 w 284092"/>
                <a:gd name="connsiteY32" fmla="*/ 346791 h 358610"/>
                <a:gd name="connsiteX33" fmla="*/ 123787 w 284092"/>
                <a:gd name="connsiteY33" fmla="*/ 346106 h 358610"/>
                <a:gd name="connsiteX34" fmla="*/ 109814 w 284092"/>
                <a:gd name="connsiteY34" fmla="*/ 356041 h 358610"/>
                <a:gd name="connsiteX35" fmla="*/ 110328 w 284092"/>
                <a:gd name="connsiteY35" fmla="*/ 356726 h 358610"/>
                <a:gd name="connsiteX36" fmla="*/ 110757 w 284092"/>
                <a:gd name="connsiteY36" fmla="*/ 355956 h 358610"/>
                <a:gd name="connsiteX37" fmla="*/ 100727 w 284092"/>
                <a:gd name="connsiteY37" fmla="*/ 350645 h 358610"/>
                <a:gd name="connsiteX38" fmla="*/ 100556 w 284092"/>
                <a:gd name="connsiteY38" fmla="*/ 350645 h 358610"/>
                <a:gd name="connsiteX39" fmla="*/ 100470 w 284092"/>
                <a:gd name="connsiteY39" fmla="*/ 350645 h 358610"/>
                <a:gd name="connsiteX40" fmla="*/ 79639 w 284092"/>
                <a:gd name="connsiteY40" fmla="*/ 354328 h 358610"/>
                <a:gd name="connsiteX41" fmla="*/ 79639 w 284092"/>
                <a:gd name="connsiteY41" fmla="*/ 355185 h 358610"/>
                <a:gd name="connsiteX42" fmla="*/ 80496 w 284092"/>
                <a:gd name="connsiteY42" fmla="*/ 355099 h 358610"/>
                <a:gd name="connsiteX43" fmla="*/ 76124 w 284092"/>
                <a:gd name="connsiteY43" fmla="*/ 337969 h 358610"/>
                <a:gd name="connsiteX44" fmla="*/ 75524 w 284092"/>
                <a:gd name="connsiteY44" fmla="*/ 338569 h 358610"/>
                <a:gd name="connsiteX45" fmla="*/ 76124 w 284092"/>
                <a:gd name="connsiteY45" fmla="*/ 338055 h 358610"/>
                <a:gd name="connsiteX46" fmla="*/ 56493 w 284092"/>
                <a:gd name="connsiteY46" fmla="*/ 315958 h 358610"/>
                <a:gd name="connsiteX47" fmla="*/ 55807 w 284092"/>
                <a:gd name="connsiteY47" fmla="*/ 316471 h 358610"/>
                <a:gd name="connsiteX48" fmla="*/ 56579 w 284092"/>
                <a:gd name="connsiteY48" fmla="*/ 316814 h 358610"/>
                <a:gd name="connsiteX49" fmla="*/ 61551 w 284092"/>
                <a:gd name="connsiteY49" fmla="*/ 306879 h 358610"/>
                <a:gd name="connsiteX50" fmla="*/ 61808 w 284092"/>
                <a:gd name="connsiteY50" fmla="*/ 306365 h 358610"/>
                <a:gd name="connsiteX51" fmla="*/ 61465 w 284092"/>
                <a:gd name="connsiteY51" fmla="*/ 305937 h 358610"/>
                <a:gd name="connsiteX52" fmla="*/ 50835 w 284092"/>
                <a:gd name="connsiteY52" fmla="*/ 294203 h 358610"/>
                <a:gd name="connsiteX53" fmla="*/ 50063 w 284092"/>
                <a:gd name="connsiteY53" fmla="*/ 294545 h 358610"/>
                <a:gd name="connsiteX54" fmla="*/ 50835 w 284092"/>
                <a:gd name="connsiteY54" fmla="*/ 294888 h 358610"/>
                <a:gd name="connsiteX55" fmla="*/ 57264 w 284092"/>
                <a:gd name="connsiteY55" fmla="*/ 282041 h 358610"/>
                <a:gd name="connsiteX56" fmla="*/ 61208 w 284092"/>
                <a:gd name="connsiteY56" fmla="*/ 275189 h 358610"/>
                <a:gd name="connsiteX57" fmla="*/ 61465 w 284092"/>
                <a:gd name="connsiteY57" fmla="*/ 274761 h 358610"/>
                <a:gd name="connsiteX58" fmla="*/ 61122 w 284092"/>
                <a:gd name="connsiteY58" fmla="*/ 274333 h 358610"/>
                <a:gd name="connsiteX59" fmla="*/ 43548 w 284092"/>
                <a:gd name="connsiteY59" fmla="*/ 249837 h 358610"/>
                <a:gd name="connsiteX60" fmla="*/ 43205 w 284092"/>
                <a:gd name="connsiteY60" fmla="*/ 249409 h 358610"/>
                <a:gd name="connsiteX61" fmla="*/ 42605 w 284092"/>
                <a:gd name="connsiteY61" fmla="*/ 249580 h 358610"/>
                <a:gd name="connsiteX62" fmla="*/ 21003 w 284092"/>
                <a:gd name="connsiteY62" fmla="*/ 263369 h 358610"/>
                <a:gd name="connsiteX63" fmla="*/ 21431 w 284092"/>
                <a:gd name="connsiteY63" fmla="*/ 264140 h 358610"/>
                <a:gd name="connsiteX64" fmla="*/ 22117 w 284092"/>
                <a:gd name="connsiteY64" fmla="*/ 263712 h 358610"/>
                <a:gd name="connsiteX65" fmla="*/ 12259 w 284092"/>
                <a:gd name="connsiteY65" fmla="*/ 245726 h 358610"/>
                <a:gd name="connsiteX66" fmla="*/ 11487 w 284092"/>
                <a:gd name="connsiteY66" fmla="*/ 246069 h 358610"/>
                <a:gd name="connsiteX67" fmla="*/ 12259 w 284092"/>
                <a:gd name="connsiteY67" fmla="*/ 246240 h 358610"/>
                <a:gd name="connsiteX68" fmla="*/ 19545 w 284092"/>
                <a:gd name="connsiteY68" fmla="*/ 233564 h 358610"/>
                <a:gd name="connsiteX69" fmla="*/ 19717 w 284092"/>
                <a:gd name="connsiteY69" fmla="*/ 233221 h 358610"/>
                <a:gd name="connsiteX70" fmla="*/ 19717 w 284092"/>
                <a:gd name="connsiteY70" fmla="*/ 232878 h 358610"/>
                <a:gd name="connsiteX71" fmla="*/ 16716 w 284092"/>
                <a:gd name="connsiteY71" fmla="*/ 221916 h 358610"/>
                <a:gd name="connsiteX72" fmla="*/ 15859 w 284092"/>
                <a:gd name="connsiteY72" fmla="*/ 221916 h 358610"/>
                <a:gd name="connsiteX73" fmla="*/ 16631 w 284092"/>
                <a:gd name="connsiteY73" fmla="*/ 222344 h 358610"/>
                <a:gd name="connsiteX74" fmla="*/ 30518 w 284092"/>
                <a:gd name="connsiteY74" fmla="*/ 199048 h 358610"/>
                <a:gd name="connsiteX75" fmla="*/ 30775 w 284092"/>
                <a:gd name="connsiteY75" fmla="*/ 198619 h 358610"/>
                <a:gd name="connsiteX76" fmla="*/ 30518 w 284092"/>
                <a:gd name="connsiteY76" fmla="*/ 198191 h 358610"/>
                <a:gd name="connsiteX77" fmla="*/ 1886 w 284092"/>
                <a:gd name="connsiteY77" fmla="*/ 162647 h 358610"/>
                <a:gd name="connsiteX78" fmla="*/ 1200 w 284092"/>
                <a:gd name="connsiteY78" fmla="*/ 163161 h 358610"/>
                <a:gd name="connsiteX79" fmla="*/ 1800 w 284092"/>
                <a:gd name="connsiteY79" fmla="*/ 163760 h 358610"/>
                <a:gd name="connsiteX80" fmla="*/ 26918 w 284092"/>
                <a:gd name="connsiteY80" fmla="*/ 139778 h 358610"/>
                <a:gd name="connsiteX81" fmla="*/ 26918 w 284092"/>
                <a:gd name="connsiteY81" fmla="*/ 139778 h 358610"/>
                <a:gd name="connsiteX82" fmla="*/ 26918 w 284092"/>
                <a:gd name="connsiteY82" fmla="*/ 139778 h 358610"/>
                <a:gd name="connsiteX83" fmla="*/ 62151 w 284092"/>
                <a:gd name="connsiteY83" fmla="*/ 106033 h 358610"/>
                <a:gd name="connsiteX84" fmla="*/ 76467 w 284092"/>
                <a:gd name="connsiteY84" fmla="*/ 91302 h 358610"/>
                <a:gd name="connsiteX85" fmla="*/ 76467 w 284092"/>
                <a:gd name="connsiteY85" fmla="*/ 91130 h 358610"/>
                <a:gd name="connsiteX86" fmla="*/ 76638 w 284092"/>
                <a:gd name="connsiteY86" fmla="*/ 90959 h 358610"/>
                <a:gd name="connsiteX87" fmla="*/ 76638 w 284092"/>
                <a:gd name="connsiteY87" fmla="*/ 89760 h 358610"/>
                <a:gd name="connsiteX88" fmla="*/ 72438 w 284092"/>
                <a:gd name="connsiteY88" fmla="*/ 78112 h 358610"/>
                <a:gd name="connsiteX89" fmla="*/ 72438 w 284092"/>
                <a:gd name="connsiteY89" fmla="*/ 78112 h 358610"/>
                <a:gd name="connsiteX90" fmla="*/ 72438 w 284092"/>
                <a:gd name="connsiteY90" fmla="*/ 78112 h 358610"/>
                <a:gd name="connsiteX91" fmla="*/ 57350 w 284092"/>
                <a:gd name="connsiteY91" fmla="*/ 45651 h 358610"/>
                <a:gd name="connsiteX92" fmla="*/ 56579 w 284092"/>
                <a:gd name="connsiteY92" fmla="*/ 45994 h 358610"/>
                <a:gd name="connsiteX93" fmla="*/ 57350 w 284092"/>
                <a:gd name="connsiteY93" fmla="*/ 45651 h 358610"/>
                <a:gd name="connsiteX94" fmla="*/ 55121 w 284092"/>
                <a:gd name="connsiteY94" fmla="*/ 39141 h 358610"/>
                <a:gd name="connsiteX95" fmla="*/ 55121 w 284092"/>
                <a:gd name="connsiteY95" fmla="*/ 38628 h 358610"/>
                <a:gd name="connsiteX96" fmla="*/ 54350 w 284092"/>
                <a:gd name="connsiteY96" fmla="*/ 38628 h 358610"/>
                <a:gd name="connsiteX97" fmla="*/ 54950 w 284092"/>
                <a:gd name="connsiteY97" fmla="*/ 39227 h 358610"/>
                <a:gd name="connsiteX98" fmla="*/ 80239 w 284092"/>
                <a:gd name="connsiteY98" fmla="*/ 16702 h 358610"/>
                <a:gd name="connsiteX99" fmla="*/ 79639 w 284092"/>
                <a:gd name="connsiteY99" fmla="*/ 16102 h 358610"/>
                <a:gd name="connsiteX100" fmla="*/ 80153 w 284092"/>
                <a:gd name="connsiteY100" fmla="*/ 16787 h 358610"/>
                <a:gd name="connsiteX101" fmla="*/ 97898 w 284092"/>
                <a:gd name="connsiteY101" fmla="*/ 1799 h 358610"/>
                <a:gd name="connsiteX102" fmla="*/ 97384 w 284092"/>
                <a:gd name="connsiteY102" fmla="*/ 1113 h 358610"/>
                <a:gd name="connsiteX103" fmla="*/ 96784 w 284092"/>
                <a:gd name="connsiteY103" fmla="*/ 1713 h 358610"/>
                <a:gd name="connsiteX104" fmla="*/ 156619 w 284092"/>
                <a:gd name="connsiteY104" fmla="*/ 61153 h 358610"/>
                <a:gd name="connsiteX105" fmla="*/ 156619 w 284092"/>
                <a:gd name="connsiteY105" fmla="*/ 61153 h 358610"/>
                <a:gd name="connsiteX106" fmla="*/ 156619 w 284092"/>
                <a:gd name="connsiteY106" fmla="*/ 61153 h 358610"/>
                <a:gd name="connsiteX107" fmla="*/ 160306 w 284092"/>
                <a:gd name="connsiteY107" fmla="*/ 69547 h 358610"/>
                <a:gd name="connsiteX108" fmla="*/ 179680 w 284092"/>
                <a:gd name="connsiteY108" fmla="*/ 195707 h 358610"/>
                <a:gd name="connsiteX109" fmla="*/ 179680 w 284092"/>
                <a:gd name="connsiteY109" fmla="*/ 195707 h 358610"/>
                <a:gd name="connsiteX110" fmla="*/ 179680 w 284092"/>
                <a:gd name="connsiteY110" fmla="*/ 195879 h 358610"/>
                <a:gd name="connsiteX111" fmla="*/ 180451 w 284092"/>
                <a:gd name="connsiteY111" fmla="*/ 195621 h 358610"/>
                <a:gd name="connsiteX112" fmla="*/ 181308 w 284092"/>
                <a:gd name="connsiteY112" fmla="*/ 195621 h 358610"/>
                <a:gd name="connsiteX113" fmla="*/ 161935 w 284092"/>
                <a:gd name="connsiteY113" fmla="*/ 69376 h 358610"/>
                <a:gd name="connsiteX114" fmla="*/ 157648 w 284092"/>
                <a:gd name="connsiteY114" fmla="*/ 59954 h 358610"/>
                <a:gd name="connsiteX115" fmla="*/ 157134 w 284092"/>
                <a:gd name="connsiteY115" fmla="*/ 60554 h 358610"/>
                <a:gd name="connsiteX116" fmla="*/ 157734 w 284092"/>
                <a:gd name="connsiteY116" fmla="*/ 59954 h 358610"/>
                <a:gd name="connsiteX117" fmla="*/ 97898 w 284092"/>
                <a:gd name="connsiteY117" fmla="*/ 514 h 358610"/>
                <a:gd name="connsiteX118" fmla="*/ 97384 w 284092"/>
                <a:gd name="connsiteY118" fmla="*/ 0 h 358610"/>
                <a:gd name="connsiteX119" fmla="*/ 96784 w 284092"/>
                <a:gd name="connsiteY119" fmla="*/ 429 h 358610"/>
                <a:gd name="connsiteX120" fmla="*/ 78953 w 284092"/>
                <a:gd name="connsiteY120" fmla="*/ 15503 h 358610"/>
                <a:gd name="connsiteX121" fmla="*/ 78953 w 284092"/>
                <a:gd name="connsiteY121" fmla="*/ 15503 h 358610"/>
                <a:gd name="connsiteX122" fmla="*/ 78953 w 284092"/>
                <a:gd name="connsiteY122" fmla="*/ 15503 h 358610"/>
                <a:gd name="connsiteX123" fmla="*/ 53578 w 284092"/>
                <a:gd name="connsiteY123" fmla="*/ 38114 h 358610"/>
                <a:gd name="connsiteX124" fmla="*/ 53407 w 284092"/>
                <a:gd name="connsiteY124" fmla="*/ 38285 h 358610"/>
                <a:gd name="connsiteX125" fmla="*/ 53407 w 284092"/>
                <a:gd name="connsiteY125" fmla="*/ 38628 h 358610"/>
                <a:gd name="connsiteX126" fmla="*/ 53407 w 284092"/>
                <a:gd name="connsiteY126" fmla="*/ 39313 h 358610"/>
                <a:gd name="connsiteX127" fmla="*/ 55721 w 284092"/>
                <a:gd name="connsiteY127" fmla="*/ 46422 h 358610"/>
                <a:gd name="connsiteX128" fmla="*/ 55721 w 284092"/>
                <a:gd name="connsiteY128" fmla="*/ 46422 h 358610"/>
                <a:gd name="connsiteX129" fmla="*/ 55721 w 284092"/>
                <a:gd name="connsiteY129" fmla="*/ 46422 h 358610"/>
                <a:gd name="connsiteX130" fmla="*/ 70809 w 284092"/>
                <a:gd name="connsiteY130" fmla="*/ 78882 h 358610"/>
                <a:gd name="connsiteX131" fmla="*/ 71580 w 284092"/>
                <a:gd name="connsiteY131" fmla="*/ 78540 h 358610"/>
                <a:gd name="connsiteX132" fmla="*/ 70809 w 284092"/>
                <a:gd name="connsiteY132" fmla="*/ 78797 h 358610"/>
                <a:gd name="connsiteX133" fmla="*/ 74924 w 284092"/>
                <a:gd name="connsiteY133" fmla="*/ 89846 h 358610"/>
                <a:gd name="connsiteX134" fmla="*/ 74924 w 284092"/>
                <a:gd name="connsiteY134" fmla="*/ 90788 h 358610"/>
                <a:gd name="connsiteX135" fmla="*/ 75695 w 284092"/>
                <a:gd name="connsiteY135" fmla="*/ 90873 h 358610"/>
                <a:gd name="connsiteX136" fmla="*/ 75009 w 284092"/>
                <a:gd name="connsiteY136" fmla="*/ 90445 h 358610"/>
                <a:gd name="connsiteX137" fmla="*/ 60865 w 284092"/>
                <a:gd name="connsiteY137" fmla="*/ 104919 h 358610"/>
                <a:gd name="connsiteX138" fmla="*/ 25546 w 284092"/>
                <a:gd name="connsiteY138" fmla="*/ 138665 h 358610"/>
                <a:gd name="connsiteX139" fmla="*/ 26146 w 284092"/>
                <a:gd name="connsiteY139" fmla="*/ 139265 h 358610"/>
                <a:gd name="connsiteX140" fmla="*/ 25546 w 284092"/>
                <a:gd name="connsiteY140" fmla="*/ 138665 h 358610"/>
                <a:gd name="connsiteX141" fmla="*/ 429 w 284092"/>
                <a:gd name="connsiteY141" fmla="*/ 162732 h 358610"/>
                <a:gd name="connsiteX142" fmla="*/ 0 w 284092"/>
                <a:gd name="connsiteY142" fmla="*/ 163247 h 358610"/>
                <a:gd name="connsiteX143" fmla="*/ 343 w 284092"/>
                <a:gd name="connsiteY143" fmla="*/ 163846 h 358610"/>
                <a:gd name="connsiteX144" fmla="*/ 28975 w 284092"/>
                <a:gd name="connsiteY144" fmla="*/ 199390 h 358610"/>
                <a:gd name="connsiteX145" fmla="*/ 29661 w 284092"/>
                <a:gd name="connsiteY145" fmla="*/ 198876 h 358610"/>
                <a:gd name="connsiteX146" fmla="*/ 28889 w 284092"/>
                <a:gd name="connsiteY146" fmla="*/ 198534 h 358610"/>
                <a:gd name="connsiteX147" fmla="*/ 15002 w 284092"/>
                <a:gd name="connsiteY147" fmla="*/ 221830 h 358610"/>
                <a:gd name="connsiteX148" fmla="*/ 15002 w 284092"/>
                <a:gd name="connsiteY148" fmla="*/ 222001 h 358610"/>
                <a:gd name="connsiteX149" fmla="*/ 15002 w 284092"/>
                <a:gd name="connsiteY149" fmla="*/ 222258 h 358610"/>
                <a:gd name="connsiteX150" fmla="*/ 18002 w 284092"/>
                <a:gd name="connsiteY150" fmla="*/ 233564 h 358610"/>
                <a:gd name="connsiteX151" fmla="*/ 18774 w 284092"/>
                <a:gd name="connsiteY151" fmla="*/ 233307 h 358610"/>
                <a:gd name="connsiteX152" fmla="*/ 18002 w 284092"/>
                <a:gd name="connsiteY152" fmla="*/ 232878 h 358610"/>
                <a:gd name="connsiteX153" fmla="*/ 10630 w 284092"/>
                <a:gd name="connsiteY153" fmla="*/ 245983 h 358610"/>
                <a:gd name="connsiteX154" fmla="*/ 10630 w 284092"/>
                <a:gd name="connsiteY154" fmla="*/ 246240 h 358610"/>
                <a:gd name="connsiteX155" fmla="*/ 10630 w 284092"/>
                <a:gd name="connsiteY155" fmla="*/ 246497 h 358610"/>
                <a:gd name="connsiteX156" fmla="*/ 20574 w 284092"/>
                <a:gd name="connsiteY156" fmla="*/ 264654 h 358610"/>
                <a:gd name="connsiteX157" fmla="*/ 21003 w 284092"/>
                <a:gd name="connsiteY157" fmla="*/ 265340 h 358610"/>
                <a:gd name="connsiteX158" fmla="*/ 21688 w 284092"/>
                <a:gd name="connsiteY158" fmla="*/ 264911 h 358610"/>
                <a:gd name="connsiteX159" fmla="*/ 43034 w 284092"/>
                <a:gd name="connsiteY159" fmla="*/ 251293 h 358610"/>
                <a:gd name="connsiteX160" fmla="*/ 42777 w 284092"/>
                <a:gd name="connsiteY160" fmla="*/ 250522 h 358610"/>
                <a:gd name="connsiteX161" fmla="*/ 42091 w 284092"/>
                <a:gd name="connsiteY161" fmla="*/ 251036 h 358610"/>
                <a:gd name="connsiteX162" fmla="*/ 59579 w 284092"/>
                <a:gd name="connsiteY162" fmla="*/ 275532 h 358610"/>
                <a:gd name="connsiteX163" fmla="*/ 60265 w 284092"/>
                <a:gd name="connsiteY163" fmla="*/ 275018 h 358610"/>
                <a:gd name="connsiteX164" fmla="*/ 59579 w 284092"/>
                <a:gd name="connsiteY164" fmla="*/ 274590 h 358610"/>
                <a:gd name="connsiteX165" fmla="*/ 49120 w 284092"/>
                <a:gd name="connsiteY165" fmla="*/ 294545 h 358610"/>
                <a:gd name="connsiteX166" fmla="*/ 48949 w 284092"/>
                <a:gd name="connsiteY166" fmla="*/ 294888 h 358610"/>
                <a:gd name="connsiteX167" fmla="*/ 49120 w 284092"/>
                <a:gd name="connsiteY167" fmla="*/ 295231 h 358610"/>
                <a:gd name="connsiteX168" fmla="*/ 59922 w 284092"/>
                <a:gd name="connsiteY168" fmla="*/ 307307 h 358610"/>
                <a:gd name="connsiteX169" fmla="*/ 60522 w 284092"/>
                <a:gd name="connsiteY169" fmla="*/ 306708 h 358610"/>
                <a:gd name="connsiteX170" fmla="*/ 59750 w 284092"/>
                <a:gd name="connsiteY170" fmla="*/ 306365 h 358610"/>
                <a:gd name="connsiteX171" fmla="*/ 54778 w 284092"/>
                <a:gd name="connsiteY171" fmla="*/ 316215 h 358610"/>
                <a:gd name="connsiteX172" fmla="*/ 54521 w 284092"/>
                <a:gd name="connsiteY172" fmla="*/ 316643 h 358610"/>
                <a:gd name="connsiteX173" fmla="*/ 54864 w 284092"/>
                <a:gd name="connsiteY173" fmla="*/ 317071 h 358610"/>
                <a:gd name="connsiteX174" fmla="*/ 74581 w 284092"/>
                <a:gd name="connsiteY174" fmla="*/ 339254 h 358610"/>
                <a:gd name="connsiteX175" fmla="*/ 74581 w 284092"/>
                <a:gd name="connsiteY175" fmla="*/ 339254 h 358610"/>
                <a:gd name="connsiteX176" fmla="*/ 74581 w 284092"/>
                <a:gd name="connsiteY176" fmla="*/ 339254 h 358610"/>
                <a:gd name="connsiteX177" fmla="*/ 78524 w 284092"/>
                <a:gd name="connsiteY177" fmla="*/ 355527 h 358610"/>
                <a:gd name="connsiteX178" fmla="*/ 78524 w 284092"/>
                <a:gd name="connsiteY178" fmla="*/ 356298 h 358610"/>
                <a:gd name="connsiteX179" fmla="*/ 79381 w 284092"/>
                <a:gd name="connsiteY179" fmla="*/ 356298 h 358610"/>
                <a:gd name="connsiteX180" fmla="*/ 100384 w 284092"/>
                <a:gd name="connsiteY180" fmla="*/ 352530 h 358610"/>
                <a:gd name="connsiteX181" fmla="*/ 100384 w 284092"/>
                <a:gd name="connsiteY181" fmla="*/ 351673 h 358610"/>
                <a:gd name="connsiteX182" fmla="*/ 100127 w 284092"/>
                <a:gd name="connsiteY182" fmla="*/ 352530 h 358610"/>
                <a:gd name="connsiteX183" fmla="*/ 109642 w 284092"/>
                <a:gd name="connsiteY183" fmla="*/ 357668 h 358610"/>
                <a:gd name="connsiteX184" fmla="*/ 110071 w 284092"/>
                <a:gd name="connsiteY184" fmla="*/ 357926 h 358610"/>
                <a:gd name="connsiteX185" fmla="*/ 110500 w 284092"/>
                <a:gd name="connsiteY185" fmla="*/ 357668 h 358610"/>
                <a:gd name="connsiteX186" fmla="*/ 124387 w 284092"/>
                <a:gd name="connsiteY186" fmla="*/ 347733 h 358610"/>
                <a:gd name="connsiteX187" fmla="*/ 124387 w 284092"/>
                <a:gd name="connsiteY187" fmla="*/ 347733 h 358610"/>
                <a:gd name="connsiteX188" fmla="*/ 124387 w 284092"/>
                <a:gd name="connsiteY188" fmla="*/ 347733 h 358610"/>
                <a:gd name="connsiteX189" fmla="*/ 127816 w 284092"/>
                <a:gd name="connsiteY189" fmla="*/ 346791 h 358610"/>
                <a:gd name="connsiteX190" fmla="*/ 133645 w 284092"/>
                <a:gd name="connsiteY190" fmla="*/ 347305 h 358610"/>
                <a:gd name="connsiteX191" fmla="*/ 134331 w 284092"/>
                <a:gd name="connsiteY191" fmla="*/ 347305 h 358610"/>
                <a:gd name="connsiteX192" fmla="*/ 134503 w 284092"/>
                <a:gd name="connsiteY192" fmla="*/ 346706 h 358610"/>
                <a:gd name="connsiteX193" fmla="*/ 150533 w 284092"/>
                <a:gd name="connsiteY193" fmla="*/ 336256 h 358610"/>
                <a:gd name="connsiteX194" fmla="*/ 150362 w 284092"/>
                <a:gd name="connsiteY194" fmla="*/ 335486 h 358610"/>
                <a:gd name="connsiteX195" fmla="*/ 150190 w 284092"/>
                <a:gd name="connsiteY195" fmla="*/ 336342 h 358610"/>
                <a:gd name="connsiteX196" fmla="*/ 166392 w 284092"/>
                <a:gd name="connsiteY196" fmla="*/ 341310 h 358610"/>
                <a:gd name="connsiteX197" fmla="*/ 166735 w 284092"/>
                <a:gd name="connsiteY197" fmla="*/ 340539 h 358610"/>
                <a:gd name="connsiteX198" fmla="*/ 166221 w 284092"/>
                <a:gd name="connsiteY198" fmla="*/ 341224 h 358610"/>
                <a:gd name="connsiteX199" fmla="*/ 177622 w 284092"/>
                <a:gd name="connsiteY199" fmla="*/ 354243 h 358610"/>
                <a:gd name="connsiteX200" fmla="*/ 177622 w 284092"/>
                <a:gd name="connsiteY200" fmla="*/ 354243 h 358610"/>
                <a:gd name="connsiteX201" fmla="*/ 177622 w 284092"/>
                <a:gd name="connsiteY201" fmla="*/ 354243 h 358610"/>
                <a:gd name="connsiteX202" fmla="*/ 188681 w 284092"/>
                <a:gd name="connsiteY202" fmla="*/ 358611 h 358610"/>
                <a:gd name="connsiteX203" fmla="*/ 189024 w 284092"/>
                <a:gd name="connsiteY203" fmla="*/ 358611 h 358610"/>
                <a:gd name="connsiteX204" fmla="*/ 220399 w 284092"/>
                <a:gd name="connsiteY204" fmla="*/ 344650 h 358610"/>
                <a:gd name="connsiteX205" fmla="*/ 272948 w 284092"/>
                <a:gd name="connsiteY205" fmla="*/ 346448 h 358610"/>
                <a:gd name="connsiteX206" fmla="*/ 284093 w 284092"/>
                <a:gd name="connsiteY206" fmla="*/ 331118 h 358610"/>
                <a:gd name="connsiteX207" fmla="*/ 235487 w 284092"/>
                <a:gd name="connsiteY207" fmla="*/ 306793 h 358610"/>
                <a:gd name="connsiteX208" fmla="*/ 235144 w 284092"/>
                <a:gd name="connsiteY208" fmla="*/ 307564 h 358610"/>
                <a:gd name="connsiteX209" fmla="*/ 235744 w 284092"/>
                <a:gd name="connsiteY209" fmla="*/ 306965 h 358610"/>
                <a:gd name="connsiteX210" fmla="*/ 220313 w 284092"/>
                <a:gd name="connsiteY210" fmla="*/ 291291 h 358610"/>
                <a:gd name="connsiteX211" fmla="*/ 219713 w 284092"/>
                <a:gd name="connsiteY211" fmla="*/ 291890 h 358610"/>
                <a:gd name="connsiteX212" fmla="*/ 220313 w 284092"/>
                <a:gd name="connsiteY212" fmla="*/ 291291 h 358610"/>
                <a:gd name="connsiteX213" fmla="*/ 209169 w 284092"/>
                <a:gd name="connsiteY213" fmla="*/ 278358 h 358610"/>
                <a:gd name="connsiteX214" fmla="*/ 201282 w 284092"/>
                <a:gd name="connsiteY214" fmla="*/ 256432 h 358610"/>
                <a:gd name="connsiteX215" fmla="*/ 200511 w 284092"/>
                <a:gd name="connsiteY215" fmla="*/ 256689 h 358610"/>
                <a:gd name="connsiteX216" fmla="*/ 201282 w 284092"/>
                <a:gd name="connsiteY216" fmla="*/ 256432 h 358610"/>
                <a:gd name="connsiteX217" fmla="*/ 198968 w 284092"/>
                <a:gd name="connsiteY217" fmla="*/ 248809 h 358610"/>
                <a:gd name="connsiteX218" fmla="*/ 198968 w 284092"/>
                <a:gd name="connsiteY218" fmla="*/ 248809 h 358610"/>
                <a:gd name="connsiteX219" fmla="*/ 180966 w 284092"/>
                <a:gd name="connsiteY219" fmla="*/ 195279 h 358610"/>
                <a:gd name="connsiteX220" fmla="*/ 180194 w 284092"/>
                <a:gd name="connsiteY220" fmla="*/ 195536 h 358610"/>
                <a:gd name="connsiteX221" fmla="*/ 181051 w 284092"/>
                <a:gd name="connsiteY221" fmla="*/ 195536 h 358610"/>
                <a:gd name="connsiteX222" fmla="*/ 180194 w 284092"/>
                <a:gd name="connsiteY222" fmla="*/ 195536 h 358610"/>
                <a:gd name="connsiteX223" fmla="*/ 180194 w 284092"/>
                <a:gd name="connsiteY223" fmla="*/ 195536 h 35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Lst>
              <a:rect l="l" t="t" r="r" b="b"/>
              <a:pathLst>
                <a:path w="284092" h="358610">
                  <a:moveTo>
                    <a:pt x="180537" y="195365"/>
                  </a:moveTo>
                  <a:lnTo>
                    <a:pt x="179765" y="195621"/>
                  </a:lnTo>
                  <a:lnTo>
                    <a:pt x="197768" y="249066"/>
                  </a:lnTo>
                  <a:lnTo>
                    <a:pt x="200082" y="256689"/>
                  </a:lnTo>
                  <a:lnTo>
                    <a:pt x="200082" y="256689"/>
                  </a:lnTo>
                  <a:cubicBezTo>
                    <a:pt x="200082" y="256689"/>
                    <a:pt x="204626" y="270992"/>
                    <a:pt x="207969" y="278786"/>
                  </a:cubicBezTo>
                  <a:cubicBezTo>
                    <a:pt x="210455" y="284439"/>
                    <a:pt x="215427" y="288208"/>
                    <a:pt x="219456" y="292318"/>
                  </a:cubicBezTo>
                  <a:lnTo>
                    <a:pt x="219456" y="292318"/>
                  </a:lnTo>
                  <a:cubicBezTo>
                    <a:pt x="219456" y="292318"/>
                    <a:pt x="219456" y="292318"/>
                    <a:pt x="219456" y="292318"/>
                  </a:cubicBezTo>
                  <a:cubicBezTo>
                    <a:pt x="224857" y="297115"/>
                    <a:pt x="229743" y="302596"/>
                    <a:pt x="234801" y="307907"/>
                  </a:cubicBezTo>
                  <a:lnTo>
                    <a:pt x="234886" y="307907"/>
                  </a:lnTo>
                  <a:cubicBezTo>
                    <a:pt x="234886" y="307907"/>
                    <a:pt x="281864" y="331460"/>
                    <a:pt x="281864" y="331460"/>
                  </a:cubicBezTo>
                  <a:lnTo>
                    <a:pt x="272348" y="344479"/>
                  </a:lnTo>
                  <a:lnTo>
                    <a:pt x="220313" y="342680"/>
                  </a:lnTo>
                  <a:lnTo>
                    <a:pt x="188938" y="356726"/>
                  </a:lnTo>
                  <a:lnTo>
                    <a:pt x="189281" y="357497"/>
                  </a:lnTo>
                  <a:lnTo>
                    <a:pt x="189538" y="356726"/>
                  </a:lnTo>
                  <a:cubicBezTo>
                    <a:pt x="186880" y="355784"/>
                    <a:pt x="181051" y="353900"/>
                    <a:pt x="178822" y="352530"/>
                  </a:cubicBezTo>
                  <a:lnTo>
                    <a:pt x="178394" y="353215"/>
                  </a:lnTo>
                  <a:lnTo>
                    <a:pt x="178908" y="352615"/>
                  </a:lnTo>
                  <a:cubicBezTo>
                    <a:pt x="174708" y="349018"/>
                    <a:pt x="172222" y="343365"/>
                    <a:pt x="167421" y="339597"/>
                  </a:cubicBezTo>
                  <a:lnTo>
                    <a:pt x="167421" y="339597"/>
                  </a:lnTo>
                  <a:cubicBezTo>
                    <a:pt x="167421" y="339597"/>
                    <a:pt x="167421" y="339511"/>
                    <a:pt x="167421" y="339511"/>
                  </a:cubicBezTo>
                  <a:cubicBezTo>
                    <a:pt x="162192" y="336770"/>
                    <a:pt x="156362" y="335571"/>
                    <a:pt x="150790" y="334372"/>
                  </a:cubicBezTo>
                  <a:lnTo>
                    <a:pt x="150619" y="334372"/>
                  </a:lnTo>
                  <a:cubicBezTo>
                    <a:pt x="150619" y="334372"/>
                    <a:pt x="150447" y="334372"/>
                    <a:pt x="150447" y="334372"/>
                  </a:cubicBezTo>
                  <a:cubicBezTo>
                    <a:pt x="143847" y="335828"/>
                    <a:pt x="135360" y="337884"/>
                    <a:pt x="133131" y="346020"/>
                  </a:cubicBezTo>
                  <a:lnTo>
                    <a:pt x="133988" y="346277"/>
                  </a:lnTo>
                  <a:lnTo>
                    <a:pt x="133988" y="345421"/>
                  </a:lnTo>
                  <a:lnTo>
                    <a:pt x="133988" y="345421"/>
                  </a:lnTo>
                  <a:cubicBezTo>
                    <a:pt x="132188" y="345421"/>
                    <a:pt x="130216" y="344993"/>
                    <a:pt x="128159" y="344907"/>
                  </a:cubicBezTo>
                  <a:cubicBezTo>
                    <a:pt x="126702" y="344907"/>
                    <a:pt x="125159" y="345164"/>
                    <a:pt x="123787" y="346106"/>
                  </a:cubicBezTo>
                  <a:lnTo>
                    <a:pt x="124215" y="346791"/>
                  </a:lnTo>
                  <a:lnTo>
                    <a:pt x="123787" y="346106"/>
                  </a:lnTo>
                  <a:cubicBezTo>
                    <a:pt x="118986" y="349275"/>
                    <a:pt x="114529" y="352786"/>
                    <a:pt x="109814" y="356041"/>
                  </a:cubicBezTo>
                  <a:lnTo>
                    <a:pt x="110328" y="356726"/>
                  </a:lnTo>
                  <a:lnTo>
                    <a:pt x="110757" y="355956"/>
                  </a:lnTo>
                  <a:cubicBezTo>
                    <a:pt x="107671" y="354328"/>
                    <a:pt x="104756" y="351416"/>
                    <a:pt x="100727" y="350645"/>
                  </a:cubicBezTo>
                  <a:lnTo>
                    <a:pt x="100556" y="350645"/>
                  </a:lnTo>
                  <a:cubicBezTo>
                    <a:pt x="100556" y="350645"/>
                    <a:pt x="100470" y="350645"/>
                    <a:pt x="100470" y="350645"/>
                  </a:cubicBezTo>
                  <a:cubicBezTo>
                    <a:pt x="93355" y="351588"/>
                    <a:pt x="86582" y="353986"/>
                    <a:pt x="79639" y="354328"/>
                  </a:cubicBezTo>
                  <a:lnTo>
                    <a:pt x="79639" y="355185"/>
                  </a:lnTo>
                  <a:cubicBezTo>
                    <a:pt x="79639" y="355185"/>
                    <a:pt x="80496" y="355099"/>
                    <a:pt x="80496" y="355099"/>
                  </a:cubicBezTo>
                  <a:cubicBezTo>
                    <a:pt x="79639" y="349703"/>
                    <a:pt x="80496" y="342937"/>
                    <a:pt x="76124" y="337969"/>
                  </a:cubicBezTo>
                  <a:lnTo>
                    <a:pt x="75524" y="338569"/>
                  </a:lnTo>
                  <a:lnTo>
                    <a:pt x="76124" y="338055"/>
                  </a:lnTo>
                  <a:cubicBezTo>
                    <a:pt x="69866" y="330261"/>
                    <a:pt x="62322" y="323752"/>
                    <a:pt x="56493" y="315958"/>
                  </a:cubicBezTo>
                  <a:lnTo>
                    <a:pt x="55807" y="316471"/>
                  </a:lnTo>
                  <a:lnTo>
                    <a:pt x="56579" y="316814"/>
                  </a:lnTo>
                  <a:cubicBezTo>
                    <a:pt x="58293" y="313560"/>
                    <a:pt x="60008" y="310219"/>
                    <a:pt x="61551" y="306879"/>
                  </a:cubicBezTo>
                  <a:lnTo>
                    <a:pt x="61808" y="306365"/>
                  </a:lnTo>
                  <a:lnTo>
                    <a:pt x="61465" y="305937"/>
                  </a:lnTo>
                  <a:cubicBezTo>
                    <a:pt x="57864" y="301826"/>
                    <a:pt x="53149" y="298742"/>
                    <a:pt x="50835" y="294203"/>
                  </a:cubicBezTo>
                  <a:lnTo>
                    <a:pt x="50063" y="294545"/>
                  </a:lnTo>
                  <a:lnTo>
                    <a:pt x="50835" y="294888"/>
                  </a:lnTo>
                  <a:cubicBezTo>
                    <a:pt x="52464" y="290863"/>
                    <a:pt x="55035" y="285981"/>
                    <a:pt x="57264" y="282041"/>
                  </a:cubicBezTo>
                  <a:cubicBezTo>
                    <a:pt x="59407" y="278101"/>
                    <a:pt x="61208" y="275189"/>
                    <a:pt x="61208" y="275189"/>
                  </a:cubicBezTo>
                  <a:lnTo>
                    <a:pt x="61465" y="274761"/>
                  </a:lnTo>
                  <a:lnTo>
                    <a:pt x="61122" y="274333"/>
                  </a:lnTo>
                  <a:cubicBezTo>
                    <a:pt x="61122" y="274333"/>
                    <a:pt x="48692" y="256517"/>
                    <a:pt x="43548" y="249837"/>
                  </a:cubicBezTo>
                  <a:lnTo>
                    <a:pt x="43205" y="249409"/>
                  </a:lnTo>
                  <a:lnTo>
                    <a:pt x="42605" y="249580"/>
                  </a:lnTo>
                  <a:cubicBezTo>
                    <a:pt x="34033" y="252235"/>
                    <a:pt x="28204" y="259344"/>
                    <a:pt x="21003" y="263369"/>
                  </a:cubicBezTo>
                  <a:lnTo>
                    <a:pt x="21431" y="264140"/>
                  </a:lnTo>
                  <a:lnTo>
                    <a:pt x="22117" y="263712"/>
                  </a:lnTo>
                  <a:cubicBezTo>
                    <a:pt x="18688" y="257802"/>
                    <a:pt x="14916" y="251978"/>
                    <a:pt x="12259" y="245726"/>
                  </a:cubicBezTo>
                  <a:lnTo>
                    <a:pt x="11487" y="246069"/>
                  </a:lnTo>
                  <a:lnTo>
                    <a:pt x="12259" y="246240"/>
                  </a:lnTo>
                  <a:cubicBezTo>
                    <a:pt x="13287" y="241786"/>
                    <a:pt x="17145" y="238018"/>
                    <a:pt x="19545" y="233564"/>
                  </a:cubicBezTo>
                  <a:lnTo>
                    <a:pt x="19717" y="233221"/>
                  </a:lnTo>
                  <a:lnTo>
                    <a:pt x="19717" y="232878"/>
                  </a:lnTo>
                  <a:cubicBezTo>
                    <a:pt x="18517" y="229110"/>
                    <a:pt x="17059" y="225598"/>
                    <a:pt x="16716" y="221916"/>
                  </a:cubicBezTo>
                  <a:lnTo>
                    <a:pt x="15859" y="221916"/>
                  </a:lnTo>
                  <a:cubicBezTo>
                    <a:pt x="15859" y="221916"/>
                    <a:pt x="16631" y="222344"/>
                    <a:pt x="16631" y="222344"/>
                  </a:cubicBezTo>
                  <a:cubicBezTo>
                    <a:pt x="20317" y="214293"/>
                    <a:pt x="26318" y="207270"/>
                    <a:pt x="30518" y="199048"/>
                  </a:cubicBezTo>
                  <a:lnTo>
                    <a:pt x="30775" y="198619"/>
                  </a:lnTo>
                  <a:lnTo>
                    <a:pt x="30518" y="198191"/>
                  </a:lnTo>
                  <a:cubicBezTo>
                    <a:pt x="21517" y="185772"/>
                    <a:pt x="10630" y="174980"/>
                    <a:pt x="1886" y="162647"/>
                  </a:cubicBezTo>
                  <a:lnTo>
                    <a:pt x="1200" y="163161"/>
                  </a:lnTo>
                  <a:lnTo>
                    <a:pt x="1800" y="163760"/>
                  </a:lnTo>
                  <a:cubicBezTo>
                    <a:pt x="9601" y="155281"/>
                    <a:pt x="18602" y="147915"/>
                    <a:pt x="26918" y="139778"/>
                  </a:cubicBezTo>
                  <a:lnTo>
                    <a:pt x="26918" y="139778"/>
                  </a:lnTo>
                  <a:cubicBezTo>
                    <a:pt x="26918" y="139778"/>
                    <a:pt x="26918" y="139778"/>
                    <a:pt x="26918" y="139778"/>
                  </a:cubicBezTo>
                  <a:cubicBezTo>
                    <a:pt x="38319" y="128216"/>
                    <a:pt x="50578" y="117510"/>
                    <a:pt x="62151" y="106033"/>
                  </a:cubicBezTo>
                  <a:cubicBezTo>
                    <a:pt x="66951" y="101322"/>
                    <a:pt x="72523" y="97126"/>
                    <a:pt x="76467" y="91302"/>
                  </a:cubicBezTo>
                  <a:lnTo>
                    <a:pt x="76467" y="91130"/>
                  </a:lnTo>
                  <a:cubicBezTo>
                    <a:pt x="76467" y="91130"/>
                    <a:pt x="76638" y="90959"/>
                    <a:pt x="76638" y="90959"/>
                  </a:cubicBezTo>
                  <a:lnTo>
                    <a:pt x="76638" y="89760"/>
                  </a:lnTo>
                  <a:cubicBezTo>
                    <a:pt x="76638" y="85392"/>
                    <a:pt x="73809" y="81623"/>
                    <a:pt x="72438" y="78112"/>
                  </a:cubicBezTo>
                  <a:lnTo>
                    <a:pt x="72438" y="78112"/>
                  </a:lnTo>
                  <a:cubicBezTo>
                    <a:pt x="72438" y="78112"/>
                    <a:pt x="72438" y="78112"/>
                    <a:pt x="72438" y="78112"/>
                  </a:cubicBezTo>
                  <a:cubicBezTo>
                    <a:pt x="67294" y="67320"/>
                    <a:pt x="62494" y="56443"/>
                    <a:pt x="57350" y="45651"/>
                  </a:cubicBezTo>
                  <a:lnTo>
                    <a:pt x="56579" y="45994"/>
                  </a:lnTo>
                  <a:lnTo>
                    <a:pt x="57350" y="45651"/>
                  </a:lnTo>
                  <a:cubicBezTo>
                    <a:pt x="56407" y="43339"/>
                    <a:pt x="55121" y="41197"/>
                    <a:pt x="55121" y="39141"/>
                  </a:cubicBezTo>
                  <a:lnTo>
                    <a:pt x="55121" y="38628"/>
                  </a:lnTo>
                  <a:cubicBezTo>
                    <a:pt x="55121" y="38628"/>
                    <a:pt x="54350" y="38628"/>
                    <a:pt x="54350" y="38628"/>
                  </a:cubicBezTo>
                  <a:lnTo>
                    <a:pt x="54950" y="39227"/>
                  </a:lnTo>
                  <a:cubicBezTo>
                    <a:pt x="62922" y="31348"/>
                    <a:pt x="71923" y="24410"/>
                    <a:pt x="80239" y="16702"/>
                  </a:cubicBezTo>
                  <a:lnTo>
                    <a:pt x="79639" y="16102"/>
                  </a:lnTo>
                  <a:lnTo>
                    <a:pt x="80153" y="16787"/>
                  </a:lnTo>
                  <a:cubicBezTo>
                    <a:pt x="86239" y="11820"/>
                    <a:pt x="91726" y="6338"/>
                    <a:pt x="97898" y="1799"/>
                  </a:cubicBezTo>
                  <a:lnTo>
                    <a:pt x="97384" y="1113"/>
                  </a:lnTo>
                  <a:lnTo>
                    <a:pt x="96784" y="1713"/>
                  </a:lnTo>
                  <a:cubicBezTo>
                    <a:pt x="117186" y="21070"/>
                    <a:pt x="136731" y="41283"/>
                    <a:pt x="156619" y="61153"/>
                  </a:cubicBezTo>
                  <a:lnTo>
                    <a:pt x="156619" y="61153"/>
                  </a:lnTo>
                  <a:cubicBezTo>
                    <a:pt x="156619" y="61153"/>
                    <a:pt x="156619" y="61153"/>
                    <a:pt x="156619" y="61153"/>
                  </a:cubicBezTo>
                  <a:cubicBezTo>
                    <a:pt x="158934" y="63123"/>
                    <a:pt x="159877" y="66292"/>
                    <a:pt x="160306" y="69547"/>
                  </a:cubicBezTo>
                  <a:cubicBezTo>
                    <a:pt x="166649" y="111600"/>
                    <a:pt x="173165" y="153653"/>
                    <a:pt x="179680" y="195707"/>
                  </a:cubicBezTo>
                  <a:lnTo>
                    <a:pt x="179680" y="195707"/>
                  </a:lnTo>
                  <a:cubicBezTo>
                    <a:pt x="179680" y="195707"/>
                    <a:pt x="179680" y="195879"/>
                    <a:pt x="179680" y="195879"/>
                  </a:cubicBezTo>
                  <a:lnTo>
                    <a:pt x="180451" y="195621"/>
                  </a:lnTo>
                  <a:lnTo>
                    <a:pt x="181308" y="195621"/>
                  </a:lnTo>
                  <a:cubicBezTo>
                    <a:pt x="174708" y="153483"/>
                    <a:pt x="168278" y="111429"/>
                    <a:pt x="161935" y="69376"/>
                  </a:cubicBezTo>
                  <a:cubicBezTo>
                    <a:pt x="161420" y="66035"/>
                    <a:pt x="160563" y="62438"/>
                    <a:pt x="157648" y="59954"/>
                  </a:cubicBezTo>
                  <a:lnTo>
                    <a:pt x="157134" y="60554"/>
                  </a:lnTo>
                  <a:lnTo>
                    <a:pt x="157734" y="59954"/>
                  </a:lnTo>
                  <a:cubicBezTo>
                    <a:pt x="137846" y="40084"/>
                    <a:pt x="118300" y="19871"/>
                    <a:pt x="97898" y="514"/>
                  </a:cubicBezTo>
                  <a:lnTo>
                    <a:pt x="97384" y="0"/>
                  </a:lnTo>
                  <a:lnTo>
                    <a:pt x="96784" y="429"/>
                  </a:lnTo>
                  <a:cubicBezTo>
                    <a:pt x="90440" y="5139"/>
                    <a:pt x="84954" y="10621"/>
                    <a:pt x="78953" y="15503"/>
                  </a:cubicBezTo>
                  <a:lnTo>
                    <a:pt x="78953" y="15503"/>
                  </a:lnTo>
                  <a:cubicBezTo>
                    <a:pt x="78953" y="15503"/>
                    <a:pt x="78953" y="15503"/>
                    <a:pt x="78953" y="15503"/>
                  </a:cubicBezTo>
                  <a:cubicBezTo>
                    <a:pt x="70723" y="23125"/>
                    <a:pt x="61636" y="30063"/>
                    <a:pt x="53578" y="38114"/>
                  </a:cubicBezTo>
                  <a:lnTo>
                    <a:pt x="53407" y="38285"/>
                  </a:lnTo>
                  <a:lnTo>
                    <a:pt x="53407" y="38628"/>
                  </a:lnTo>
                  <a:cubicBezTo>
                    <a:pt x="53407" y="38628"/>
                    <a:pt x="53407" y="39313"/>
                    <a:pt x="53407" y="39313"/>
                  </a:cubicBezTo>
                  <a:cubicBezTo>
                    <a:pt x="53407" y="42054"/>
                    <a:pt x="54950" y="44366"/>
                    <a:pt x="55721" y="46422"/>
                  </a:cubicBezTo>
                  <a:lnTo>
                    <a:pt x="55721" y="46422"/>
                  </a:lnTo>
                  <a:cubicBezTo>
                    <a:pt x="55721" y="46422"/>
                    <a:pt x="55721" y="46422"/>
                    <a:pt x="55721" y="46422"/>
                  </a:cubicBezTo>
                  <a:cubicBezTo>
                    <a:pt x="60865" y="57214"/>
                    <a:pt x="65751" y="68091"/>
                    <a:pt x="70809" y="78882"/>
                  </a:cubicBezTo>
                  <a:lnTo>
                    <a:pt x="71580" y="78540"/>
                  </a:lnTo>
                  <a:lnTo>
                    <a:pt x="70809" y="78797"/>
                  </a:lnTo>
                  <a:cubicBezTo>
                    <a:pt x="72352" y="82565"/>
                    <a:pt x="75009" y="86248"/>
                    <a:pt x="74924" y="89846"/>
                  </a:cubicBezTo>
                  <a:lnTo>
                    <a:pt x="74924" y="90788"/>
                  </a:lnTo>
                  <a:cubicBezTo>
                    <a:pt x="74924" y="90788"/>
                    <a:pt x="75695" y="90873"/>
                    <a:pt x="75695" y="90873"/>
                  </a:cubicBezTo>
                  <a:lnTo>
                    <a:pt x="75009" y="90445"/>
                  </a:lnTo>
                  <a:cubicBezTo>
                    <a:pt x="71237" y="95926"/>
                    <a:pt x="65751" y="100123"/>
                    <a:pt x="60865" y="104919"/>
                  </a:cubicBezTo>
                  <a:cubicBezTo>
                    <a:pt x="49378" y="116311"/>
                    <a:pt x="37119" y="127103"/>
                    <a:pt x="25546" y="138665"/>
                  </a:cubicBezTo>
                  <a:lnTo>
                    <a:pt x="26146" y="139265"/>
                  </a:lnTo>
                  <a:lnTo>
                    <a:pt x="25546" y="138665"/>
                  </a:lnTo>
                  <a:cubicBezTo>
                    <a:pt x="17316" y="146716"/>
                    <a:pt x="8315" y="154082"/>
                    <a:pt x="429" y="162732"/>
                  </a:cubicBezTo>
                  <a:lnTo>
                    <a:pt x="0" y="163247"/>
                  </a:lnTo>
                  <a:lnTo>
                    <a:pt x="343" y="163846"/>
                  </a:lnTo>
                  <a:cubicBezTo>
                    <a:pt x="9258" y="176351"/>
                    <a:pt x="20145" y="187142"/>
                    <a:pt x="28975" y="199390"/>
                  </a:cubicBezTo>
                  <a:lnTo>
                    <a:pt x="29661" y="198876"/>
                  </a:lnTo>
                  <a:lnTo>
                    <a:pt x="28889" y="198534"/>
                  </a:lnTo>
                  <a:cubicBezTo>
                    <a:pt x="24860" y="206499"/>
                    <a:pt x="18859" y="213522"/>
                    <a:pt x="15002" y="221830"/>
                  </a:cubicBezTo>
                  <a:lnTo>
                    <a:pt x="15002" y="222001"/>
                  </a:lnTo>
                  <a:cubicBezTo>
                    <a:pt x="15002" y="222001"/>
                    <a:pt x="15002" y="222258"/>
                    <a:pt x="15002" y="222258"/>
                  </a:cubicBezTo>
                  <a:cubicBezTo>
                    <a:pt x="15431" y="226284"/>
                    <a:pt x="16974" y="229881"/>
                    <a:pt x="18002" y="233564"/>
                  </a:cubicBezTo>
                  <a:lnTo>
                    <a:pt x="18774" y="233307"/>
                  </a:lnTo>
                  <a:lnTo>
                    <a:pt x="18002" y="232878"/>
                  </a:lnTo>
                  <a:cubicBezTo>
                    <a:pt x="15773" y="237076"/>
                    <a:pt x="11830" y="240844"/>
                    <a:pt x="10630" y="245983"/>
                  </a:cubicBezTo>
                  <a:lnTo>
                    <a:pt x="10630" y="246240"/>
                  </a:lnTo>
                  <a:cubicBezTo>
                    <a:pt x="10630" y="246240"/>
                    <a:pt x="10630" y="246497"/>
                    <a:pt x="10630" y="246497"/>
                  </a:cubicBezTo>
                  <a:cubicBezTo>
                    <a:pt x="13287" y="252920"/>
                    <a:pt x="17145" y="258744"/>
                    <a:pt x="20574" y="264654"/>
                  </a:cubicBezTo>
                  <a:lnTo>
                    <a:pt x="21003" y="265340"/>
                  </a:lnTo>
                  <a:lnTo>
                    <a:pt x="21688" y="264911"/>
                  </a:lnTo>
                  <a:cubicBezTo>
                    <a:pt x="29318" y="260629"/>
                    <a:pt x="34976" y="253691"/>
                    <a:pt x="43034" y="251293"/>
                  </a:cubicBezTo>
                  <a:lnTo>
                    <a:pt x="42777" y="250522"/>
                  </a:lnTo>
                  <a:lnTo>
                    <a:pt x="42091" y="251036"/>
                  </a:lnTo>
                  <a:cubicBezTo>
                    <a:pt x="47149" y="257631"/>
                    <a:pt x="59579" y="275446"/>
                    <a:pt x="59579" y="275532"/>
                  </a:cubicBezTo>
                  <a:lnTo>
                    <a:pt x="60265" y="275018"/>
                  </a:lnTo>
                  <a:lnTo>
                    <a:pt x="59579" y="274590"/>
                  </a:lnTo>
                  <a:cubicBezTo>
                    <a:pt x="59579" y="274590"/>
                    <a:pt x="52464" y="286238"/>
                    <a:pt x="49120" y="294545"/>
                  </a:cubicBezTo>
                  <a:lnTo>
                    <a:pt x="48949" y="294888"/>
                  </a:lnTo>
                  <a:lnTo>
                    <a:pt x="49120" y="295231"/>
                  </a:lnTo>
                  <a:cubicBezTo>
                    <a:pt x="51692" y="300284"/>
                    <a:pt x="56579" y="303453"/>
                    <a:pt x="59922" y="307307"/>
                  </a:cubicBezTo>
                  <a:lnTo>
                    <a:pt x="60522" y="306708"/>
                  </a:lnTo>
                  <a:lnTo>
                    <a:pt x="59750" y="306365"/>
                  </a:lnTo>
                  <a:cubicBezTo>
                    <a:pt x="58207" y="309705"/>
                    <a:pt x="56493" y="312960"/>
                    <a:pt x="54778" y="316215"/>
                  </a:cubicBezTo>
                  <a:lnTo>
                    <a:pt x="54521" y="316643"/>
                  </a:lnTo>
                  <a:lnTo>
                    <a:pt x="54864" y="317071"/>
                  </a:lnTo>
                  <a:cubicBezTo>
                    <a:pt x="60865" y="325122"/>
                    <a:pt x="68409" y="331631"/>
                    <a:pt x="74581" y="339254"/>
                  </a:cubicBezTo>
                  <a:lnTo>
                    <a:pt x="74581" y="339254"/>
                  </a:lnTo>
                  <a:cubicBezTo>
                    <a:pt x="74581" y="339254"/>
                    <a:pt x="74581" y="339254"/>
                    <a:pt x="74581" y="339254"/>
                  </a:cubicBezTo>
                  <a:cubicBezTo>
                    <a:pt x="78353" y="343451"/>
                    <a:pt x="77667" y="349703"/>
                    <a:pt x="78524" y="355527"/>
                  </a:cubicBezTo>
                  <a:lnTo>
                    <a:pt x="78524" y="356298"/>
                  </a:lnTo>
                  <a:cubicBezTo>
                    <a:pt x="78524" y="356298"/>
                    <a:pt x="79381" y="356298"/>
                    <a:pt x="79381" y="356298"/>
                  </a:cubicBezTo>
                  <a:cubicBezTo>
                    <a:pt x="86668" y="355956"/>
                    <a:pt x="93440" y="353472"/>
                    <a:pt x="100384" y="352530"/>
                  </a:cubicBezTo>
                  <a:lnTo>
                    <a:pt x="100384" y="351673"/>
                  </a:lnTo>
                  <a:cubicBezTo>
                    <a:pt x="100384" y="351673"/>
                    <a:pt x="100127" y="352530"/>
                    <a:pt x="100127" y="352530"/>
                  </a:cubicBezTo>
                  <a:cubicBezTo>
                    <a:pt x="103470" y="353044"/>
                    <a:pt x="106213" y="355870"/>
                    <a:pt x="109642" y="357668"/>
                  </a:cubicBezTo>
                  <a:lnTo>
                    <a:pt x="110071" y="357926"/>
                  </a:lnTo>
                  <a:lnTo>
                    <a:pt x="110500" y="357668"/>
                  </a:lnTo>
                  <a:cubicBezTo>
                    <a:pt x="115214" y="354414"/>
                    <a:pt x="119672" y="350817"/>
                    <a:pt x="124387" y="347733"/>
                  </a:cubicBezTo>
                  <a:lnTo>
                    <a:pt x="124387" y="347733"/>
                  </a:lnTo>
                  <a:cubicBezTo>
                    <a:pt x="124387" y="347733"/>
                    <a:pt x="124387" y="347733"/>
                    <a:pt x="124387" y="347733"/>
                  </a:cubicBezTo>
                  <a:cubicBezTo>
                    <a:pt x="125416" y="347048"/>
                    <a:pt x="126530" y="346791"/>
                    <a:pt x="127816" y="346791"/>
                  </a:cubicBezTo>
                  <a:cubicBezTo>
                    <a:pt x="129616" y="346791"/>
                    <a:pt x="131674" y="347305"/>
                    <a:pt x="133645" y="347305"/>
                  </a:cubicBezTo>
                  <a:lnTo>
                    <a:pt x="134331" y="347305"/>
                  </a:lnTo>
                  <a:lnTo>
                    <a:pt x="134503" y="346706"/>
                  </a:lnTo>
                  <a:cubicBezTo>
                    <a:pt x="136303" y="339768"/>
                    <a:pt x="143932" y="337713"/>
                    <a:pt x="150533" y="336256"/>
                  </a:cubicBezTo>
                  <a:lnTo>
                    <a:pt x="150362" y="335486"/>
                  </a:lnTo>
                  <a:lnTo>
                    <a:pt x="150190" y="336342"/>
                  </a:lnTo>
                  <a:cubicBezTo>
                    <a:pt x="155762" y="337541"/>
                    <a:pt x="161420" y="338740"/>
                    <a:pt x="166392" y="341310"/>
                  </a:cubicBezTo>
                  <a:lnTo>
                    <a:pt x="166735" y="340539"/>
                  </a:lnTo>
                  <a:lnTo>
                    <a:pt x="166221" y="341224"/>
                  </a:lnTo>
                  <a:cubicBezTo>
                    <a:pt x="170593" y="344564"/>
                    <a:pt x="173079" y="350217"/>
                    <a:pt x="177622" y="354243"/>
                  </a:cubicBezTo>
                  <a:lnTo>
                    <a:pt x="177622" y="354243"/>
                  </a:lnTo>
                  <a:cubicBezTo>
                    <a:pt x="177622" y="354243"/>
                    <a:pt x="177622" y="354243"/>
                    <a:pt x="177622" y="354243"/>
                  </a:cubicBezTo>
                  <a:cubicBezTo>
                    <a:pt x="180194" y="355870"/>
                    <a:pt x="186023" y="357668"/>
                    <a:pt x="188681" y="358611"/>
                  </a:cubicBezTo>
                  <a:lnTo>
                    <a:pt x="189024" y="358611"/>
                  </a:lnTo>
                  <a:cubicBezTo>
                    <a:pt x="189024" y="358611"/>
                    <a:pt x="220399" y="344650"/>
                    <a:pt x="220399" y="344650"/>
                  </a:cubicBezTo>
                  <a:lnTo>
                    <a:pt x="272948" y="346448"/>
                  </a:lnTo>
                  <a:lnTo>
                    <a:pt x="284093" y="331118"/>
                  </a:lnTo>
                  <a:lnTo>
                    <a:pt x="235487" y="306793"/>
                  </a:lnTo>
                  <a:lnTo>
                    <a:pt x="235144" y="307564"/>
                  </a:lnTo>
                  <a:lnTo>
                    <a:pt x="235744" y="306965"/>
                  </a:lnTo>
                  <a:cubicBezTo>
                    <a:pt x="230686" y="301654"/>
                    <a:pt x="225800" y="296173"/>
                    <a:pt x="220313" y="291291"/>
                  </a:cubicBezTo>
                  <a:lnTo>
                    <a:pt x="219713" y="291890"/>
                  </a:lnTo>
                  <a:lnTo>
                    <a:pt x="220313" y="291291"/>
                  </a:lnTo>
                  <a:cubicBezTo>
                    <a:pt x="216198" y="287180"/>
                    <a:pt x="211398" y="283497"/>
                    <a:pt x="209169" y="278358"/>
                  </a:cubicBezTo>
                  <a:cubicBezTo>
                    <a:pt x="205911" y="270735"/>
                    <a:pt x="201368" y="256432"/>
                    <a:pt x="201282" y="256432"/>
                  </a:cubicBezTo>
                  <a:lnTo>
                    <a:pt x="200511" y="256689"/>
                  </a:lnTo>
                  <a:lnTo>
                    <a:pt x="201282" y="256432"/>
                  </a:lnTo>
                  <a:lnTo>
                    <a:pt x="198968" y="248809"/>
                  </a:lnTo>
                  <a:lnTo>
                    <a:pt x="198968" y="248809"/>
                  </a:lnTo>
                  <a:cubicBezTo>
                    <a:pt x="198968" y="248809"/>
                    <a:pt x="180966" y="195279"/>
                    <a:pt x="180966" y="195279"/>
                  </a:cubicBezTo>
                  <a:lnTo>
                    <a:pt x="180194" y="195536"/>
                  </a:lnTo>
                  <a:lnTo>
                    <a:pt x="181051" y="195536"/>
                  </a:lnTo>
                  <a:cubicBezTo>
                    <a:pt x="181051" y="195536"/>
                    <a:pt x="180194" y="195536"/>
                    <a:pt x="180194" y="195536"/>
                  </a:cubicBezTo>
                  <a:lnTo>
                    <a:pt x="180194" y="195536"/>
                  </a:lnTo>
                  <a:close/>
                </a:path>
              </a:pathLst>
            </a:custGeom>
            <a:solidFill>
              <a:srgbClr val="FFFFFF"/>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6" name="Freeform 204">
              <a:extLst>
                <a:ext uri="{FF2B5EF4-FFF2-40B4-BE49-F238E27FC236}">
                  <a16:creationId xmlns:a16="http://schemas.microsoft.com/office/drawing/2014/main" id="{DDAA93D0-0292-AA69-54A2-BB3C432D6665}"/>
                </a:ext>
              </a:extLst>
            </p:cNvPr>
            <p:cNvSpPr/>
            <p:nvPr/>
          </p:nvSpPr>
          <p:spPr>
            <a:xfrm>
              <a:off x="1432174" y="3797477"/>
              <a:ext cx="485367" cy="978746"/>
            </a:xfrm>
            <a:custGeom>
              <a:avLst/>
              <a:gdLst>
                <a:gd name="connsiteX0" fmla="*/ 181787 w 265454"/>
                <a:gd name="connsiteY0" fmla="*/ 250779 h 596285"/>
                <a:gd name="connsiteX1" fmla="*/ 174672 w 265454"/>
                <a:gd name="connsiteY1" fmla="*/ 257716 h 596285"/>
                <a:gd name="connsiteX2" fmla="*/ 162585 w 265454"/>
                <a:gd name="connsiteY2" fmla="*/ 280070 h 596285"/>
                <a:gd name="connsiteX3" fmla="*/ 176729 w 265454"/>
                <a:gd name="connsiteY3" fmla="*/ 305337 h 596285"/>
                <a:gd name="connsiteX4" fmla="*/ 191474 w 265454"/>
                <a:gd name="connsiteY4" fmla="*/ 306022 h 596285"/>
                <a:gd name="connsiteX5" fmla="*/ 194731 w 265454"/>
                <a:gd name="connsiteY5" fmla="*/ 317670 h 596285"/>
                <a:gd name="connsiteX6" fmla="*/ 213077 w 265454"/>
                <a:gd name="connsiteY6" fmla="*/ 322466 h 596285"/>
                <a:gd name="connsiteX7" fmla="*/ 220792 w 265454"/>
                <a:gd name="connsiteY7" fmla="*/ 330261 h 596285"/>
                <a:gd name="connsiteX8" fmla="*/ 242566 w 265454"/>
                <a:gd name="connsiteY8" fmla="*/ 355612 h 596285"/>
                <a:gd name="connsiteX9" fmla="*/ 231593 w 265454"/>
                <a:gd name="connsiteY9" fmla="*/ 369745 h 596285"/>
                <a:gd name="connsiteX10" fmla="*/ 224650 w 265454"/>
                <a:gd name="connsiteY10" fmla="*/ 390300 h 596285"/>
                <a:gd name="connsiteX11" fmla="*/ 229193 w 265454"/>
                <a:gd name="connsiteY11" fmla="*/ 404090 h 596285"/>
                <a:gd name="connsiteX12" fmla="*/ 236994 w 265454"/>
                <a:gd name="connsiteY12" fmla="*/ 404604 h 596285"/>
                <a:gd name="connsiteX13" fmla="*/ 238194 w 265454"/>
                <a:gd name="connsiteY13" fmla="*/ 404604 h 596285"/>
                <a:gd name="connsiteX14" fmla="*/ 245395 w 265454"/>
                <a:gd name="connsiteY14" fmla="*/ 410342 h 596285"/>
                <a:gd name="connsiteX15" fmla="*/ 265455 w 265454"/>
                <a:gd name="connsiteY15" fmla="*/ 439377 h 596285"/>
                <a:gd name="connsiteX16" fmla="*/ 245652 w 265454"/>
                <a:gd name="connsiteY16" fmla="*/ 470467 h 596285"/>
                <a:gd name="connsiteX17" fmla="*/ 249424 w 265454"/>
                <a:gd name="connsiteY17" fmla="*/ 476634 h 596285"/>
                <a:gd name="connsiteX18" fmla="*/ 247110 w 265454"/>
                <a:gd name="connsiteY18" fmla="*/ 481858 h 596285"/>
                <a:gd name="connsiteX19" fmla="*/ 246595 w 265454"/>
                <a:gd name="connsiteY19" fmla="*/ 490338 h 596285"/>
                <a:gd name="connsiteX20" fmla="*/ 254139 w 265454"/>
                <a:gd name="connsiteY20" fmla="*/ 524169 h 596285"/>
                <a:gd name="connsiteX21" fmla="*/ 231422 w 265454"/>
                <a:gd name="connsiteY21" fmla="*/ 535303 h 596285"/>
                <a:gd name="connsiteX22" fmla="*/ 212648 w 265454"/>
                <a:gd name="connsiteY22" fmla="*/ 555259 h 596285"/>
                <a:gd name="connsiteX23" fmla="*/ 191731 w 265454"/>
                <a:gd name="connsiteY23" fmla="*/ 567422 h 596285"/>
                <a:gd name="connsiteX24" fmla="*/ 188302 w 265454"/>
                <a:gd name="connsiteY24" fmla="*/ 582581 h 596285"/>
                <a:gd name="connsiteX25" fmla="*/ 162156 w 265454"/>
                <a:gd name="connsiteY25" fmla="*/ 596285 h 596285"/>
                <a:gd name="connsiteX26" fmla="*/ 154698 w 265454"/>
                <a:gd name="connsiteY26" fmla="*/ 581981 h 596285"/>
                <a:gd name="connsiteX27" fmla="*/ 133352 w 265454"/>
                <a:gd name="connsiteY27" fmla="*/ 584722 h 596285"/>
                <a:gd name="connsiteX28" fmla="*/ 118779 w 265454"/>
                <a:gd name="connsiteY28" fmla="*/ 580868 h 596285"/>
                <a:gd name="connsiteX29" fmla="*/ 113207 w 265454"/>
                <a:gd name="connsiteY29" fmla="*/ 555088 h 596285"/>
                <a:gd name="connsiteX30" fmla="*/ 98805 w 265454"/>
                <a:gd name="connsiteY30" fmla="*/ 542155 h 596285"/>
                <a:gd name="connsiteX31" fmla="*/ 108149 w 265454"/>
                <a:gd name="connsiteY31" fmla="*/ 533933 h 596285"/>
                <a:gd name="connsiteX32" fmla="*/ 107635 w 265454"/>
                <a:gd name="connsiteY32" fmla="*/ 527766 h 596285"/>
                <a:gd name="connsiteX33" fmla="*/ 77117 w 265454"/>
                <a:gd name="connsiteY33" fmla="*/ 505241 h 596285"/>
                <a:gd name="connsiteX34" fmla="*/ 73774 w 265454"/>
                <a:gd name="connsiteY34" fmla="*/ 500872 h 596285"/>
                <a:gd name="connsiteX35" fmla="*/ 65715 w 265454"/>
                <a:gd name="connsiteY35" fmla="*/ 477062 h 596285"/>
                <a:gd name="connsiteX36" fmla="*/ 89118 w 265454"/>
                <a:gd name="connsiteY36" fmla="*/ 465671 h 596285"/>
                <a:gd name="connsiteX37" fmla="*/ 89890 w 265454"/>
                <a:gd name="connsiteY37" fmla="*/ 463273 h 596285"/>
                <a:gd name="connsiteX38" fmla="*/ 80546 w 265454"/>
                <a:gd name="connsiteY38" fmla="*/ 434752 h 596285"/>
                <a:gd name="connsiteX39" fmla="*/ 99405 w 265454"/>
                <a:gd name="connsiteY39" fmla="*/ 399807 h 596285"/>
                <a:gd name="connsiteX40" fmla="*/ 104549 w 265454"/>
                <a:gd name="connsiteY40" fmla="*/ 399807 h 596285"/>
                <a:gd name="connsiteX41" fmla="*/ 90747 w 265454"/>
                <a:gd name="connsiteY41" fmla="*/ 371543 h 596285"/>
                <a:gd name="connsiteX42" fmla="*/ 91604 w 265454"/>
                <a:gd name="connsiteY42" fmla="*/ 338483 h 596285"/>
                <a:gd name="connsiteX43" fmla="*/ 114236 w 265454"/>
                <a:gd name="connsiteY43" fmla="*/ 326920 h 596285"/>
                <a:gd name="connsiteX44" fmla="*/ 118351 w 265454"/>
                <a:gd name="connsiteY44" fmla="*/ 320154 h 596285"/>
                <a:gd name="connsiteX45" fmla="*/ 110207 w 265454"/>
                <a:gd name="connsiteY45" fmla="*/ 299341 h 596285"/>
                <a:gd name="connsiteX46" fmla="*/ 126323 w 265454"/>
                <a:gd name="connsiteY46" fmla="*/ 289834 h 596285"/>
                <a:gd name="connsiteX47" fmla="*/ 126837 w 265454"/>
                <a:gd name="connsiteY47" fmla="*/ 283753 h 596285"/>
                <a:gd name="connsiteX48" fmla="*/ 118865 w 265454"/>
                <a:gd name="connsiteY48" fmla="*/ 267908 h 596285"/>
                <a:gd name="connsiteX49" fmla="*/ 116807 w 265454"/>
                <a:gd name="connsiteY49" fmla="*/ 263284 h 596285"/>
                <a:gd name="connsiteX50" fmla="*/ 101206 w 265454"/>
                <a:gd name="connsiteY50" fmla="*/ 273047 h 596285"/>
                <a:gd name="connsiteX51" fmla="*/ 92719 w 265454"/>
                <a:gd name="connsiteY51" fmla="*/ 260115 h 596285"/>
                <a:gd name="connsiteX52" fmla="*/ 87832 w 265454"/>
                <a:gd name="connsiteY52" fmla="*/ 259001 h 596285"/>
                <a:gd name="connsiteX53" fmla="*/ 68287 w 265454"/>
                <a:gd name="connsiteY53" fmla="*/ 286580 h 596285"/>
                <a:gd name="connsiteX54" fmla="*/ 59543 w 265454"/>
                <a:gd name="connsiteY54" fmla="*/ 277844 h 596285"/>
                <a:gd name="connsiteX55" fmla="*/ 65544 w 265454"/>
                <a:gd name="connsiteY55" fmla="*/ 256688 h 596285"/>
                <a:gd name="connsiteX56" fmla="*/ 61686 w 265454"/>
                <a:gd name="connsiteY56" fmla="*/ 252748 h 596285"/>
                <a:gd name="connsiteX57" fmla="*/ 45827 w 265454"/>
                <a:gd name="connsiteY57" fmla="*/ 260714 h 596285"/>
                <a:gd name="connsiteX58" fmla="*/ 33997 w 265454"/>
                <a:gd name="connsiteY58" fmla="*/ 239901 h 596285"/>
                <a:gd name="connsiteX59" fmla="*/ 2107 w 265454"/>
                <a:gd name="connsiteY59" fmla="*/ 181489 h 596285"/>
                <a:gd name="connsiteX60" fmla="*/ 307 w 265454"/>
                <a:gd name="connsiteY60" fmla="*/ 174295 h 596285"/>
                <a:gd name="connsiteX61" fmla="*/ 10508 w 265454"/>
                <a:gd name="connsiteY61" fmla="*/ 140977 h 596285"/>
                <a:gd name="connsiteX62" fmla="*/ 27139 w 265454"/>
                <a:gd name="connsiteY62" fmla="*/ 113484 h 596285"/>
                <a:gd name="connsiteX63" fmla="*/ 39912 w 265454"/>
                <a:gd name="connsiteY63" fmla="*/ 85819 h 596285"/>
                <a:gd name="connsiteX64" fmla="*/ 47199 w 265454"/>
                <a:gd name="connsiteY64" fmla="*/ 73572 h 596285"/>
                <a:gd name="connsiteX65" fmla="*/ 76774 w 265454"/>
                <a:gd name="connsiteY65" fmla="*/ 58840 h 596285"/>
                <a:gd name="connsiteX66" fmla="*/ 87918 w 265454"/>
                <a:gd name="connsiteY66" fmla="*/ 55414 h 596285"/>
                <a:gd name="connsiteX67" fmla="*/ 146468 w 265454"/>
                <a:gd name="connsiteY67" fmla="*/ 0 h 596285"/>
                <a:gd name="connsiteX68" fmla="*/ 173643 w 265454"/>
                <a:gd name="connsiteY68" fmla="*/ 32032 h 596285"/>
                <a:gd name="connsiteX69" fmla="*/ 161470 w 265454"/>
                <a:gd name="connsiteY69" fmla="*/ 51474 h 596285"/>
                <a:gd name="connsiteX70" fmla="*/ 162756 w 265454"/>
                <a:gd name="connsiteY70" fmla="*/ 65692 h 596285"/>
                <a:gd name="connsiteX71" fmla="*/ 155641 w 265454"/>
                <a:gd name="connsiteY71" fmla="*/ 77683 h 596285"/>
                <a:gd name="connsiteX72" fmla="*/ 158213 w 265454"/>
                <a:gd name="connsiteY72" fmla="*/ 84364 h 596285"/>
                <a:gd name="connsiteX73" fmla="*/ 169357 w 265454"/>
                <a:gd name="connsiteY73" fmla="*/ 103377 h 596285"/>
                <a:gd name="connsiteX74" fmla="*/ 190617 w 265454"/>
                <a:gd name="connsiteY74" fmla="*/ 88988 h 596285"/>
                <a:gd name="connsiteX75" fmla="*/ 204076 w 265454"/>
                <a:gd name="connsiteY75" fmla="*/ 107831 h 596285"/>
                <a:gd name="connsiteX76" fmla="*/ 194217 w 265454"/>
                <a:gd name="connsiteY76" fmla="*/ 129158 h 596285"/>
                <a:gd name="connsiteX77" fmla="*/ 204161 w 265454"/>
                <a:gd name="connsiteY77" fmla="*/ 140635 h 596285"/>
                <a:gd name="connsiteX78" fmla="*/ 200218 w 265454"/>
                <a:gd name="connsiteY78" fmla="*/ 150655 h 596285"/>
                <a:gd name="connsiteX79" fmla="*/ 221906 w 265454"/>
                <a:gd name="connsiteY79" fmla="*/ 175579 h 596285"/>
                <a:gd name="connsiteX80" fmla="*/ 223878 w 265454"/>
                <a:gd name="connsiteY80" fmla="*/ 189883 h 596285"/>
                <a:gd name="connsiteX81" fmla="*/ 211876 w 265454"/>
                <a:gd name="connsiteY81" fmla="*/ 192966 h 596285"/>
                <a:gd name="connsiteX82" fmla="*/ 204161 w 265454"/>
                <a:gd name="connsiteY82" fmla="*/ 204272 h 596285"/>
                <a:gd name="connsiteX83" fmla="*/ 197475 w 265454"/>
                <a:gd name="connsiteY83" fmla="*/ 217975 h 596285"/>
                <a:gd name="connsiteX84" fmla="*/ 199189 w 265454"/>
                <a:gd name="connsiteY84" fmla="*/ 245811 h 596285"/>
                <a:gd name="connsiteX85" fmla="*/ 182130 w 265454"/>
                <a:gd name="connsiteY85" fmla="*/ 250436 h 596285"/>
                <a:gd name="connsiteX86" fmla="*/ 182130 w 265454"/>
                <a:gd name="connsiteY86" fmla="*/ 250436 h 596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65454" h="596285">
                  <a:moveTo>
                    <a:pt x="181787" y="250779"/>
                  </a:moveTo>
                  <a:cubicBezTo>
                    <a:pt x="178615" y="251892"/>
                    <a:pt x="177501" y="252834"/>
                    <a:pt x="174672" y="257716"/>
                  </a:cubicBezTo>
                  <a:cubicBezTo>
                    <a:pt x="174672" y="257716"/>
                    <a:pt x="165928" y="272191"/>
                    <a:pt x="162585" y="280070"/>
                  </a:cubicBezTo>
                  <a:cubicBezTo>
                    <a:pt x="165499" y="289235"/>
                    <a:pt x="171500" y="297286"/>
                    <a:pt x="176729" y="305337"/>
                  </a:cubicBezTo>
                  <a:cubicBezTo>
                    <a:pt x="181615" y="305508"/>
                    <a:pt x="186588" y="305165"/>
                    <a:pt x="191474" y="306022"/>
                  </a:cubicBezTo>
                  <a:cubicBezTo>
                    <a:pt x="193617" y="309533"/>
                    <a:pt x="192160" y="314501"/>
                    <a:pt x="194731" y="317670"/>
                  </a:cubicBezTo>
                  <a:cubicBezTo>
                    <a:pt x="200646" y="319983"/>
                    <a:pt x="207247" y="319897"/>
                    <a:pt x="213077" y="322466"/>
                  </a:cubicBezTo>
                  <a:cubicBezTo>
                    <a:pt x="216163" y="324522"/>
                    <a:pt x="218392" y="327520"/>
                    <a:pt x="220792" y="330261"/>
                  </a:cubicBezTo>
                  <a:cubicBezTo>
                    <a:pt x="227907" y="338826"/>
                    <a:pt x="235880" y="346705"/>
                    <a:pt x="242566" y="355612"/>
                  </a:cubicBezTo>
                  <a:cubicBezTo>
                    <a:pt x="238537" y="360066"/>
                    <a:pt x="233308" y="363749"/>
                    <a:pt x="231593" y="369745"/>
                  </a:cubicBezTo>
                  <a:cubicBezTo>
                    <a:pt x="229450" y="376682"/>
                    <a:pt x="225935" y="383191"/>
                    <a:pt x="224650" y="390300"/>
                  </a:cubicBezTo>
                  <a:cubicBezTo>
                    <a:pt x="225078" y="394068"/>
                    <a:pt x="228679" y="400321"/>
                    <a:pt x="229193" y="404090"/>
                  </a:cubicBezTo>
                  <a:lnTo>
                    <a:pt x="236994" y="404604"/>
                  </a:lnTo>
                  <a:lnTo>
                    <a:pt x="238194" y="404604"/>
                  </a:lnTo>
                  <a:cubicBezTo>
                    <a:pt x="241709" y="404518"/>
                    <a:pt x="243595" y="407943"/>
                    <a:pt x="245395" y="410342"/>
                  </a:cubicBezTo>
                  <a:cubicBezTo>
                    <a:pt x="252081" y="420020"/>
                    <a:pt x="258682" y="429784"/>
                    <a:pt x="265455" y="439377"/>
                  </a:cubicBezTo>
                  <a:cubicBezTo>
                    <a:pt x="259197" y="449911"/>
                    <a:pt x="252081" y="459932"/>
                    <a:pt x="245652" y="470467"/>
                  </a:cubicBezTo>
                  <a:cubicBezTo>
                    <a:pt x="246852" y="472523"/>
                    <a:pt x="248138" y="474578"/>
                    <a:pt x="249424" y="476634"/>
                  </a:cubicBezTo>
                  <a:cubicBezTo>
                    <a:pt x="248395" y="478518"/>
                    <a:pt x="247110" y="481858"/>
                    <a:pt x="247110" y="481858"/>
                  </a:cubicBezTo>
                  <a:cubicBezTo>
                    <a:pt x="246509" y="484257"/>
                    <a:pt x="246166" y="488967"/>
                    <a:pt x="246595" y="490338"/>
                  </a:cubicBezTo>
                  <a:cubicBezTo>
                    <a:pt x="249767" y="502500"/>
                    <a:pt x="252939" y="511579"/>
                    <a:pt x="254139" y="524169"/>
                  </a:cubicBezTo>
                  <a:cubicBezTo>
                    <a:pt x="246595" y="527851"/>
                    <a:pt x="238451" y="530678"/>
                    <a:pt x="231422" y="535303"/>
                  </a:cubicBezTo>
                  <a:cubicBezTo>
                    <a:pt x="224907" y="541641"/>
                    <a:pt x="219420" y="549178"/>
                    <a:pt x="212648" y="555259"/>
                  </a:cubicBezTo>
                  <a:cubicBezTo>
                    <a:pt x="206219" y="560141"/>
                    <a:pt x="197903" y="562197"/>
                    <a:pt x="191731" y="567422"/>
                  </a:cubicBezTo>
                  <a:cubicBezTo>
                    <a:pt x="189502" y="572132"/>
                    <a:pt x="191131" y="578213"/>
                    <a:pt x="188302" y="582581"/>
                  </a:cubicBezTo>
                  <a:cubicBezTo>
                    <a:pt x="179987" y="587805"/>
                    <a:pt x="171071" y="592174"/>
                    <a:pt x="162156" y="596285"/>
                  </a:cubicBezTo>
                  <a:cubicBezTo>
                    <a:pt x="160013" y="591317"/>
                    <a:pt x="157613" y="586521"/>
                    <a:pt x="154698" y="581981"/>
                  </a:cubicBezTo>
                  <a:cubicBezTo>
                    <a:pt x="147668" y="583095"/>
                    <a:pt x="140468" y="587891"/>
                    <a:pt x="133352" y="584722"/>
                  </a:cubicBezTo>
                  <a:cubicBezTo>
                    <a:pt x="128552" y="583181"/>
                    <a:pt x="123665" y="582153"/>
                    <a:pt x="118779" y="580868"/>
                  </a:cubicBezTo>
                  <a:cubicBezTo>
                    <a:pt x="116550" y="572303"/>
                    <a:pt x="115007" y="563653"/>
                    <a:pt x="113207" y="555088"/>
                  </a:cubicBezTo>
                  <a:cubicBezTo>
                    <a:pt x="112092" y="547808"/>
                    <a:pt x="103691" y="546266"/>
                    <a:pt x="98805" y="542155"/>
                  </a:cubicBezTo>
                  <a:cubicBezTo>
                    <a:pt x="101891" y="539329"/>
                    <a:pt x="105320" y="536931"/>
                    <a:pt x="108149" y="533933"/>
                  </a:cubicBezTo>
                  <a:cubicBezTo>
                    <a:pt x="110035" y="532305"/>
                    <a:pt x="109864" y="529051"/>
                    <a:pt x="107635" y="527766"/>
                  </a:cubicBezTo>
                  <a:cubicBezTo>
                    <a:pt x="97862" y="519801"/>
                    <a:pt x="86718" y="513548"/>
                    <a:pt x="77117" y="505241"/>
                  </a:cubicBezTo>
                  <a:lnTo>
                    <a:pt x="73774" y="500872"/>
                  </a:lnTo>
                  <a:cubicBezTo>
                    <a:pt x="70602" y="493164"/>
                    <a:pt x="67258" y="485370"/>
                    <a:pt x="65715" y="477062"/>
                  </a:cubicBezTo>
                  <a:cubicBezTo>
                    <a:pt x="73516" y="473293"/>
                    <a:pt x="81832" y="470382"/>
                    <a:pt x="89118" y="465671"/>
                  </a:cubicBezTo>
                  <a:lnTo>
                    <a:pt x="89890" y="463273"/>
                  </a:lnTo>
                  <a:cubicBezTo>
                    <a:pt x="88090" y="453423"/>
                    <a:pt x="82432" y="444601"/>
                    <a:pt x="80546" y="434752"/>
                  </a:cubicBezTo>
                  <a:cubicBezTo>
                    <a:pt x="86461" y="422932"/>
                    <a:pt x="92462" y="411027"/>
                    <a:pt x="99405" y="399807"/>
                  </a:cubicBezTo>
                  <a:lnTo>
                    <a:pt x="104549" y="399807"/>
                  </a:lnTo>
                  <a:cubicBezTo>
                    <a:pt x="102577" y="389272"/>
                    <a:pt x="93233" y="381821"/>
                    <a:pt x="90747" y="371543"/>
                  </a:cubicBezTo>
                  <a:cubicBezTo>
                    <a:pt x="90233" y="360494"/>
                    <a:pt x="91004" y="349446"/>
                    <a:pt x="91604" y="338483"/>
                  </a:cubicBezTo>
                  <a:cubicBezTo>
                    <a:pt x="98977" y="334372"/>
                    <a:pt x="106692" y="330860"/>
                    <a:pt x="114236" y="326920"/>
                  </a:cubicBezTo>
                  <a:cubicBezTo>
                    <a:pt x="116636" y="325635"/>
                    <a:pt x="119551" y="323237"/>
                    <a:pt x="118351" y="320154"/>
                  </a:cubicBezTo>
                  <a:cubicBezTo>
                    <a:pt x="116122" y="313045"/>
                    <a:pt x="111664" y="306707"/>
                    <a:pt x="110207" y="299341"/>
                  </a:cubicBezTo>
                  <a:cubicBezTo>
                    <a:pt x="115522" y="296087"/>
                    <a:pt x="121265" y="293517"/>
                    <a:pt x="126323" y="289834"/>
                  </a:cubicBezTo>
                  <a:cubicBezTo>
                    <a:pt x="128552" y="288550"/>
                    <a:pt x="127695" y="285638"/>
                    <a:pt x="126837" y="283753"/>
                  </a:cubicBezTo>
                  <a:cubicBezTo>
                    <a:pt x="124266" y="278443"/>
                    <a:pt x="121179" y="273390"/>
                    <a:pt x="118865" y="267908"/>
                  </a:cubicBezTo>
                  <a:lnTo>
                    <a:pt x="116807" y="263284"/>
                  </a:lnTo>
                  <a:cubicBezTo>
                    <a:pt x="110464" y="264311"/>
                    <a:pt x="106092" y="269364"/>
                    <a:pt x="101206" y="273047"/>
                  </a:cubicBezTo>
                  <a:cubicBezTo>
                    <a:pt x="97862" y="269022"/>
                    <a:pt x="96062" y="264054"/>
                    <a:pt x="92719" y="260115"/>
                  </a:cubicBezTo>
                  <a:cubicBezTo>
                    <a:pt x="91090" y="259601"/>
                    <a:pt x="89461" y="259258"/>
                    <a:pt x="87832" y="259001"/>
                  </a:cubicBezTo>
                  <a:cubicBezTo>
                    <a:pt x="81146" y="268080"/>
                    <a:pt x="75659" y="278015"/>
                    <a:pt x="68287" y="286580"/>
                  </a:cubicBezTo>
                  <a:cubicBezTo>
                    <a:pt x="63915" y="287008"/>
                    <a:pt x="61343" y="281184"/>
                    <a:pt x="59543" y="277844"/>
                  </a:cubicBezTo>
                  <a:cubicBezTo>
                    <a:pt x="60315" y="270478"/>
                    <a:pt x="64429" y="263968"/>
                    <a:pt x="65544" y="256688"/>
                  </a:cubicBezTo>
                  <a:cubicBezTo>
                    <a:pt x="65372" y="254376"/>
                    <a:pt x="64087" y="253006"/>
                    <a:pt x="61686" y="252748"/>
                  </a:cubicBezTo>
                  <a:cubicBezTo>
                    <a:pt x="56114" y="254719"/>
                    <a:pt x="51228" y="258230"/>
                    <a:pt x="45827" y="260714"/>
                  </a:cubicBezTo>
                  <a:cubicBezTo>
                    <a:pt x="41284" y="254119"/>
                    <a:pt x="37940" y="246839"/>
                    <a:pt x="33997" y="239901"/>
                  </a:cubicBezTo>
                  <a:cubicBezTo>
                    <a:pt x="23367" y="220459"/>
                    <a:pt x="12737" y="200931"/>
                    <a:pt x="2107" y="181489"/>
                  </a:cubicBezTo>
                  <a:cubicBezTo>
                    <a:pt x="1079" y="179262"/>
                    <a:pt x="-722" y="176864"/>
                    <a:pt x="307" y="174295"/>
                  </a:cubicBezTo>
                  <a:cubicBezTo>
                    <a:pt x="3650" y="163160"/>
                    <a:pt x="7165" y="152111"/>
                    <a:pt x="10508" y="140977"/>
                  </a:cubicBezTo>
                  <a:cubicBezTo>
                    <a:pt x="13166" y="130357"/>
                    <a:pt x="21138" y="122306"/>
                    <a:pt x="27139" y="113484"/>
                  </a:cubicBezTo>
                  <a:cubicBezTo>
                    <a:pt x="33997" y="105604"/>
                    <a:pt x="36226" y="95241"/>
                    <a:pt x="39912" y="85819"/>
                  </a:cubicBezTo>
                  <a:cubicBezTo>
                    <a:pt x="41798" y="81537"/>
                    <a:pt x="42312" y="75627"/>
                    <a:pt x="47199" y="73572"/>
                  </a:cubicBezTo>
                  <a:cubicBezTo>
                    <a:pt x="57057" y="68604"/>
                    <a:pt x="66916" y="63723"/>
                    <a:pt x="76774" y="58840"/>
                  </a:cubicBezTo>
                  <a:cubicBezTo>
                    <a:pt x="80203" y="56870"/>
                    <a:pt x="84575" y="57470"/>
                    <a:pt x="87918" y="55414"/>
                  </a:cubicBezTo>
                  <a:cubicBezTo>
                    <a:pt x="107463" y="37000"/>
                    <a:pt x="126923" y="18500"/>
                    <a:pt x="146468" y="0"/>
                  </a:cubicBezTo>
                  <a:cubicBezTo>
                    <a:pt x="156069" y="10192"/>
                    <a:pt x="164642" y="21241"/>
                    <a:pt x="173643" y="32032"/>
                  </a:cubicBezTo>
                  <a:cubicBezTo>
                    <a:pt x="169871" y="38713"/>
                    <a:pt x="165328" y="44880"/>
                    <a:pt x="161470" y="51474"/>
                  </a:cubicBezTo>
                  <a:cubicBezTo>
                    <a:pt x="158641" y="56014"/>
                    <a:pt x="162756" y="60982"/>
                    <a:pt x="162756" y="65692"/>
                  </a:cubicBezTo>
                  <a:cubicBezTo>
                    <a:pt x="160870" y="69975"/>
                    <a:pt x="157355" y="73315"/>
                    <a:pt x="155641" y="77683"/>
                  </a:cubicBezTo>
                  <a:cubicBezTo>
                    <a:pt x="155727" y="80081"/>
                    <a:pt x="157184" y="82222"/>
                    <a:pt x="158213" y="84364"/>
                  </a:cubicBezTo>
                  <a:cubicBezTo>
                    <a:pt x="161813" y="90787"/>
                    <a:pt x="165156" y="97382"/>
                    <a:pt x="169357" y="103377"/>
                  </a:cubicBezTo>
                  <a:cubicBezTo>
                    <a:pt x="177072" y="99524"/>
                    <a:pt x="183244" y="93442"/>
                    <a:pt x="190617" y="88988"/>
                  </a:cubicBezTo>
                  <a:cubicBezTo>
                    <a:pt x="195503" y="94984"/>
                    <a:pt x="199618" y="101493"/>
                    <a:pt x="204076" y="107831"/>
                  </a:cubicBezTo>
                  <a:cubicBezTo>
                    <a:pt x="200904" y="114940"/>
                    <a:pt x="195674" y="121450"/>
                    <a:pt x="194217" y="129158"/>
                  </a:cubicBezTo>
                  <a:cubicBezTo>
                    <a:pt x="196360" y="133783"/>
                    <a:pt x="200904" y="136780"/>
                    <a:pt x="204161" y="140635"/>
                  </a:cubicBezTo>
                  <a:cubicBezTo>
                    <a:pt x="202961" y="143889"/>
                    <a:pt x="199361" y="147144"/>
                    <a:pt x="200218" y="150655"/>
                  </a:cubicBezTo>
                  <a:cubicBezTo>
                    <a:pt x="206304" y="159906"/>
                    <a:pt x="215391" y="166757"/>
                    <a:pt x="221906" y="175579"/>
                  </a:cubicBezTo>
                  <a:cubicBezTo>
                    <a:pt x="224392" y="179947"/>
                    <a:pt x="223535" y="185086"/>
                    <a:pt x="223878" y="189883"/>
                  </a:cubicBezTo>
                  <a:cubicBezTo>
                    <a:pt x="219849" y="190739"/>
                    <a:pt x="215648" y="191253"/>
                    <a:pt x="211876" y="192966"/>
                  </a:cubicBezTo>
                  <a:cubicBezTo>
                    <a:pt x="208276" y="195878"/>
                    <a:pt x="206647" y="200503"/>
                    <a:pt x="204161" y="204272"/>
                  </a:cubicBezTo>
                  <a:cubicBezTo>
                    <a:pt x="201847" y="208725"/>
                    <a:pt x="198332" y="212922"/>
                    <a:pt x="197475" y="217975"/>
                  </a:cubicBezTo>
                  <a:cubicBezTo>
                    <a:pt x="197389" y="227311"/>
                    <a:pt x="198846" y="236475"/>
                    <a:pt x="199189" y="245811"/>
                  </a:cubicBezTo>
                  <a:cubicBezTo>
                    <a:pt x="193017" y="247695"/>
                    <a:pt x="186673" y="249066"/>
                    <a:pt x="182130" y="250436"/>
                  </a:cubicBezTo>
                  <a:lnTo>
                    <a:pt x="182130" y="250436"/>
                  </a:lnTo>
                  <a:close/>
                </a:path>
              </a:pathLst>
            </a:custGeom>
            <a:solidFill>
              <a:srgbClr val="1F7763"/>
            </a:solidFill>
            <a:ln w="8572" cap="flat">
              <a:noFill/>
              <a:prstDash val="solid"/>
              <a:miter/>
            </a:ln>
          </p:spPr>
          <p:txBody>
            <a:bodyPr rtlCol="0" anchor="ctr"/>
            <a:lstStyle/>
            <a:p>
              <a:endParaRPr lang="en-US" dirty="0"/>
            </a:p>
          </p:txBody>
        </p:sp>
        <p:sp>
          <p:nvSpPr>
            <p:cNvPr id="67" name="Freeform 205">
              <a:extLst>
                <a:ext uri="{FF2B5EF4-FFF2-40B4-BE49-F238E27FC236}">
                  <a16:creationId xmlns:a16="http://schemas.microsoft.com/office/drawing/2014/main" id="{6D269DFE-F7D8-C85E-DD3C-FB47B9ECD9A3}"/>
                </a:ext>
              </a:extLst>
            </p:cNvPr>
            <p:cNvSpPr/>
            <p:nvPr/>
          </p:nvSpPr>
          <p:spPr>
            <a:xfrm>
              <a:off x="1430854" y="3814477"/>
              <a:ext cx="488097" cy="981135"/>
            </a:xfrm>
            <a:custGeom>
              <a:avLst/>
              <a:gdLst>
                <a:gd name="connsiteX0" fmla="*/ 182508 w 266947"/>
                <a:gd name="connsiteY0" fmla="*/ 252149 h 597740"/>
                <a:gd name="connsiteX1" fmla="*/ 182251 w 266947"/>
                <a:gd name="connsiteY1" fmla="*/ 251379 h 597740"/>
                <a:gd name="connsiteX2" fmla="*/ 174622 w 266947"/>
                <a:gd name="connsiteY2" fmla="*/ 258659 h 597740"/>
                <a:gd name="connsiteX3" fmla="*/ 175308 w 266947"/>
                <a:gd name="connsiteY3" fmla="*/ 259087 h 597740"/>
                <a:gd name="connsiteX4" fmla="*/ 174622 w 266947"/>
                <a:gd name="connsiteY4" fmla="*/ 258659 h 597740"/>
                <a:gd name="connsiteX5" fmla="*/ 162449 w 266947"/>
                <a:gd name="connsiteY5" fmla="*/ 281099 h 597740"/>
                <a:gd name="connsiteX6" fmla="*/ 162449 w 266947"/>
                <a:gd name="connsiteY6" fmla="*/ 281356 h 597740"/>
                <a:gd name="connsiteX7" fmla="*/ 162449 w 266947"/>
                <a:gd name="connsiteY7" fmla="*/ 281612 h 597740"/>
                <a:gd name="connsiteX8" fmla="*/ 176679 w 266947"/>
                <a:gd name="connsiteY8" fmla="*/ 307136 h 597740"/>
                <a:gd name="connsiteX9" fmla="*/ 176936 w 266947"/>
                <a:gd name="connsiteY9" fmla="*/ 307478 h 597740"/>
                <a:gd name="connsiteX10" fmla="*/ 177365 w 266947"/>
                <a:gd name="connsiteY10" fmla="*/ 307478 h 597740"/>
                <a:gd name="connsiteX11" fmla="*/ 192024 w 266947"/>
                <a:gd name="connsiteY11" fmla="*/ 308163 h 597740"/>
                <a:gd name="connsiteX12" fmla="*/ 192195 w 266947"/>
                <a:gd name="connsiteY12" fmla="*/ 307307 h 597740"/>
                <a:gd name="connsiteX13" fmla="*/ 191510 w 266947"/>
                <a:gd name="connsiteY13" fmla="*/ 307735 h 597740"/>
                <a:gd name="connsiteX14" fmla="*/ 192881 w 266947"/>
                <a:gd name="connsiteY14" fmla="*/ 313302 h 597740"/>
                <a:gd name="connsiteX15" fmla="*/ 194853 w 266947"/>
                <a:gd name="connsiteY15" fmla="*/ 319383 h 597740"/>
                <a:gd name="connsiteX16" fmla="*/ 195024 w 266947"/>
                <a:gd name="connsiteY16" fmla="*/ 319555 h 597740"/>
                <a:gd name="connsiteX17" fmla="*/ 195196 w 266947"/>
                <a:gd name="connsiteY17" fmla="*/ 319555 h 597740"/>
                <a:gd name="connsiteX18" fmla="*/ 213455 w 266947"/>
                <a:gd name="connsiteY18" fmla="*/ 324437 h 597740"/>
                <a:gd name="connsiteX19" fmla="*/ 213798 w 266947"/>
                <a:gd name="connsiteY19" fmla="*/ 323666 h 597740"/>
                <a:gd name="connsiteX20" fmla="*/ 213369 w 266947"/>
                <a:gd name="connsiteY20" fmla="*/ 324351 h 597740"/>
                <a:gd name="connsiteX21" fmla="*/ 220913 w 266947"/>
                <a:gd name="connsiteY21" fmla="*/ 331974 h 597740"/>
                <a:gd name="connsiteX22" fmla="*/ 221513 w 266947"/>
                <a:gd name="connsiteY22" fmla="*/ 331460 h 597740"/>
                <a:gd name="connsiteX23" fmla="*/ 220913 w 266947"/>
                <a:gd name="connsiteY23" fmla="*/ 331974 h 597740"/>
                <a:gd name="connsiteX24" fmla="*/ 242687 w 266947"/>
                <a:gd name="connsiteY24" fmla="*/ 357326 h 597740"/>
                <a:gd name="connsiteX25" fmla="*/ 243373 w 266947"/>
                <a:gd name="connsiteY25" fmla="*/ 356812 h 597740"/>
                <a:gd name="connsiteX26" fmla="*/ 242773 w 266947"/>
                <a:gd name="connsiteY26" fmla="*/ 356212 h 597740"/>
                <a:gd name="connsiteX27" fmla="*/ 231629 w 266947"/>
                <a:gd name="connsiteY27" fmla="*/ 370687 h 597740"/>
                <a:gd name="connsiteX28" fmla="*/ 232400 w 266947"/>
                <a:gd name="connsiteY28" fmla="*/ 370944 h 597740"/>
                <a:gd name="connsiteX29" fmla="*/ 231629 w 266947"/>
                <a:gd name="connsiteY29" fmla="*/ 370687 h 597740"/>
                <a:gd name="connsiteX30" fmla="*/ 224685 w 266947"/>
                <a:gd name="connsiteY30" fmla="*/ 391328 h 597740"/>
                <a:gd name="connsiteX31" fmla="*/ 224685 w 266947"/>
                <a:gd name="connsiteY31" fmla="*/ 391328 h 597740"/>
                <a:gd name="connsiteX32" fmla="*/ 224685 w 266947"/>
                <a:gd name="connsiteY32" fmla="*/ 391585 h 597740"/>
                <a:gd name="connsiteX33" fmla="*/ 229229 w 266947"/>
                <a:gd name="connsiteY33" fmla="*/ 405375 h 597740"/>
                <a:gd name="connsiteX34" fmla="*/ 229229 w 266947"/>
                <a:gd name="connsiteY34" fmla="*/ 406060 h 597740"/>
                <a:gd name="connsiteX35" fmla="*/ 237887 w 266947"/>
                <a:gd name="connsiteY35" fmla="*/ 406574 h 597740"/>
                <a:gd name="connsiteX36" fmla="*/ 239087 w 266947"/>
                <a:gd name="connsiteY36" fmla="*/ 406574 h 597740"/>
                <a:gd name="connsiteX37" fmla="*/ 239087 w 266947"/>
                <a:gd name="connsiteY37" fmla="*/ 406574 h 597740"/>
                <a:gd name="connsiteX38" fmla="*/ 239259 w 266947"/>
                <a:gd name="connsiteY38" fmla="*/ 406574 h 597740"/>
                <a:gd name="connsiteX39" fmla="*/ 245688 w 266947"/>
                <a:gd name="connsiteY39" fmla="*/ 411970 h 597740"/>
                <a:gd name="connsiteX40" fmla="*/ 246374 w 266947"/>
                <a:gd name="connsiteY40" fmla="*/ 411455 h 597740"/>
                <a:gd name="connsiteX41" fmla="*/ 245688 w 266947"/>
                <a:gd name="connsiteY41" fmla="*/ 411884 h 597740"/>
                <a:gd name="connsiteX42" fmla="*/ 265748 w 266947"/>
                <a:gd name="connsiteY42" fmla="*/ 440918 h 597740"/>
                <a:gd name="connsiteX43" fmla="*/ 266433 w 266947"/>
                <a:gd name="connsiteY43" fmla="*/ 440490 h 597740"/>
                <a:gd name="connsiteX44" fmla="*/ 265748 w 266947"/>
                <a:gd name="connsiteY44" fmla="*/ 440062 h 597740"/>
                <a:gd name="connsiteX45" fmla="*/ 245945 w 266947"/>
                <a:gd name="connsiteY45" fmla="*/ 471153 h 597740"/>
                <a:gd name="connsiteX46" fmla="*/ 245688 w 266947"/>
                <a:gd name="connsiteY46" fmla="*/ 471581 h 597740"/>
                <a:gd name="connsiteX47" fmla="*/ 245945 w 266947"/>
                <a:gd name="connsiteY47" fmla="*/ 472009 h 597740"/>
                <a:gd name="connsiteX48" fmla="*/ 249717 w 266947"/>
                <a:gd name="connsiteY48" fmla="*/ 478176 h 597740"/>
                <a:gd name="connsiteX49" fmla="*/ 250403 w 266947"/>
                <a:gd name="connsiteY49" fmla="*/ 477748 h 597740"/>
                <a:gd name="connsiteX50" fmla="*/ 249631 w 266947"/>
                <a:gd name="connsiteY50" fmla="*/ 477319 h 597740"/>
                <a:gd name="connsiteX51" fmla="*/ 247231 w 266947"/>
                <a:gd name="connsiteY51" fmla="*/ 482715 h 597740"/>
                <a:gd name="connsiteX52" fmla="*/ 247231 w 266947"/>
                <a:gd name="connsiteY52" fmla="*/ 482715 h 597740"/>
                <a:gd name="connsiteX53" fmla="*/ 247231 w 266947"/>
                <a:gd name="connsiteY53" fmla="*/ 482801 h 597740"/>
                <a:gd name="connsiteX54" fmla="*/ 246459 w 266947"/>
                <a:gd name="connsiteY54" fmla="*/ 489396 h 597740"/>
                <a:gd name="connsiteX55" fmla="*/ 246717 w 266947"/>
                <a:gd name="connsiteY55" fmla="*/ 491623 h 597740"/>
                <a:gd name="connsiteX56" fmla="*/ 247488 w 266947"/>
                <a:gd name="connsiteY56" fmla="*/ 491366 h 597740"/>
                <a:gd name="connsiteX57" fmla="*/ 246717 w 266947"/>
                <a:gd name="connsiteY57" fmla="*/ 491537 h 597740"/>
                <a:gd name="connsiteX58" fmla="*/ 254260 w 266947"/>
                <a:gd name="connsiteY58" fmla="*/ 525283 h 597740"/>
                <a:gd name="connsiteX59" fmla="*/ 255118 w 266947"/>
                <a:gd name="connsiteY59" fmla="*/ 525283 h 597740"/>
                <a:gd name="connsiteX60" fmla="*/ 254775 w 266947"/>
                <a:gd name="connsiteY60" fmla="*/ 524426 h 597740"/>
                <a:gd name="connsiteX61" fmla="*/ 231972 w 266947"/>
                <a:gd name="connsiteY61" fmla="*/ 535646 h 597740"/>
                <a:gd name="connsiteX62" fmla="*/ 231972 w 266947"/>
                <a:gd name="connsiteY62" fmla="*/ 535646 h 597740"/>
                <a:gd name="connsiteX63" fmla="*/ 231972 w 266947"/>
                <a:gd name="connsiteY63" fmla="*/ 535731 h 597740"/>
                <a:gd name="connsiteX64" fmla="*/ 213198 w 266947"/>
                <a:gd name="connsiteY64" fmla="*/ 555688 h 597740"/>
                <a:gd name="connsiteX65" fmla="*/ 213798 w 266947"/>
                <a:gd name="connsiteY65" fmla="*/ 556287 h 597740"/>
                <a:gd name="connsiteX66" fmla="*/ 213284 w 266947"/>
                <a:gd name="connsiteY66" fmla="*/ 555602 h 597740"/>
                <a:gd name="connsiteX67" fmla="*/ 192367 w 266947"/>
                <a:gd name="connsiteY67" fmla="*/ 567764 h 597740"/>
                <a:gd name="connsiteX68" fmla="*/ 192195 w 266947"/>
                <a:gd name="connsiteY68" fmla="*/ 567764 h 597740"/>
                <a:gd name="connsiteX69" fmla="*/ 192195 w 266947"/>
                <a:gd name="connsiteY69" fmla="*/ 568021 h 597740"/>
                <a:gd name="connsiteX70" fmla="*/ 188766 w 266947"/>
                <a:gd name="connsiteY70" fmla="*/ 583010 h 597740"/>
                <a:gd name="connsiteX71" fmla="*/ 189452 w 266947"/>
                <a:gd name="connsiteY71" fmla="*/ 583438 h 597740"/>
                <a:gd name="connsiteX72" fmla="*/ 189024 w 266947"/>
                <a:gd name="connsiteY72" fmla="*/ 582752 h 597740"/>
                <a:gd name="connsiteX73" fmla="*/ 162963 w 266947"/>
                <a:gd name="connsiteY73" fmla="*/ 596457 h 597740"/>
                <a:gd name="connsiteX74" fmla="*/ 163306 w 266947"/>
                <a:gd name="connsiteY74" fmla="*/ 597227 h 597740"/>
                <a:gd name="connsiteX75" fmla="*/ 164078 w 266947"/>
                <a:gd name="connsiteY75" fmla="*/ 596885 h 597740"/>
                <a:gd name="connsiteX76" fmla="*/ 156534 w 266947"/>
                <a:gd name="connsiteY76" fmla="*/ 582496 h 597740"/>
                <a:gd name="connsiteX77" fmla="*/ 156277 w 266947"/>
                <a:gd name="connsiteY77" fmla="*/ 582068 h 597740"/>
                <a:gd name="connsiteX78" fmla="*/ 155762 w 266947"/>
                <a:gd name="connsiteY78" fmla="*/ 582068 h 597740"/>
                <a:gd name="connsiteX79" fmla="*/ 139646 w 266947"/>
                <a:gd name="connsiteY79" fmla="*/ 586007 h 597740"/>
                <a:gd name="connsiteX80" fmla="*/ 134845 w 266947"/>
                <a:gd name="connsiteY80" fmla="*/ 585065 h 597740"/>
                <a:gd name="connsiteX81" fmla="*/ 134845 w 266947"/>
                <a:gd name="connsiteY81" fmla="*/ 585065 h 597740"/>
                <a:gd name="connsiteX82" fmla="*/ 134845 w 266947"/>
                <a:gd name="connsiteY82" fmla="*/ 585065 h 597740"/>
                <a:gd name="connsiteX83" fmla="*/ 120272 w 266947"/>
                <a:gd name="connsiteY83" fmla="*/ 581126 h 597740"/>
                <a:gd name="connsiteX84" fmla="*/ 120015 w 266947"/>
                <a:gd name="connsiteY84" fmla="*/ 581896 h 597740"/>
                <a:gd name="connsiteX85" fmla="*/ 120786 w 266947"/>
                <a:gd name="connsiteY85" fmla="*/ 581725 h 597740"/>
                <a:gd name="connsiteX86" fmla="*/ 115214 w 266947"/>
                <a:gd name="connsiteY86" fmla="*/ 555945 h 597740"/>
                <a:gd name="connsiteX87" fmla="*/ 114357 w 266947"/>
                <a:gd name="connsiteY87" fmla="*/ 556116 h 597740"/>
                <a:gd name="connsiteX88" fmla="*/ 115214 w 266947"/>
                <a:gd name="connsiteY88" fmla="*/ 555945 h 597740"/>
                <a:gd name="connsiteX89" fmla="*/ 109042 w 266947"/>
                <a:gd name="connsiteY89" fmla="*/ 547722 h 597740"/>
                <a:gd name="connsiteX90" fmla="*/ 100555 w 266947"/>
                <a:gd name="connsiteY90" fmla="*/ 542498 h 597740"/>
                <a:gd name="connsiteX91" fmla="*/ 100041 w 266947"/>
                <a:gd name="connsiteY91" fmla="*/ 543098 h 597740"/>
                <a:gd name="connsiteX92" fmla="*/ 100641 w 266947"/>
                <a:gd name="connsiteY92" fmla="*/ 543697 h 597740"/>
                <a:gd name="connsiteX93" fmla="*/ 110071 w 266947"/>
                <a:gd name="connsiteY93" fmla="*/ 535389 h 597740"/>
                <a:gd name="connsiteX94" fmla="*/ 109471 w 266947"/>
                <a:gd name="connsiteY94" fmla="*/ 534789 h 597740"/>
                <a:gd name="connsiteX95" fmla="*/ 109985 w 266947"/>
                <a:gd name="connsiteY95" fmla="*/ 535389 h 597740"/>
                <a:gd name="connsiteX96" fmla="*/ 111614 w 266947"/>
                <a:gd name="connsiteY96" fmla="*/ 531792 h 597740"/>
                <a:gd name="connsiteX97" fmla="*/ 109385 w 266947"/>
                <a:gd name="connsiteY97" fmla="*/ 527852 h 597740"/>
                <a:gd name="connsiteX98" fmla="*/ 108956 w 266947"/>
                <a:gd name="connsiteY98" fmla="*/ 528623 h 597740"/>
                <a:gd name="connsiteX99" fmla="*/ 109471 w 266947"/>
                <a:gd name="connsiteY99" fmla="*/ 527938 h 597740"/>
                <a:gd name="connsiteX100" fmla="*/ 78953 w 266947"/>
                <a:gd name="connsiteY100" fmla="*/ 505498 h 597740"/>
                <a:gd name="connsiteX101" fmla="*/ 78438 w 266947"/>
                <a:gd name="connsiteY101" fmla="*/ 506097 h 597740"/>
                <a:gd name="connsiteX102" fmla="*/ 79124 w 266947"/>
                <a:gd name="connsiteY102" fmla="*/ 505584 h 597740"/>
                <a:gd name="connsiteX103" fmla="*/ 75781 w 266947"/>
                <a:gd name="connsiteY103" fmla="*/ 501215 h 597740"/>
                <a:gd name="connsiteX104" fmla="*/ 75095 w 266947"/>
                <a:gd name="connsiteY104" fmla="*/ 501729 h 597740"/>
                <a:gd name="connsiteX105" fmla="*/ 75867 w 266947"/>
                <a:gd name="connsiteY105" fmla="*/ 501386 h 597740"/>
                <a:gd name="connsiteX106" fmla="*/ 67894 w 266947"/>
                <a:gd name="connsiteY106" fmla="*/ 477748 h 597740"/>
                <a:gd name="connsiteX107" fmla="*/ 67037 w 266947"/>
                <a:gd name="connsiteY107" fmla="*/ 477919 h 597740"/>
                <a:gd name="connsiteX108" fmla="*/ 67380 w 266947"/>
                <a:gd name="connsiteY108" fmla="*/ 478690 h 597740"/>
                <a:gd name="connsiteX109" fmla="*/ 90868 w 266947"/>
                <a:gd name="connsiteY109" fmla="*/ 467298 h 597740"/>
                <a:gd name="connsiteX110" fmla="*/ 91126 w 266947"/>
                <a:gd name="connsiteY110" fmla="*/ 467127 h 597740"/>
                <a:gd name="connsiteX111" fmla="*/ 91983 w 266947"/>
                <a:gd name="connsiteY111" fmla="*/ 464387 h 597740"/>
                <a:gd name="connsiteX112" fmla="*/ 91983 w 266947"/>
                <a:gd name="connsiteY112" fmla="*/ 464215 h 597740"/>
                <a:gd name="connsiteX113" fmla="*/ 91983 w 266947"/>
                <a:gd name="connsiteY113" fmla="*/ 464044 h 597740"/>
                <a:gd name="connsiteX114" fmla="*/ 82639 w 266947"/>
                <a:gd name="connsiteY114" fmla="*/ 435523 h 597740"/>
                <a:gd name="connsiteX115" fmla="*/ 81782 w 266947"/>
                <a:gd name="connsiteY115" fmla="*/ 435694 h 597740"/>
                <a:gd name="connsiteX116" fmla="*/ 82553 w 266947"/>
                <a:gd name="connsiteY116" fmla="*/ 436037 h 597740"/>
                <a:gd name="connsiteX117" fmla="*/ 101327 w 266947"/>
                <a:gd name="connsiteY117" fmla="*/ 401092 h 597740"/>
                <a:gd name="connsiteX118" fmla="*/ 100641 w 266947"/>
                <a:gd name="connsiteY118" fmla="*/ 400664 h 597740"/>
                <a:gd name="connsiteX119" fmla="*/ 100641 w 266947"/>
                <a:gd name="connsiteY119" fmla="*/ 401520 h 597740"/>
                <a:gd name="connsiteX120" fmla="*/ 105785 w 266947"/>
                <a:gd name="connsiteY120" fmla="*/ 401520 h 597740"/>
                <a:gd name="connsiteX121" fmla="*/ 106813 w 266947"/>
                <a:gd name="connsiteY121" fmla="*/ 401520 h 597740"/>
                <a:gd name="connsiteX122" fmla="*/ 106642 w 266947"/>
                <a:gd name="connsiteY122" fmla="*/ 400493 h 597740"/>
                <a:gd name="connsiteX123" fmla="*/ 92840 w 266947"/>
                <a:gd name="connsiteY123" fmla="*/ 372229 h 597740"/>
                <a:gd name="connsiteX124" fmla="*/ 91983 w 266947"/>
                <a:gd name="connsiteY124" fmla="*/ 372400 h 597740"/>
                <a:gd name="connsiteX125" fmla="*/ 92840 w 266947"/>
                <a:gd name="connsiteY125" fmla="*/ 372400 h 597740"/>
                <a:gd name="connsiteX126" fmla="*/ 92669 w 266947"/>
                <a:gd name="connsiteY126" fmla="*/ 364777 h 597740"/>
                <a:gd name="connsiteX127" fmla="*/ 93697 w 266947"/>
                <a:gd name="connsiteY127" fmla="*/ 339339 h 597740"/>
                <a:gd name="connsiteX128" fmla="*/ 92840 w 266947"/>
                <a:gd name="connsiteY128" fmla="*/ 339339 h 597740"/>
                <a:gd name="connsiteX129" fmla="*/ 93269 w 266947"/>
                <a:gd name="connsiteY129" fmla="*/ 340025 h 597740"/>
                <a:gd name="connsiteX130" fmla="*/ 115900 w 266947"/>
                <a:gd name="connsiteY130" fmla="*/ 328462 h 597740"/>
                <a:gd name="connsiteX131" fmla="*/ 120701 w 266947"/>
                <a:gd name="connsiteY131" fmla="*/ 322467 h 597740"/>
                <a:gd name="connsiteX132" fmla="*/ 120358 w 266947"/>
                <a:gd name="connsiteY132" fmla="*/ 320668 h 597740"/>
                <a:gd name="connsiteX133" fmla="*/ 119586 w 266947"/>
                <a:gd name="connsiteY133" fmla="*/ 321011 h 597740"/>
                <a:gd name="connsiteX134" fmla="*/ 120358 w 266947"/>
                <a:gd name="connsiteY134" fmla="*/ 320754 h 597740"/>
                <a:gd name="connsiteX135" fmla="*/ 112214 w 266947"/>
                <a:gd name="connsiteY135" fmla="*/ 300027 h 597740"/>
                <a:gd name="connsiteX136" fmla="*/ 111443 w 266947"/>
                <a:gd name="connsiteY136" fmla="*/ 300198 h 597740"/>
                <a:gd name="connsiteX137" fmla="*/ 111871 w 266947"/>
                <a:gd name="connsiteY137" fmla="*/ 300883 h 597740"/>
                <a:gd name="connsiteX138" fmla="*/ 128073 w 266947"/>
                <a:gd name="connsiteY138" fmla="*/ 291376 h 597740"/>
                <a:gd name="connsiteX139" fmla="*/ 127559 w 266947"/>
                <a:gd name="connsiteY139" fmla="*/ 290691 h 597740"/>
                <a:gd name="connsiteX140" fmla="*/ 127987 w 266947"/>
                <a:gd name="connsiteY140" fmla="*/ 291376 h 597740"/>
                <a:gd name="connsiteX141" fmla="*/ 129788 w 266947"/>
                <a:gd name="connsiteY141" fmla="*/ 287950 h 597740"/>
                <a:gd name="connsiteX142" fmla="*/ 128759 w 266947"/>
                <a:gd name="connsiteY142" fmla="*/ 284182 h 597740"/>
                <a:gd name="connsiteX143" fmla="*/ 120786 w 266947"/>
                <a:gd name="connsiteY143" fmla="*/ 268423 h 597740"/>
                <a:gd name="connsiteX144" fmla="*/ 120786 w 266947"/>
                <a:gd name="connsiteY144" fmla="*/ 268423 h 597740"/>
                <a:gd name="connsiteX145" fmla="*/ 118729 w 266947"/>
                <a:gd name="connsiteY145" fmla="*/ 263797 h 597740"/>
                <a:gd name="connsiteX146" fmla="*/ 118472 w 266947"/>
                <a:gd name="connsiteY146" fmla="*/ 263198 h 597740"/>
                <a:gd name="connsiteX147" fmla="*/ 117872 w 266947"/>
                <a:gd name="connsiteY147" fmla="*/ 263198 h 597740"/>
                <a:gd name="connsiteX148" fmla="*/ 101927 w 266947"/>
                <a:gd name="connsiteY148" fmla="*/ 273219 h 597740"/>
                <a:gd name="connsiteX149" fmla="*/ 102441 w 266947"/>
                <a:gd name="connsiteY149" fmla="*/ 273904 h 597740"/>
                <a:gd name="connsiteX150" fmla="*/ 103041 w 266947"/>
                <a:gd name="connsiteY150" fmla="*/ 273390 h 597740"/>
                <a:gd name="connsiteX151" fmla="*/ 94555 w 266947"/>
                <a:gd name="connsiteY151" fmla="*/ 260457 h 597740"/>
                <a:gd name="connsiteX152" fmla="*/ 94383 w 266947"/>
                <a:gd name="connsiteY152" fmla="*/ 260286 h 597740"/>
                <a:gd name="connsiteX153" fmla="*/ 94126 w 266947"/>
                <a:gd name="connsiteY153" fmla="*/ 260286 h 597740"/>
                <a:gd name="connsiteX154" fmla="*/ 89154 w 266947"/>
                <a:gd name="connsiteY154" fmla="*/ 259087 h 597740"/>
                <a:gd name="connsiteX155" fmla="*/ 88640 w 266947"/>
                <a:gd name="connsiteY155" fmla="*/ 259087 h 597740"/>
                <a:gd name="connsiteX156" fmla="*/ 88297 w 266947"/>
                <a:gd name="connsiteY156" fmla="*/ 259429 h 597740"/>
                <a:gd name="connsiteX157" fmla="*/ 68751 w 266947"/>
                <a:gd name="connsiteY157" fmla="*/ 287008 h 597740"/>
                <a:gd name="connsiteX158" fmla="*/ 69351 w 266947"/>
                <a:gd name="connsiteY158" fmla="*/ 287522 h 597740"/>
                <a:gd name="connsiteX159" fmla="*/ 69351 w 266947"/>
                <a:gd name="connsiteY159" fmla="*/ 286666 h 597740"/>
                <a:gd name="connsiteX160" fmla="*/ 68923 w 266947"/>
                <a:gd name="connsiteY160" fmla="*/ 286666 h 597740"/>
                <a:gd name="connsiteX161" fmla="*/ 61293 w 266947"/>
                <a:gd name="connsiteY161" fmla="*/ 278358 h 597740"/>
                <a:gd name="connsiteX162" fmla="*/ 60522 w 266947"/>
                <a:gd name="connsiteY162" fmla="*/ 278786 h 597740"/>
                <a:gd name="connsiteX163" fmla="*/ 61379 w 266947"/>
                <a:gd name="connsiteY163" fmla="*/ 278786 h 597740"/>
                <a:gd name="connsiteX164" fmla="*/ 67380 w 266947"/>
                <a:gd name="connsiteY164" fmla="*/ 257717 h 597740"/>
                <a:gd name="connsiteX165" fmla="*/ 67380 w 266947"/>
                <a:gd name="connsiteY165" fmla="*/ 257717 h 597740"/>
                <a:gd name="connsiteX166" fmla="*/ 67380 w 266947"/>
                <a:gd name="connsiteY166" fmla="*/ 257545 h 597740"/>
                <a:gd name="connsiteX167" fmla="*/ 62836 w 266947"/>
                <a:gd name="connsiteY167" fmla="*/ 252835 h 597740"/>
                <a:gd name="connsiteX168" fmla="*/ 62665 w 266947"/>
                <a:gd name="connsiteY168" fmla="*/ 252835 h 597740"/>
                <a:gd name="connsiteX169" fmla="*/ 62493 w 266947"/>
                <a:gd name="connsiteY169" fmla="*/ 252835 h 597740"/>
                <a:gd name="connsiteX170" fmla="*/ 46549 w 266947"/>
                <a:gd name="connsiteY170" fmla="*/ 260886 h 597740"/>
                <a:gd name="connsiteX171" fmla="*/ 46892 w 266947"/>
                <a:gd name="connsiteY171" fmla="*/ 261656 h 597740"/>
                <a:gd name="connsiteX172" fmla="*/ 47577 w 266947"/>
                <a:gd name="connsiteY172" fmla="*/ 261228 h 597740"/>
                <a:gd name="connsiteX173" fmla="*/ 35833 w 266947"/>
                <a:gd name="connsiteY173" fmla="*/ 240415 h 597740"/>
                <a:gd name="connsiteX174" fmla="*/ 35147 w 266947"/>
                <a:gd name="connsiteY174" fmla="*/ 240844 h 597740"/>
                <a:gd name="connsiteX175" fmla="*/ 35833 w 266947"/>
                <a:gd name="connsiteY175" fmla="*/ 240415 h 597740"/>
                <a:gd name="connsiteX176" fmla="*/ 3943 w 266947"/>
                <a:gd name="connsiteY176" fmla="*/ 182003 h 597740"/>
                <a:gd name="connsiteX177" fmla="*/ 3172 w 266947"/>
                <a:gd name="connsiteY177" fmla="*/ 182431 h 597740"/>
                <a:gd name="connsiteX178" fmla="*/ 3943 w 266947"/>
                <a:gd name="connsiteY178" fmla="*/ 182089 h 597740"/>
                <a:gd name="connsiteX179" fmla="*/ 1886 w 266947"/>
                <a:gd name="connsiteY179" fmla="*/ 176864 h 597740"/>
                <a:gd name="connsiteX180" fmla="*/ 2143 w 266947"/>
                <a:gd name="connsiteY180" fmla="*/ 175579 h 597740"/>
                <a:gd name="connsiteX181" fmla="*/ 2143 w 266947"/>
                <a:gd name="connsiteY181" fmla="*/ 175579 h 597740"/>
                <a:gd name="connsiteX182" fmla="*/ 2143 w 266947"/>
                <a:gd name="connsiteY182" fmla="*/ 175494 h 597740"/>
                <a:gd name="connsiteX183" fmla="*/ 12344 w 266947"/>
                <a:gd name="connsiteY183" fmla="*/ 142177 h 597740"/>
                <a:gd name="connsiteX184" fmla="*/ 12344 w 266947"/>
                <a:gd name="connsiteY184" fmla="*/ 142177 h 597740"/>
                <a:gd name="connsiteX185" fmla="*/ 12344 w 266947"/>
                <a:gd name="connsiteY185" fmla="*/ 142177 h 597740"/>
                <a:gd name="connsiteX186" fmla="*/ 28889 w 266947"/>
                <a:gd name="connsiteY186" fmla="*/ 114940 h 597740"/>
                <a:gd name="connsiteX187" fmla="*/ 28203 w 266947"/>
                <a:gd name="connsiteY187" fmla="*/ 114512 h 597740"/>
                <a:gd name="connsiteX188" fmla="*/ 28804 w 266947"/>
                <a:gd name="connsiteY188" fmla="*/ 115026 h 597740"/>
                <a:gd name="connsiteX189" fmla="*/ 41748 w 266947"/>
                <a:gd name="connsiteY189" fmla="*/ 87104 h 597740"/>
                <a:gd name="connsiteX190" fmla="*/ 40977 w 266947"/>
                <a:gd name="connsiteY190" fmla="*/ 86762 h 597740"/>
                <a:gd name="connsiteX191" fmla="*/ 41748 w 266947"/>
                <a:gd name="connsiteY191" fmla="*/ 87104 h 597740"/>
                <a:gd name="connsiteX192" fmla="*/ 48606 w 266947"/>
                <a:gd name="connsiteY192" fmla="*/ 75285 h 597740"/>
                <a:gd name="connsiteX193" fmla="*/ 48606 w 266947"/>
                <a:gd name="connsiteY193" fmla="*/ 75285 h 597740"/>
                <a:gd name="connsiteX194" fmla="*/ 48606 w 266947"/>
                <a:gd name="connsiteY194" fmla="*/ 75285 h 597740"/>
                <a:gd name="connsiteX195" fmla="*/ 78181 w 266947"/>
                <a:gd name="connsiteY195" fmla="*/ 60554 h 597740"/>
                <a:gd name="connsiteX196" fmla="*/ 78181 w 266947"/>
                <a:gd name="connsiteY196" fmla="*/ 60554 h 597740"/>
                <a:gd name="connsiteX197" fmla="*/ 78181 w 266947"/>
                <a:gd name="connsiteY197" fmla="*/ 60554 h 597740"/>
                <a:gd name="connsiteX198" fmla="*/ 89325 w 266947"/>
                <a:gd name="connsiteY198" fmla="*/ 57127 h 597740"/>
                <a:gd name="connsiteX199" fmla="*/ 89325 w 266947"/>
                <a:gd name="connsiteY199" fmla="*/ 57127 h 597740"/>
                <a:gd name="connsiteX200" fmla="*/ 89325 w 266947"/>
                <a:gd name="connsiteY200" fmla="*/ 57042 h 597740"/>
                <a:gd name="connsiteX201" fmla="*/ 147876 w 266947"/>
                <a:gd name="connsiteY201" fmla="*/ 1627 h 597740"/>
                <a:gd name="connsiteX202" fmla="*/ 147275 w 266947"/>
                <a:gd name="connsiteY202" fmla="*/ 1028 h 597740"/>
                <a:gd name="connsiteX203" fmla="*/ 146675 w 266947"/>
                <a:gd name="connsiteY203" fmla="*/ 1627 h 597740"/>
                <a:gd name="connsiteX204" fmla="*/ 173850 w 266947"/>
                <a:gd name="connsiteY204" fmla="*/ 33574 h 597740"/>
                <a:gd name="connsiteX205" fmla="*/ 174536 w 266947"/>
                <a:gd name="connsiteY205" fmla="*/ 33060 h 597740"/>
                <a:gd name="connsiteX206" fmla="*/ 173764 w 266947"/>
                <a:gd name="connsiteY206" fmla="*/ 32632 h 597740"/>
                <a:gd name="connsiteX207" fmla="*/ 161592 w 266947"/>
                <a:gd name="connsiteY207" fmla="*/ 52074 h 597740"/>
                <a:gd name="connsiteX208" fmla="*/ 162277 w 266947"/>
                <a:gd name="connsiteY208" fmla="*/ 52503 h 597740"/>
                <a:gd name="connsiteX209" fmla="*/ 161592 w 266947"/>
                <a:gd name="connsiteY209" fmla="*/ 52074 h 597740"/>
                <a:gd name="connsiteX210" fmla="*/ 160477 w 266947"/>
                <a:gd name="connsiteY210" fmla="*/ 56100 h 597740"/>
                <a:gd name="connsiteX211" fmla="*/ 162792 w 266947"/>
                <a:gd name="connsiteY211" fmla="*/ 66806 h 597740"/>
                <a:gd name="connsiteX212" fmla="*/ 163649 w 266947"/>
                <a:gd name="connsiteY212" fmla="*/ 66806 h 597740"/>
                <a:gd name="connsiteX213" fmla="*/ 162878 w 266947"/>
                <a:gd name="connsiteY213" fmla="*/ 66463 h 597740"/>
                <a:gd name="connsiteX214" fmla="*/ 155762 w 266947"/>
                <a:gd name="connsiteY214" fmla="*/ 78540 h 597740"/>
                <a:gd name="connsiteX215" fmla="*/ 155762 w 266947"/>
                <a:gd name="connsiteY215" fmla="*/ 78711 h 597740"/>
                <a:gd name="connsiteX216" fmla="*/ 155762 w 266947"/>
                <a:gd name="connsiteY216" fmla="*/ 78882 h 597740"/>
                <a:gd name="connsiteX217" fmla="*/ 158420 w 266947"/>
                <a:gd name="connsiteY217" fmla="*/ 85906 h 597740"/>
                <a:gd name="connsiteX218" fmla="*/ 158420 w 266947"/>
                <a:gd name="connsiteY218" fmla="*/ 85906 h 597740"/>
                <a:gd name="connsiteX219" fmla="*/ 158420 w 266947"/>
                <a:gd name="connsiteY219" fmla="*/ 85906 h 597740"/>
                <a:gd name="connsiteX220" fmla="*/ 169650 w 266947"/>
                <a:gd name="connsiteY220" fmla="*/ 105005 h 597740"/>
                <a:gd name="connsiteX221" fmla="*/ 170078 w 266947"/>
                <a:gd name="connsiteY221" fmla="*/ 105605 h 597740"/>
                <a:gd name="connsiteX222" fmla="*/ 170678 w 266947"/>
                <a:gd name="connsiteY222" fmla="*/ 105262 h 597740"/>
                <a:gd name="connsiteX223" fmla="*/ 192024 w 266947"/>
                <a:gd name="connsiteY223" fmla="*/ 90873 h 597740"/>
                <a:gd name="connsiteX224" fmla="*/ 191595 w 266947"/>
                <a:gd name="connsiteY224" fmla="*/ 90188 h 597740"/>
                <a:gd name="connsiteX225" fmla="*/ 190995 w 266947"/>
                <a:gd name="connsiteY225" fmla="*/ 90702 h 597740"/>
                <a:gd name="connsiteX226" fmla="*/ 204368 w 266947"/>
                <a:gd name="connsiteY226" fmla="*/ 109459 h 597740"/>
                <a:gd name="connsiteX227" fmla="*/ 205054 w 266947"/>
                <a:gd name="connsiteY227" fmla="*/ 109030 h 597740"/>
                <a:gd name="connsiteX228" fmla="*/ 204283 w 266947"/>
                <a:gd name="connsiteY228" fmla="*/ 108688 h 597740"/>
                <a:gd name="connsiteX229" fmla="*/ 194424 w 266947"/>
                <a:gd name="connsiteY229" fmla="*/ 130186 h 597740"/>
                <a:gd name="connsiteX230" fmla="*/ 194424 w 266947"/>
                <a:gd name="connsiteY230" fmla="*/ 130443 h 597740"/>
                <a:gd name="connsiteX231" fmla="*/ 194424 w 266947"/>
                <a:gd name="connsiteY231" fmla="*/ 130700 h 597740"/>
                <a:gd name="connsiteX232" fmla="*/ 204454 w 266947"/>
                <a:gd name="connsiteY232" fmla="*/ 142348 h 597740"/>
                <a:gd name="connsiteX233" fmla="*/ 205054 w 266947"/>
                <a:gd name="connsiteY233" fmla="*/ 141834 h 597740"/>
                <a:gd name="connsiteX234" fmla="*/ 204283 w 266947"/>
                <a:gd name="connsiteY234" fmla="*/ 141577 h 597740"/>
                <a:gd name="connsiteX235" fmla="*/ 200168 w 266947"/>
                <a:gd name="connsiteY235" fmla="*/ 150827 h 597740"/>
                <a:gd name="connsiteX236" fmla="*/ 200339 w 266947"/>
                <a:gd name="connsiteY236" fmla="*/ 152112 h 597740"/>
                <a:gd name="connsiteX237" fmla="*/ 200339 w 266947"/>
                <a:gd name="connsiteY237" fmla="*/ 152283 h 597740"/>
                <a:gd name="connsiteX238" fmla="*/ 200425 w 266947"/>
                <a:gd name="connsiteY238" fmla="*/ 152369 h 597740"/>
                <a:gd name="connsiteX239" fmla="*/ 222114 w 266947"/>
                <a:gd name="connsiteY239" fmla="*/ 177378 h 597740"/>
                <a:gd name="connsiteX240" fmla="*/ 222799 w 266947"/>
                <a:gd name="connsiteY240" fmla="*/ 176864 h 597740"/>
                <a:gd name="connsiteX241" fmla="*/ 222028 w 266947"/>
                <a:gd name="connsiteY241" fmla="*/ 177293 h 597740"/>
                <a:gd name="connsiteX242" fmla="*/ 223914 w 266947"/>
                <a:gd name="connsiteY242" fmla="*/ 191253 h 597740"/>
                <a:gd name="connsiteX243" fmla="*/ 224771 w 266947"/>
                <a:gd name="connsiteY243" fmla="*/ 191253 h 597740"/>
                <a:gd name="connsiteX244" fmla="*/ 224599 w 266947"/>
                <a:gd name="connsiteY244" fmla="*/ 190397 h 597740"/>
                <a:gd name="connsiteX245" fmla="*/ 212427 w 266947"/>
                <a:gd name="connsiteY245" fmla="*/ 193480 h 597740"/>
                <a:gd name="connsiteX246" fmla="*/ 212341 w 266947"/>
                <a:gd name="connsiteY246" fmla="*/ 193480 h 597740"/>
                <a:gd name="connsiteX247" fmla="*/ 212255 w 266947"/>
                <a:gd name="connsiteY247" fmla="*/ 193566 h 597740"/>
                <a:gd name="connsiteX248" fmla="*/ 204368 w 266947"/>
                <a:gd name="connsiteY248" fmla="*/ 205128 h 597740"/>
                <a:gd name="connsiteX249" fmla="*/ 204368 w 266947"/>
                <a:gd name="connsiteY249" fmla="*/ 205128 h 597740"/>
                <a:gd name="connsiteX250" fmla="*/ 204368 w 266947"/>
                <a:gd name="connsiteY250" fmla="*/ 205128 h 597740"/>
                <a:gd name="connsiteX251" fmla="*/ 197510 w 266947"/>
                <a:gd name="connsiteY251" fmla="*/ 219089 h 597740"/>
                <a:gd name="connsiteX252" fmla="*/ 197510 w 266947"/>
                <a:gd name="connsiteY252" fmla="*/ 219089 h 597740"/>
                <a:gd name="connsiteX253" fmla="*/ 197510 w 266947"/>
                <a:gd name="connsiteY253" fmla="*/ 220117 h 597740"/>
                <a:gd name="connsiteX254" fmla="*/ 199225 w 266947"/>
                <a:gd name="connsiteY254" fmla="*/ 247096 h 597740"/>
                <a:gd name="connsiteX255" fmla="*/ 200082 w 266947"/>
                <a:gd name="connsiteY255" fmla="*/ 247096 h 597740"/>
                <a:gd name="connsiteX256" fmla="*/ 199825 w 266947"/>
                <a:gd name="connsiteY256" fmla="*/ 246240 h 597740"/>
                <a:gd name="connsiteX257" fmla="*/ 182766 w 266947"/>
                <a:gd name="connsiteY257" fmla="*/ 250864 h 597740"/>
                <a:gd name="connsiteX258" fmla="*/ 182766 w 266947"/>
                <a:gd name="connsiteY258" fmla="*/ 250864 h 597740"/>
                <a:gd name="connsiteX259" fmla="*/ 183023 w 266947"/>
                <a:gd name="connsiteY259" fmla="*/ 251635 h 597740"/>
                <a:gd name="connsiteX260" fmla="*/ 183280 w 266947"/>
                <a:gd name="connsiteY260" fmla="*/ 252406 h 597740"/>
                <a:gd name="connsiteX261" fmla="*/ 200339 w 266947"/>
                <a:gd name="connsiteY261" fmla="*/ 247781 h 597740"/>
                <a:gd name="connsiteX262" fmla="*/ 200939 w 266947"/>
                <a:gd name="connsiteY262" fmla="*/ 247610 h 597740"/>
                <a:gd name="connsiteX263" fmla="*/ 200939 w 266947"/>
                <a:gd name="connsiteY263" fmla="*/ 246925 h 597740"/>
                <a:gd name="connsiteX264" fmla="*/ 199225 w 266947"/>
                <a:gd name="connsiteY264" fmla="*/ 220031 h 597740"/>
                <a:gd name="connsiteX265" fmla="*/ 199225 w 266947"/>
                <a:gd name="connsiteY265" fmla="*/ 219175 h 597740"/>
                <a:gd name="connsiteX266" fmla="*/ 198368 w 266947"/>
                <a:gd name="connsiteY266" fmla="*/ 219175 h 597740"/>
                <a:gd name="connsiteX267" fmla="*/ 199225 w 266947"/>
                <a:gd name="connsiteY267" fmla="*/ 219346 h 597740"/>
                <a:gd name="connsiteX268" fmla="*/ 205911 w 266947"/>
                <a:gd name="connsiteY268" fmla="*/ 205899 h 597740"/>
                <a:gd name="connsiteX269" fmla="*/ 205140 w 266947"/>
                <a:gd name="connsiteY269" fmla="*/ 205556 h 597740"/>
                <a:gd name="connsiteX270" fmla="*/ 205826 w 266947"/>
                <a:gd name="connsiteY270" fmla="*/ 205985 h 597740"/>
                <a:gd name="connsiteX271" fmla="*/ 213369 w 266947"/>
                <a:gd name="connsiteY271" fmla="*/ 194850 h 597740"/>
                <a:gd name="connsiteX272" fmla="*/ 212855 w 266947"/>
                <a:gd name="connsiteY272" fmla="*/ 194165 h 597740"/>
                <a:gd name="connsiteX273" fmla="*/ 213198 w 266947"/>
                <a:gd name="connsiteY273" fmla="*/ 194936 h 597740"/>
                <a:gd name="connsiteX274" fmla="*/ 225028 w 266947"/>
                <a:gd name="connsiteY274" fmla="*/ 191939 h 597740"/>
                <a:gd name="connsiteX275" fmla="*/ 225714 w 266947"/>
                <a:gd name="connsiteY275" fmla="*/ 191767 h 597740"/>
                <a:gd name="connsiteX276" fmla="*/ 225714 w 266947"/>
                <a:gd name="connsiteY276" fmla="*/ 190996 h 597740"/>
                <a:gd name="connsiteX277" fmla="*/ 223571 w 266947"/>
                <a:gd name="connsiteY277" fmla="*/ 176351 h 597740"/>
                <a:gd name="connsiteX278" fmla="*/ 223571 w 266947"/>
                <a:gd name="connsiteY278" fmla="*/ 176351 h 597740"/>
                <a:gd name="connsiteX279" fmla="*/ 223571 w 266947"/>
                <a:gd name="connsiteY279" fmla="*/ 176265 h 597740"/>
                <a:gd name="connsiteX280" fmla="*/ 201882 w 266947"/>
                <a:gd name="connsiteY280" fmla="*/ 151341 h 597740"/>
                <a:gd name="connsiteX281" fmla="*/ 201197 w 266947"/>
                <a:gd name="connsiteY281" fmla="*/ 151769 h 597740"/>
                <a:gd name="connsiteX282" fmla="*/ 202054 w 266947"/>
                <a:gd name="connsiteY282" fmla="*/ 151598 h 597740"/>
                <a:gd name="connsiteX283" fmla="*/ 202054 w 266947"/>
                <a:gd name="connsiteY283" fmla="*/ 150742 h 597740"/>
                <a:gd name="connsiteX284" fmla="*/ 205997 w 266947"/>
                <a:gd name="connsiteY284" fmla="*/ 142005 h 597740"/>
                <a:gd name="connsiteX285" fmla="*/ 206169 w 266947"/>
                <a:gd name="connsiteY285" fmla="*/ 141577 h 597740"/>
                <a:gd name="connsiteX286" fmla="*/ 205826 w 266947"/>
                <a:gd name="connsiteY286" fmla="*/ 141234 h 597740"/>
                <a:gd name="connsiteX287" fmla="*/ 196053 w 266947"/>
                <a:gd name="connsiteY287" fmla="*/ 130014 h 597740"/>
                <a:gd name="connsiteX288" fmla="*/ 195282 w 266947"/>
                <a:gd name="connsiteY288" fmla="*/ 130357 h 597740"/>
                <a:gd name="connsiteX289" fmla="*/ 196139 w 266947"/>
                <a:gd name="connsiteY289" fmla="*/ 130528 h 597740"/>
                <a:gd name="connsiteX290" fmla="*/ 205911 w 266947"/>
                <a:gd name="connsiteY290" fmla="*/ 109373 h 597740"/>
                <a:gd name="connsiteX291" fmla="*/ 206083 w 266947"/>
                <a:gd name="connsiteY291" fmla="*/ 108945 h 597740"/>
                <a:gd name="connsiteX292" fmla="*/ 205826 w 266947"/>
                <a:gd name="connsiteY292" fmla="*/ 108517 h 597740"/>
                <a:gd name="connsiteX293" fmla="*/ 192367 w 266947"/>
                <a:gd name="connsiteY293" fmla="*/ 89674 h 597740"/>
                <a:gd name="connsiteX294" fmla="*/ 191938 w 266947"/>
                <a:gd name="connsiteY294" fmla="*/ 89075 h 597740"/>
                <a:gd name="connsiteX295" fmla="*/ 191338 w 266947"/>
                <a:gd name="connsiteY295" fmla="*/ 89417 h 597740"/>
                <a:gd name="connsiteX296" fmla="*/ 170164 w 266947"/>
                <a:gd name="connsiteY296" fmla="*/ 103806 h 597740"/>
                <a:gd name="connsiteX297" fmla="*/ 170507 w 266947"/>
                <a:gd name="connsiteY297" fmla="*/ 104577 h 597740"/>
                <a:gd name="connsiteX298" fmla="*/ 171193 w 266947"/>
                <a:gd name="connsiteY298" fmla="*/ 104063 h 597740"/>
                <a:gd name="connsiteX299" fmla="*/ 160049 w 266947"/>
                <a:gd name="connsiteY299" fmla="*/ 85135 h 597740"/>
                <a:gd name="connsiteX300" fmla="*/ 159277 w 266947"/>
                <a:gd name="connsiteY300" fmla="*/ 85563 h 597740"/>
                <a:gd name="connsiteX301" fmla="*/ 160049 w 266947"/>
                <a:gd name="connsiteY301" fmla="*/ 85220 h 597740"/>
                <a:gd name="connsiteX302" fmla="*/ 157562 w 266947"/>
                <a:gd name="connsiteY302" fmla="*/ 78882 h 597740"/>
                <a:gd name="connsiteX303" fmla="*/ 156705 w 266947"/>
                <a:gd name="connsiteY303" fmla="*/ 78882 h 597740"/>
                <a:gd name="connsiteX304" fmla="*/ 157477 w 266947"/>
                <a:gd name="connsiteY304" fmla="*/ 79225 h 597740"/>
                <a:gd name="connsiteX305" fmla="*/ 164592 w 266947"/>
                <a:gd name="connsiteY305" fmla="*/ 67234 h 597740"/>
                <a:gd name="connsiteX306" fmla="*/ 164592 w 266947"/>
                <a:gd name="connsiteY306" fmla="*/ 67063 h 597740"/>
                <a:gd name="connsiteX307" fmla="*/ 164592 w 266947"/>
                <a:gd name="connsiteY307" fmla="*/ 66891 h 597740"/>
                <a:gd name="connsiteX308" fmla="*/ 162277 w 266947"/>
                <a:gd name="connsiteY308" fmla="*/ 56185 h 597740"/>
                <a:gd name="connsiteX309" fmla="*/ 163135 w 266947"/>
                <a:gd name="connsiteY309" fmla="*/ 53016 h 597740"/>
                <a:gd name="connsiteX310" fmla="*/ 163135 w 266947"/>
                <a:gd name="connsiteY310" fmla="*/ 53016 h 597740"/>
                <a:gd name="connsiteX311" fmla="*/ 163135 w 266947"/>
                <a:gd name="connsiteY311" fmla="*/ 53016 h 597740"/>
                <a:gd name="connsiteX312" fmla="*/ 175308 w 266947"/>
                <a:gd name="connsiteY312" fmla="*/ 33574 h 597740"/>
                <a:gd name="connsiteX313" fmla="*/ 175565 w 266947"/>
                <a:gd name="connsiteY313" fmla="*/ 33060 h 597740"/>
                <a:gd name="connsiteX314" fmla="*/ 175222 w 266947"/>
                <a:gd name="connsiteY314" fmla="*/ 32632 h 597740"/>
                <a:gd name="connsiteX315" fmla="*/ 148047 w 266947"/>
                <a:gd name="connsiteY315" fmla="*/ 600 h 597740"/>
                <a:gd name="connsiteX316" fmla="*/ 147447 w 266947"/>
                <a:gd name="connsiteY316" fmla="*/ 0 h 597740"/>
                <a:gd name="connsiteX317" fmla="*/ 146847 w 266947"/>
                <a:gd name="connsiteY317" fmla="*/ 600 h 597740"/>
                <a:gd name="connsiteX318" fmla="*/ 88297 w 266947"/>
                <a:gd name="connsiteY318" fmla="*/ 56014 h 597740"/>
                <a:gd name="connsiteX319" fmla="*/ 88897 w 266947"/>
                <a:gd name="connsiteY319" fmla="*/ 56614 h 597740"/>
                <a:gd name="connsiteX320" fmla="*/ 88468 w 266947"/>
                <a:gd name="connsiteY320" fmla="*/ 55929 h 597740"/>
                <a:gd name="connsiteX321" fmla="*/ 77324 w 266947"/>
                <a:gd name="connsiteY321" fmla="*/ 59354 h 597740"/>
                <a:gd name="connsiteX322" fmla="*/ 77753 w 266947"/>
                <a:gd name="connsiteY322" fmla="*/ 60040 h 597740"/>
                <a:gd name="connsiteX323" fmla="*/ 77410 w 266947"/>
                <a:gd name="connsiteY323" fmla="*/ 59269 h 597740"/>
                <a:gd name="connsiteX324" fmla="*/ 47835 w 266947"/>
                <a:gd name="connsiteY324" fmla="*/ 74000 h 597740"/>
                <a:gd name="connsiteX325" fmla="*/ 48177 w 266947"/>
                <a:gd name="connsiteY325" fmla="*/ 74771 h 597740"/>
                <a:gd name="connsiteX326" fmla="*/ 47835 w 266947"/>
                <a:gd name="connsiteY326" fmla="*/ 74000 h 597740"/>
                <a:gd name="connsiteX327" fmla="*/ 40119 w 266947"/>
                <a:gd name="connsiteY327" fmla="*/ 86676 h 597740"/>
                <a:gd name="connsiteX328" fmla="*/ 40119 w 266947"/>
                <a:gd name="connsiteY328" fmla="*/ 86676 h 597740"/>
                <a:gd name="connsiteX329" fmla="*/ 40119 w 266947"/>
                <a:gd name="connsiteY329" fmla="*/ 86676 h 597740"/>
                <a:gd name="connsiteX330" fmla="*/ 27432 w 266947"/>
                <a:gd name="connsiteY330" fmla="*/ 114084 h 597740"/>
                <a:gd name="connsiteX331" fmla="*/ 27432 w 266947"/>
                <a:gd name="connsiteY331" fmla="*/ 114084 h 597740"/>
                <a:gd name="connsiteX332" fmla="*/ 27432 w 266947"/>
                <a:gd name="connsiteY332" fmla="*/ 114084 h 597740"/>
                <a:gd name="connsiteX333" fmla="*/ 10630 w 266947"/>
                <a:gd name="connsiteY333" fmla="*/ 141834 h 597740"/>
                <a:gd name="connsiteX334" fmla="*/ 11401 w 266947"/>
                <a:gd name="connsiteY334" fmla="*/ 142005 h 597740"/>
                <a:gd name="connsiteX335" fmla="*/ 10630 w 266947"/>
                <a:gd name="connsiteY335" fmla="*/ 141748 h 597740"/>
                <a:gd name="connsiteX336" fmla="*/ 429 w 266947"/>
                <a:gd name="connsiteY336" fmla="*/ 174980 h 597740"/>
                <a:gd name="connsiteX337" fmla="*/ 1200 w 266947"/>
                <a:gd name="connsiteY337" fmla="*/ 175237 h 597740"/>
                <a:gd name="connsiteX338" fmla="*/ 429 w 266947"/>
                <a:gd name="connsiteY338" fmla="*/ 174894 h 597740"/>
                <a:gd name="connsiteX339" fmla="*/ 0 w 266947"/>
                <a:gd name="connsiteY339" fmla="*/ 176864 h 597740"/>
                <a:gd name="connsiteX340" fmla="*/ 2229 w 266947"/>
                <a:gd name="connsiteY340" fmla="*/ 182774 h 597740"/>
                <a:gd name="connsiteX341" fmla="*/ 2229 w 266947"/>
                <a:gd name="connsiteY341" fmla="*/ 182774 h 597740"/>
                <a:gd name="connsiteX342" fmla="*/ 2229 w 266947"/>
                <a:gd name="connsiteY342" fmla="*/ 182774 h 597740"/>
                <a:gd name="connsiteX343" fmla="*/ 34119 w 266947"/>
                <a:gd name="connsiteY343" fmla="*/ 241187 h 597740"/>
                <a:gd name="connsiteX344" fmla="*/ 34119 w 266947"/>
                <a:gd name="connsiteY344" fmla="*/ 241187 h 597740"/>
                <a:gd name="connsiteX345" fmla="*/ 45949 w 266947"/>
                <a:gd name="connsiteY345" fmla="*/ 262085 h 597740"/>
                <a:gd name="connsiteX346" fmla="*/ 46377 w 266947"/>
                <a:gd name="connsiteY346" fmla="*/ 262684 h 597740"/>
                <a:gd name="connsiteX347" fmla="*/ 47063 w 266947"/>
                <a:gd name="connsiteY347" fmla="*/ 262341 h 597740"/>
                <a:gd name="connsiteX348" fmla="*/ 62836 w 266947"/>
                <a:gd name="connsiteY348" fmla="*/ 254376 h 597740"/>
                <a:gd name="connsiteX349" fmla="*/ 62579 w 266947"/>
                <a:gd name="connsiteY349" fmla="*/ 253605 h 597740"/>
                <a:gd name="connsiteX350" fmla="*/ 62579 w 266947"/>
                <a:gd name="connsiteY350" fmla="*/ 254462 h 597740"/>
                <a:gd name="connsiteX351" fmla="*/ 65580 w 266947"/>
                <a:gd name="connsiteY351" fmla="*/ 257717 h 597740"/>
                <a:gd name="connsiteX352" fmla="*/ 66437 w 266947"/>
                <a:gd name="connsiteY352" fmla="*/ 257717 h 597740"/>
                <a:gd name="connsiteX353" fmla="*/ 65580 w 266947"/>
                <a:gd name="connsiteY353" fmla="*/ 257545 h 597740"/>
                <a:gd name="connsiteX354" fmla="*/ 59493 w 266947"/>
                <a:gd name="connsiteY354" fmla="*/ 278786 h 597740"/>
                <a:gd name="connsiteX355" fmla="*/ 59493 w 266947"/>
                <a:gd name="connsiteY355" fmla="*/ 279043 h 597740"/>
                <a:gd name="connsiteX356" fmla="*/ 59579 w 266947"/>
                <a:gd name="connsiteY356" fmla="*/ 279300 h 597740"/>
                <a:gd name="connsiteX357" fmla="*/ 68666 w 266947"/>
                <a:gd name="connsiteY357" fmla="*/ 288464 h 597740"/>
                <a:gd name="connsiteX358" fmla="*/ 69180 w 266947"/>
                <a:gd name="connsiteY358" fmla="*/ 288464 h 597740"/>
                <a:gd name="connsiteX359" fmla="*/ 69523 w 266947"/>
                <a:gd name="connsiteY359" fmla="*/ 288464 h 597740"/>
                <a:gd name="connsiteX360" fmla="*/ 69694 w 266947"/>
                <a:gd name="connsiteY360" fmla="*/ 288208 h 597740"/>
                <a:gd name="connsiteX361" fmla="*/ 89325 w 266947"/>
                <a:gd name="connsiteY361" fmla="*/ 260543 h 597740"/>
                <a:gd name="connsiteX362" fmla="*/ 88640 w 266947"/>
                <a:gd name="connsiteY362" fmla="*/ 260029 h 597740"/>
                <a:gd name="connsiteX363" fmla="*/ 88640 w 266947"/>
                <a:gd name="connsiteY363" fmla="*/ 260886 h 597740"/>
                <a:gd name="connsiteX364" fmla="*/ 93269 w 266947"/>
                <a:gd name="connsiteY364" fmla="*/ 261913 h 597740"/>
                <a:gd name="connsiteX365" fmla="*/ 93526 w 266947"/>
                <a:gd name="connsiteY365" fmla="*/ 261142 h 597740"/>
                <a:gd name="connsiteX366" fmla="*/ 92926 w 266947"/>
                <a:gd name="connsiteY366" fmla="*/ 261656 h 597740"/>
                <a:gd name="connsiteX367" fmla="*/ 101413 w 266947"/>
                <a:gd name="connsiteY367" fmla="*/ 274589 h 597740"/>
                <a:gd name="connsiteX368" fmla="*/ 101927 w 266947"/>
                <a:gd name="connsiteY368" fmla="*/ 275189 h 597740"/>
                <a:gd name="connsiteX369" fmla="*/ 102527 w 266947"/>
                <a:gd name="connsiteY369" fmla="*/ 274675 h 597740"/>
                <a:gd name="connsiteX370" fmla="*/ 117700 w 266947"/>
                <a:gd name="connsiteY370" fmla="*/ 264997 h 597740"/>
                <a:gd name="connsiteX371" fmla="*/ 117700 w 266947"/>
                <a:gd name="connsiteY371" fmla="*/ 264140 h 597740"/>
                <a:gd name="connsiteX372" fmla="*/ 116843 w 266947"/>
                <a:gd name="connsiteY372" fmla="*/ 264483 h 597740"/>
                <a:gd name="connsiteX373" fmla="*/ 118901 w 266947"/>
                <a:gd name="connsiteY373" fmla="*/ 269108 h 597740"/>
                <a:gd name="connsiteX374" fmla="*/ 119672 w 266947"/>
                <a:gd name="connsiteY374" fmla="*/ 268765 h 597740"/>
                <a:gd name="connsiteX375" fmla="*/ 118901 w 266947"/>
                <a:gd name="connsiteY375" fmla="*/ 269108 h 597740"/>
                <a:gd name="connsiteX376" fmla="*/ 126873 w 266947"/>
                <a:gd name="connsiteY376" fmla="*/ 284953 h 597740"/>
                <a:gd name="connsiteX377" fmla="*/ 127730 w 266947"/>
                <a:gd name="connsiteY377" fmla="*/ 287950 h 597740"/>
                <a:gd name="connsiteX378" fmla="*/ 126702 w 266947"/>
                <a:gd name="connsiteY378" fmla="*/ 289921 h 597740"/>
                <a:gd name="connsiteX379" fmla="*/ 126702 w 266947"/>
                <a:gd name="connsiteY379" fmla="*/ 289921 h 597740"/>
                <a:gd name="connsiteX380" fmla="*/ 126702 w 266947"/>
                <a:gd name="connsiteY380" fmla="*/ 289921 h 597740"/>
                <a:gd name="connsiteX381" fmla="*/ 110671 w 266947"/>
                <a:gd name="connsiteY381" fmla="*/ 299342 h 597740"/>
                <a:gd name="connsiteX382" fmla="*/ 110157 w 266947"/>
                <a:gd name="connsiteY382" fmla="*/ 299684 h 597740"/>
                <a:gd name="connsiteX383" fmla="*/ 110157 w 266947"/>
                <a:gd name="connsiteY383" fmla="*/ 300284 h 597740"/>
                <a:gd name="connsiteX384" fmla="*/ 118386 w 266947"/>
                <a:gd name="connsiteY384" fmla="*/ 321182 h 597740"/>
                <a:gd name="connsiteX385" fmla="*/ 118386 w 266947"/>
                <a:gd name="connsiteY385" fmla="*/ 321182 h 597740"/>
                <a:gd name="connsiteX386" fmla="*/ 118386 w 266947"/>
                <a:gd name="connsiteY386" fmla="*/ 321182 h 597740"/>
                <a:gd name="connsiteX387" fmla="*/ 118643 w 266947"/>
                <a:gd name="connsiteY387" fmla="*/ 322381 h 597740"/>
                <a:gd name="connsiteX388" fmla="*/ 114700 w 266947"/>
                <a:gd name="connsiteY388" fmla="*/ 326920 h 597740"/>
                <a:gd name="connsiteX389" fmla="*/ 92069 w 266947"/>
                <a:gd name="connsiteY389" fmla="*/ 338483 h 597740"/>
                <a:gd name="connsiteX390" fmla="*/ 91640 w 266947"/>
                <a:gd name="connsiteY390" fmla="*/ 338740 h 597740"/>
                <a:gd name="connsiteX391" fmla="*/ 91640 w 266947"/>
                <a:gd name="connsiteY391" fmla="*/ 339169 h 597740"/>
                <a:gd name="connsiteX392" fmla="*/ 90611 w 266947"/>
                <a:gd name="connsiteY392" fmla="*/ 364692 h 597740"/>
                <a:gd name="connsiteX393" fmla="*/ 90783 w 266947"/>
                <a:gd name="connsiteY393" fmla="*/ 372314 h 597740"/>
                <a:gd name="connsiteX394" fmla="*/ 90783 w 266947"/>
                <a:gd name="connsiteY394" fmla="*/ 372314 h 597740"/>
                <a:gd name="connsiteX395" fmla="*/ 90783 w 266947"/>
                <a:gd name="connsiteY395" fmla="*/ 372485 h 597740"/>
                <a:gd name="connsiteX396" fmla="*/ 104584 w 266947"/>
                <a:gd name="connsiteY396" fmla="*/ 400664 h 597740"/>
                <a:gd name="connsiteX397" fmla="*/ 105442 w 266947"/>
                <a:gd name="connsiteY397" fmla="*/ 400493 h 597740"/>
                <a:gd name="connsiteX398" fmla="*/ 105442 w 266947"/>
                <a:gd name="connsiteY398" fmla="*/ 399636 h 597740"/>
                <a:gd name="connsiteX399" fmla="*/ 100298 w 266947"/>
                <a:gd name="connsiteY399" fmla="*/ 399636 h 597740"/>
                <a:gd name="connsiteX400" fmla="*/ 99870 w 266947"/>
                <a:gd name="connsiteY400" fmla="*/ 399636 h 597740"/>
                <a:gd name="connsiteX401" fmla="*/ 99612 w 266947"/>
                <a:gd name="connsiteY401" fmla="*/ 400064 h 597740"/>
                <a:gd name="connsiteX402" fmla="*/ 80753 w 266947"/>
                <a:gd name="connsiteY402" fmla="*/ 435094 h 597740"/>
                <a:gd name="connsiteX403" fmla="*/ 80753 w 266947"/>
                <a:gd name="connsiteY403" fmla="*/ 435352 h 597740"/>
                <a:gd name="connsiteX404" fmla="*/ 80753 w 266947"/>
                <a:gd name="connsiteY404" fmla="*/ 435608 h 597740"/>
                <a:gd name="connsiteX405" fmla="*/ 90097 w 266947"/>
                <a:gd name="connsiteY405" fmla="*/ 464129 h 597740"/>
                <a:gd name="connsiteX406" fmla="*/ 90954 w 266947"/>
                <a:gd name="connsiteY406" fmla="*/ 463958 h 597740"/>
                <a:gd name="connsiteX407" fmla="*/ 90183 w 266947"/>
                <a:gd name="connsiteY407" fmla="*/ 463701 h 597740"/>
                <a:gd name="connsiteX408" fmla="*/ 89411 w 266947"/>
                <a:gd name="connsiteY408" fmla="*/ 466185 h 597740"/>
                <a:gd name="connsiteX409" fmla="*/ 90183 w 266947"/>
                <a:gd name="connsiteY409" fmla="*/ 466442 h 597740"/>
                <a:gd name="connsiteX410" fmla="*/ 89754 w 266947"/>
                <a:gd name="connsiteY410" fmla="*/ 465757 h 597740"/>
                <a:gd name="connsiteX411" fmla="*/ 66437 w 266947"/>
                <a:gd name="connsiteY411" fmla="*/ 477062 h 597740"/>
                <a:gd name="connsiteX412" fmla="*/ 65837 w 266947"/>
                <a:gd name="connsiteY412" fmla="*/ 477319 h 597740"/>
                <a:gd name="connsiteX413" fmla="*/ 65837 w 266947"/>
                <a:gd name="connsiteY413" fmla="*/ 477919 h 597740"/>
                <a:gd name="connsiteX414" fmla="*/ 74066 w 266947"/>
                <a:gd name="connsiteY414" fmla="*/ 501901 h 597740"/>
                <a:gd name="connsiteX415" fmla="*/ 74066 w 266947"/>
                <a:gd name="connsiteY415" fmla="*/ 501901 h 597740"/>
                <a:gd name="connsiteX416" fmla="*/ 77495 w 266947"/>
                <a:gd name="connsiteY416" fmla="*/ 506440 h 597740"/>
                <a:gd name="connsiteX417" fmla="*/ 77495 w 266947"/>
                <a:gd name="connsiteY417" fmla="*/ 506440 h 597740"/>
                <a:gd name="connsiteX418" fmla="*/ 77495 w 266947"/>
                <a:gd name="connsiteY418" fmla="*/ 506526 h 597740"/>
                <a:gd name="connsiteX419" fmla="*/ 108013 w 266947"/>
                <a:gd name="connsiteY419" fmla="*/ 529051 h 597740"/>
                <a:gd name="connsiteX420" fmla="*/ 108013 w 266947"/>
                <a:gd name="connsiteY420" fmla="*/ 529051 h 597740"/>
                <a:gd name="connsiteX421" fmla="*/ 108013 w 266947"/>
                <a:gd name="connsiteY421" fmla="*/ 529051 h 597740"/>
                <a:gd name="connsiteX422" fmla="*/ 109385 w 266947"/>
                <a:gd name="connsiteY422" fmla="*/ 531535 h 597740"/>
                <a:gd name="connsiteX423" fmla="*/ 108356 w 266947"/>
                <a:gd name="connsiteY423" fmla="*/ 533847 h 597740"/>
                <a:gd name="connsiteX424" fmla="*/ 108356 w 266947"/>
                <a:gd name="connsiteY424" fmla="*/ 533847 h 597740"/>
                <a:gd name="connsiteX425" fmla="*/ 108356 w 266947"/>
                <a:gd name="connsiteY425" fmla="*/ 533847 h 597740"/>
                <a:gd name="connsiteX426" fmla="*/ 99012 w 266947"/>
                <a:gd name="connsiteY426" fmla="*/ 542069 h 597740"/>
                <a:gd name="connsiteX427" fmla="*/ 98327 w 266947"/>
                <a:gd name="connsiteY427" fmla="*/ 542755 h 597740"/>
                <a:gd name="connsiteX428" fmla="*/ 99012 w 266947"/>
                <a:gd name="connsiteY428" fmla="*/ 543354 h 597740"/>
                <a:gd name="connsiteX429" fmla="*/ 107671 w 266947"/>
                <a:gd name="connsiteY429" fmla="*/ 548750 h 597740"/>
                <a:gd name="connsiteX430" fmla="*/ 113071 w 266947"/>
                <a:gd name="connsiteY430" fmla="*/ 555773 h 597740"/>
                <a:gd name="connsiteX431" fmla="*/ 113071 w 266947"/>
                <a:gd name="connsiteY431" fmla="*/ 555773 h 597740"/>
                <a:gd name="connsiteX432" fmla="*/ 118643 w 266947"/>
                <a:gd name="connsiteY432" fmla="*/ 581639 h 597740"/>
                <a:gd name="connsiteX433" fmla="*/ 118643 w 266947"/>
                <a:gd name="connsiteY433" fmla="*/ 582068 h 597740"/>
                <a:gd name="connsiteX434" fmla="*/ 119243 w 266947"/>
                <a:gd name="connsiteY434" fmla="*/ 582153 h 597740"/>
                <a:gd name="connsiteX435" fmla="*/ 133731 w 266947"/>
                <a:gd name="connsiteY435" fmla="*/ 586007 h 597740"/>
                <a:gd name="connsiteX436" fmla="*/ 133988 w 266947"/>
                <a:gd name="connsiteY436" fmla="*/ 585237 h 597740"/>
                <a:gd name="connsiteX437" fmla="*/ 133645 w 266947"/>
                <a:gd name="connsiteY437" fmla="*/ 586007 h 597740"/>
                <a:gd name="connsiteX438" fmla="*/ 139132 w 266947"/>
                <a:gd name="connsiteY438" fmla="*/ 587121 h 597740"/>
                <a:gd name="connsiteX439" fmla="*/ 155505 w 266947"/>
                <a:gd name="connsiteY439" fmla="*/ 583267 h 597740"/>
                <a:gd name="connsiteX440" fmla="*/ 155505 w 266947"/>
                <a:gd name="connsiteY440" fmla="*/ 582410 h 597740"/>
                <a:gd name="connsiteX441" fmla="*/ 154648 w 266947"/>
                <a:gd name="connsiteY441" fmla="*/ 582838 h 597740"/>
                <a:gd name="connsiteX442" fmla="*/ 162020 w 266947"/>
                <a:gd name="connsiteY442" fmla="*/ 596970 h 597740"/>
                <a:gd name="connsiteX443" fmla="*/ 162363 w 266947"/>
                <a:gd name="connsiteY443" fmla="*/ 597741 h 597740"/>
                <a:gd name="connsiteX444" fmla="*/ 163135 w 266947"/>
                <a:gd name="connsiteY444" fmla="*/ 597399 h 597740"/>
                <a:gd name="connsiteX445" fmla="*/ 189367 w 266947"/>
                <a:gd name="connsiteY445" fmla="*/ 583609 h 597740"/>
                <a:gd name="connsiteX446" fmla="*/ 189538 w 266947"/>
                <a:gd name="connsiteY446" fmla="*/ 583609 h 597740"/>
                <a:gd name="connsiteX447" fmla="*/ 189624 w 266947"/>
                <a:gd name="connsiteY447" fmla="*/ 583352 h 597740"/>
                <a:gd name="connsiteX448" fmla="*/ 193138 w 266947"/>
                <a:gd name="connsiteY448" fmla="*/ 568107 h 597740"/>
                <a:gd name="connsiteX449" fmla="*/ 192367 w 266947"/>
                <a:gd name="connsiteY449" fmla="*/ 567764 h 597740"/>
                <a:gd name="connsiteX450" fmla="*/ 192881 w 266947"/>
                <a:gd name="connsiteY450" fmla="*/ 568364 h 597740"/>
                <a:gd name="connsiteX451" fmla="*/ 213712 w 266947"/>
                <a:gd name="connsiteY451" fmla="*/ 556202 h 597740"/>
                <a:gd name="connsiteX452" fmla="*/ 213712 w 266947"/>
                <a:gd name="connsiteY452" fmla="*/ 556202 h 597740"/>
                <a:gd name="connsiteX453" fmla="*/ 213712 w 266947"/>
                <a:gd name="connsiteY453" fmla="*/ 556202 h 597740"/>
                <a:gd name="connsiteX454" fmla="*/ 232572 w 266947"/>
                <a:gd name="connsiteY454" fmla="*/ 536160 h 597740"/>
                <a:gd name="connsiteX455" fmla="*/ 231972 w 266947"/>
                <a:gd name="connsiteY455" fmla="*/ 535561 h 597740"/>
                <a:gd name="connsiteX456" fmla="*/ 232400 w 266947"/>
                <a:gd name="connsiteY456" fmla="*/ 536245 h 597740"/>
                <a:gd name="connsiteX457" fmla="*/ 255032 w 266947"/>
                <a:gd name="connsiteY457" fmla="*/ 525111 h 597740"/>
                <a:gd name="connsiteX458" fmla="*/ 255546 w 266947"/>
                <a:gd name="connsiteY458" fmla="*/ 524854 h 597740"/>
                <a:gd name="connsiteX459" fmla="*/ 255546 w 266947"/>
                <a:gd name="connsiteY459" fmla="*/ 524255 h 597740"/>
                <a:gd name="connsiteX460" fmla="*/ 247917 w 266947"/>
                <a:gd name="connsiteY460" fmla="*/ 490252 h 597740"/>
                <a:gd name="connsiteX461" fmla="*/ 247917 w 266947"/>
                <a:gd name="connsiteY461" fmla="*/ 490252 h 597740"/>
                <a:gd name="connsiteX462" fmla="*/ 247917 w 266947"/>
                <a:gd name="connsiteY462" fmla="*/ 490252 h 597740"/>
                <a:gd name="connsiteX463" fmla="*/ 247745 w 266947"/>
                <a:gd name="connsiteY463" fmla="*/ 488539 h 597740"/>
                <a:gd name="connsiteX464" fmla="*/ 248431 w 266947"/>
                <a:gd name="connsiteY464" fmla="*/ 482287 h 597740"/>
                <a:gd name="connsiteX465" fmla="*/ 247574 w 266947"/>
                <a:gd name="connsiteY465" fmla="*/ 482115 h 597740"/>
                <a:gd name="connsiteX466" fmla="*/ 248345 w 266947"/>
                <a:gd name="connsiteY466" fmla="*/ 482373 h 597740"/>
                <a:gd name="connsiteX467" fmla="*/ 250660 w 266947"/>
                <a:gd name="connsiteY467" fmla="*/ 477234 h 597740"/>
                <a:gd name="connsiteX468" fmla="*/ 250917 w 266947"/>
                <a:gd name="connsiteY468" fmla="*/ 476805 h 597740"/>
                <a:gd name="connsiteX469" fmla="*/ 250660 w 266947"/>
                <a:gd name="connsiteY469" fmla="*/ 476377 h 597740"/>
                <a:gd name="connsiteX470" fmla="*/ 246888 w 266947"/>
                <a:gd name="connsiteY470" fmla="*/ 470211 h 597740"/>
                <a:gd name="connsiteX471" fmla="*/ 246202 w 266947"/>
                <a:gd name="connsiteY471" fmla="*/ 470639 h 597740"/>
                <a:gd name="connsiteX472" fmla="*/ 246888 w 266947"/>
                <a:gd name="connsiteY472" fmla="*/ 471067 h 597740"/>
                <a:gd name="connsiteX473" fmla="*/ 266690 w 266947"/>
                <a:gd name="connsiteY473" fmla="*/ 439976 h 597740"/>
                <a:gd name="connsiteX474" fmla="*/ 266948 w 266947"/>
                <a:gd name="connsiteY474" fmla="*/ 439548 h 597740"/>
                <a:gd name="connsiteX475" fmla="*/ 266605 w 266947"/>
                <a:gd name="connsiteY475" fmla="*/ 439120 h 597740"/>
                <a:gd name="connsiteX476" fmla="*/ 246545 w 266947"/>
                <a:gd name="connsiteY476" fmla="*/ 410085 h 597740"/>
                <a:gd name="connsiteX477" fmla="*/ 246545 w 266947"/>
                <a:gd name="connsiteY477" fmla="*/ 410085 h 597740"/>
                <a:gd name="connsiteX478" fmla="*/ 246545 w 266947"/>
                <a:gd name="connsiteY478" fmla="*/ 410085 h 597740"/>
                <a:gd name="connsiteX479" fmla="*/ 238830 w 266947"/>
                <a:gd name="connsiteY479" fmla="*/ 404004 h 597740"/>
                <a:gd name="connsiteX480" fmla="*/ 238658 w 266947"/>
                <a:gd name="connsiteY480" fmla="*/ 404004 h 597740"/>
                <a:gd name="connsiteX481" fmla="*/ 238658 w 266947"/>
                <a:gd name="connsiteY481" fmla="*/ 404861 h 597740"/>
                <a:gd name="connsiteX482" fmla="*/ 238658 w 266947"/>
                <a:gd name="connsiteY482" fmla="*/ 404004 h 597740"/>
                <a:gd name="connsiteX483" fmla="*/ 237544 w 266947"/>
                <a:gd name="connsiteY483" fmla="*/ 404004 h 597740"/>
                <a:gd name="connsiteX484" fmla="*/ 229743 w 266947"/>
                <a:gd name="connsiteY484" fmla="*/ 403490 h 597740"/>
                <a:gd name="connsiteX485" fmla="*/ 229743 w 266947"/>
                <a:gd name="connsiteY485" fmla="*/ 404347 h 597740"/>
                <a:gd name="connsiteX486" fmla="*/ 230514 w 266947"/>
                <a:gd name="connsiteY486" fmla="*/ 404261 h 597740"/>
                <a:gd name="connsiteX487" fmla="*/ 225971 w 266947"/>
                <a:gd name="connsiteY487" fmla="*/ 390472 h 597740"/>
                <a:gd name="connsiteX488" fmla="*/ 225114 w 266947"/>
                <a:gd name="connsiteY488" fmla="*/ 390472 h 597740"/>
                <a:gd name="connsiteX489" fmla="*/ 225971 w 266947"/>
                <a:gd name="connsiteY489" fmla="*/ 390729 h 597740"/>
                <a:gd name="connsiteX490" fmla="*/ 232915 w 266947"/>
                <a:gd name="connsiteY490" fmla="*/ 370258 h 597740"/>
                <a:gd name="connsiteX491" fmla="*/ 232915 w 266947"/>
                <a:gd name="connsiteY491" fmla="*/ 370258 h 597740"/>
                <a:gd name="connsiteX492" fmla="*/ 232915 w 266947"/>
                <a:gd name="connsiteY492" fmla="*/ 370258 h 597740"/>
                <a:gd name="connsiteX493" fmla="*/ 243716 w 266947"/>
                <a:gd name="connsiteY493" fmla="*/ 356469 h 597740"/>
                <a:gd name="connsiteX494" fmla="*/ 244145 w 266947"/>
                <a:gd name="connsiteY494" fmla="*/ 355955 h 597740"/>
                <a:gd name="connsiteX495" fmla="*/ 243716 w 266947"/>
                <a:gd name="connsiteY495" fmla="*/ 355441 h 597740"/>
                <a:gd name="connsiteX496" fmla="*/ 221942 w 266947"/>
                <a:gd name="connsiteY496" fmla="*/ 330004 h 597740"/>
                <a:gd name="connsiteX497" fmla="*/ 221942 w 266947"/>
                <a:gd name="connsiteY497" fmla="*/ 330004 h 597740"/>
                <a:gd name="connsiteX498" fmla="*/ 221942 w 266947"/>
                <a:gd name="connsiteY498" fmla="*/ 330004 h 597740"/>
                <a:gd name="connsiteX499" fmla="*/ 214055 w 266947"/>
                <a:gd name="connsiteY499" fmla="*/ 322039 h 597740"/>
                <a:gd name="connsiteX500" fmla="*/ 214055 w 266947"/>
                <a:gd name="connsiteY500" fmla="*/ 322039 h 597740"/>
                <a:gd name="connsiteX501" fmla="*/ 214055 w 266947"/>
                <a:gd name="connsiteY501" fmla="*/ 322039 h 597740"/>
                <a:gd name="connsiteX502" fmla="*/ 195710 w 266947"/>
                <a:gd name="connsiteY502" fmla="*/ 317242 h 597740"/>
                <a:gd name="connsiteX503" fmla="*/ 195367 w 266947"/>
                <a:gd name="connsiteY503" fmla="*/ 318013 h 597740"/>
                <a:gd name="connsiteX504" fmla="*/ 196053 w 266947"/>
                <a:gd name="connsiteY504" fmla="*/ 317499 h 597740"/>
                <a:gd name="connsiteX505" fmla="*/ 194424 w 266947"/>
                <a:gd name="connsiteY505" fmla="*/ 312275 h 597740"/>
                <a:gd name="connsiteX506" fmla="*/ 192881 w 266947"/>
                <a:gd name="connsiteY506" fmla="*/ 306022 h 597740"/>
                <a:gd name="connsiteX507" fmla="*/ 192710 w 266947"/>
                <a:gd name="connsiteY507" fmla="*/ 305680 h 597740"/>
                <a:gd name="connsiteX508" fmla="*/ 192367 w 266947"/>
                <a:gd name="connsiteY508" fmla="*/ 305680 h 597740"/>
                <a:gd name="connsiteX509" fmla="*/ 177536 w 266947"/>
                <a:gd name="connsiteY509" fmla="*/ 304909 h 597740"/>
                <a:gd name="connsiteX510" fmla="*/ 177536 w 266947"/>
                <a:gd name="connsiteY510" fmla="*/ 305765 h 597740"/>
                <a:gd name="connsiteX511" fmla="*/ 178222 w 266947"/>
                <a:gd name="connsiteY511" fmla="*/ 305337 h 597740"/>
                <a:gd name="connsiteX512" fmla="*/ 164163 w 266947"/>
                <a:gd name="connsiteY512" fmla="*/ 280242 h 597740"/>
                <a:gd name="connsiteX513" fmla="*/ 163392 w 266947"/>
                <a:gd name="connsiteY513" fmla="*/ 280499 h 597740"/>
                <a:gd name="connsiteX514" fmla="*/ 164163 w 266947"/>
                <a:gd name="connsiteY514" fmla="*/ 280841 h 597740"/>
                <a:gd name="connsiteX515" fmla="*/ 171450 w 266947"/>
                <a:gd name="connsiteY515" fmla="*/ 266795 h 597740"/>
                <a:gd name="connsiteX516" fmla="*/ 176251 w 266947"/>
                <a:gd name="connsiteY516" fmla="*/ 258573 h 597740"/>
                <a:gd name="connsiteX517" fmla="*/ 176251 w 266947"/>
                <a:gd name="connsiteY517" fmla="*/ 258573 h 597740"/>
                <a:gd name="connsiteX518" fmla="*/ 176251 w 266947"/>
                <a:gd name="connsiteY518" fmla="*/ 258573 h 597740"/>
                <a:gd name="connsiteX519" fmla="*/ 182937 w 266947"/>
                <a:gd name="connsiteY519" fmla="*/ 251978 h 597740"/>
                <a:gd name="connsiteX520" fmla="*/ 182680 w 266947"/>
                <a:gd name="connsiteY520" fmla="*/ 251207 h 597740"/>
                <a:gd name="connsiteX521" fmla="*/ 182937 w 266947"/>
                <a:gd name="connsiteY521" fmla="*/ 251978 h 597740"/>
                <a:gd name="connsiteX522" fmla="*/ 182680 w 266947"/>
                <a:gd name="connsiteY522" fmla="*/ 251207 h 597740"/>
                <a:gd name="connsiteX523" fmla="*/ 182680 w 266947"/>
                <a:gd name="connsiteY523" fmla="*/ 251207 h 59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Lst>
              <a:rect l="l" t="t" r="r" b="b"/>
              <a:pathLst>
                <a:path w="266947" h="597740">
                  <a:moveTo>
                    <a:pt x="182508" y="252149"/>
                  </a:moveTo>
                  <a:lnTo>
                    <a:pt x="182251" y="251379"/>
                  </a:lnTo>
                  <a:cubicBezTo>
                    <a:pt x="178994" y="252492"/>
                    <a:pt x="177451" y="253862"/>
                    <a:pt x="174622" y="258659"/>
                  </a:cubicBezTo>
                  <a:lnTo>
                    <a:pt x="175308" y="259087"/>
                  </a:lnTo>
                  <a:lnTo>
                    <a:pt x="174622" y="258659"/>
                  </a:lnTo>
                  <a:cubicBezTo>
                    <a:pt x="174622" y="258659"/>
                    <a:pt x="165878" y="273133"/>
                    <a:pt x="162449" y="281099"/>
                  </a:cubicBezTo>
                  <a:lnTo>
                    <a:pt x="162449" y="281356"/>
                  </a:lnTo>
                  <a:cubicBezTo>
                    <a:pt x="162449" y="281356"/>
                    <a:pt x="162449" y="281612"/>
                    <a:pt x="162449" y="281612"/>
                  </a:cubicBezTo>
                  <a:cubicBezTo>
                    <a:pt x="165449" y="290948"/>
                    <a:pt x="171450" y="299085"/>
                    <a:pt x="176679" y="307136"/>
                  </a:cubicBezTo>
                  <a:lnTo>
                    <a:pt x="176936" y="307478"/>
                  </a:lnTo>
                  <a:lnTo>
                    <a:pt x="177365" y="307478"/>
                  </a:lnTo>
                  <a:cubicBezTo>
                    <a:pt x="182337" y="307649"/>
                    <a:pt x="187223" y="307393"/>
                    <a:pt x="192024" y="308163"/>
                  </a:cubicBezTo>
                  <a:lnTo>
                    <a:pt x="192195" y="307307"/>
                  </a:lnTo>
                  <a:lnTo>
                    <a:pt x="191510" y="307735"/>
                  </a:lnTo>
                  <a:cubicBezTo>
                    <a:pt x="192453" y="309277"/>
                    <a:pt x="192624" y="311247"/>
                    <a:pt x="192881" y="313302"/>
                  </a:cubicBezTo>
                  <a:cubicBezTo>
                    <a:pt x="193138" y="315358"/>
                    <a:pt x="193396" y="317585"/>
                    <a:pt x="194853" y="319383"/>
                  </a:cubicBezTo>
                  <a:lnTo>
                    <a:pt x="195024" y="319555"/>
                  </a:lnTo>
                  <a:lnTo>
                    <a:pt x="195196" y="319555"/>
                  </a:lnTo>
                  <a:cubicBezTo>
                    <a:pt x="201282" y="322039"/>
                    <a:pt x="207883" y="321953"/>
                    <a:pt x="213455" y="324437"/>
                  </a:cubicBezTo>
                  <a:lnTo>
                    <a:pt x="213798" y="323666"/>
                  </a:lnTo>
                  <a:lnTo>
                    <a:pt x="213369" y="324351"/>
                  </a:lnTo>
                  <a:cubicBezTo>
                    <a:pt x="216284" y="326321"/>
                    <a:pt x="218513" y="329233"/>
                    <a:pt x="220913" y="331974"/>
                  </a:cubicBezTo>
                  <a:lnTo>
                    <a:pt x="221513" y="331460"/>
                  </a:lnTo>
                  <a:lnTo>
                    <a:pt x="220913" y="331974"/>
                  </a:lnTo>
                  <a:cubicBezTo>
                    <a:pt x="228114" y="340539"/>
                    <a:pt x="236087" y="348418"/>
                    <a:pt x="242687" y="357326"/>
                  </a:cubicBezTo>
                  <a:lnTo>
                    <a:pt x="243373" y="356812"/>
                  </a:lnTo>
                  <a:lnTo>
                    <a:pt x="242773" y="356212"/>
                  </a:lnTo>
                  <a:cubicBezTo>
                    <a:pt x="238916" y="360581"/>
                    <a:pt x="233429" y="364349"/>
                    <a:pt x="231629" y="370687"/>
                  </a:cubicBezTo>
                  <a:lnTo>
                    <a:pt x="232400" y="370944"/>
                  </a:lnTo>
                  <a:lnTo>
                    <a:pt x="231629" y="370687"/>
                  </a:lnTo>
                  <a:cubicBezTo>
                    <a:pt x="229572" y="377453"/>
                    <a:pt x="225971" y="384048"/>
                    <a:pt x="224685" y="391328"/>
                  </a:cubicBezTo>
                  <a:lnTo>
                    <a:pt x="224685" y="391328"/>
                  </a:lnTo>
                  <a:cubicBezTo>
                    <a:pt x="224685" y="391328"/>
                    <a:pt x="224685" y="391585"/>
                    <a:pt x="224685" y="391585"/>
                  </a:cubicBezTo>
                  <a:cubicBezTo>
                    <a:pt x="225199" y="395696"/>
                    <a:pt x="228800" y="401948"/>
                    <a:pt x="229229" y="405375"/>
                  </a:cubicBezTo>
                  <a:lnTo>
                    <a:pt x="229229" y="406060"/>
                  </a:lnTo>
                  <a:cubicBezTo>
                    <a:pt x="229229" y="406060"/>
                    <a:pt x="237887" y="406574"/>
                    <a:pt x="237887" y="406574"/>
                  </a:cubicBezTo>
                  <a:lnTo>
                    <a:pt x="239087" y="406574"/>
                  </a:lnTo>
                  <a:cubicBezTo>
                    <a:pt x="239087" y="406574"/>
                    <a:pt x="239087" y="406574"/>
                    <a:pt x="239087" y="406574"/>
                  </a:cubicBezTo>
                  <a:lnTo>
                    <a:pt x="239259" y="406574"/>
                  </a:lnTo>
                  <a:cubicBezTo>
                    <a:pt x="242002" y="406574"/>
                    <a:pt x="243802" y="409486"/>
                    <a:pt x="245688" y="411970"/>
                  </a:cubicBezTo>
                  <a:lnTo>
                    <a:pt x="246374" y="411455"/>
                  </a:lnTo>
                  <a:lnTo>
                    <a:pt x="245688" y="411884"/>
                  </a:lnTo>
                  <a:cubicBezTo>
                    <a:pt x="252374" y="421562"/>
                    <a:pt x="258975" y="431326"/>
                    <a:pt x="265748" y="440918"/>
                  </a:cubicBezTo>
                  <a:lnTo>
                    <a:pt x="266433" y="440490"/>
                  </a:lnTo>
                  <a:lnTo>
                    <a:pt x="265748" y="440062"/>
                  </a:lnTo>
                  <a:cubicBezTo>
                    <a:pt x="259489" y="450597"/>
                    <a:pt x="252374" y="460618"/>
                    <a:pt x="245945" y="471153"/>
                  </a:cubicBezTo>
                  <a:lnTo>
                    <a:pt x="245688" y="471581"/>
                  </a:lnTo>
                  <a:lnTo>
                    <a:pt x="245945" y="472009"/>
                  </a:lnTo>
                  <a:cubicBezTo>
                    <a:pt x="247145" y="474065"/>
                    <a:pt x="248431" y="476120"/>
                    <a:pt x="249717" y="478176"/>
                  </a:cubicBezTo>
                  <a:lnTo>
                    <a:pt x="250403" y="477748"/>
                  </a:lnTo>
                  <a:lnTo>
                    <a:pt x="249631" y="477319"/>
                  </a:lnTo>
                  <a:cubicBezTo>
                    <a:pt x="248603" y="479289"/>
                    <a:pt x="247231" y="482630"/>
                    <a:pt x="247231" y="482715"/>
                  </a:cubicBezTo>
                  <a:lnTo>
                    <a:pt x="247231" y="482715"/>
                  </a:lnTo>
                  <a:cubicBezTo>
                    <a:pt x="247231" y="482715"/>
                    <a:pt x="247231" y="482801"/>
                    <a:pt x="247231" y="482801"/>
                  </a:cubicBezTo>
                  <a:cubicBezTo>
                    <a:pt x="246802" y="484514"/>
                    <a:pt x="246459" y="487340"/>
                    <a:pt x="246459" y="489396"/>
                  </a:cubicBezTo>
                  <a:cubicBezTo>
                    <a:pt x="246459" y="490338"/>
                    <a:pt x="246459" y="491023"/>
                    <a:pt x="246717" y="491623"/>
                  </a:cubicBezTo>
                  <a:lnTo>
                    <a:pt x="247488" y="491366"/>
                  </a:lnTo>
                  <a:lnTo>
                    <a:pt x="246717" y="491537"/>
                  </a:lnTo>
                  <a:cubicBezTo>
                    <a:pt x="249888" y="503785"/>
                    <a:pt x="253060" y="512778"/>
                    <a:pt x="254260" y="525283"/>
                  </a:cubicBezTo>
                  <a:lnTo>
                    <a:pt x="255118" y="525283"/>
                  </a:lnTo>
                  <a:cubicBezTo>
                    <a:pt x="255118" y="525283"/>
                    <a:pt x="254775" y="524426"/>
                    <a:pt x="254775" y="524426"/>
                  </a:cubicBezTo>
                  <a:cubicBezTo>
                    <a:pt x="247231" y="528109"/>
                    <a:pt x="239173" y="530935"/>
                    <a:pt x="231972" y="535646"/>
                  </a:cubicBezTo>
                  <a:lnTo>
                    <a:pt x="231972" y="535646"/>
                  </a:lnTo>
                  <a:cubicBezTo>
                    <a:pt x="231972" y="535646"/>
                    <a:pt x="231972" y="535731"/>
                    <a:pt x="231972" y="535731"/>
                  </a:cubicBezTo>
                  <a:cubicBezTo>
                    <a:pt x="225371" y="542155"/>
                    <a:pt x="219970" y="549692"/>
                    <a:pt x="213198" y="555688"/>
                  </a:cubicBezTo>
                  <a:lnTo>
                    <a:pt x="213798" y="556287"/>
                  </a:lnTo>
                  <a:lnTo>
                    <a:pt x="213284" y="555602"/>
                  </a:lnTo>
                  <a:cubicBezTo>
                    <a:pt x="207026" y="560313"/>
                    <a:pt x="198796" y="562369"/>
                    <a:pt x="192367" y="567764"/>
                  </a:cubicBezTo>
                  <a:lnTo>
                    <a:pt x="192195" y="567764"/>
                  </a:lnTo>
                  <a:cubicBezTo>
                    <a:pt x="192195" y="567764"/>
                    <a:pt x="192195" y="568021"/>
                    <a:pt x="192195" y="568021"/>
                  </a:cubicBezTo>
                  <a:cubicBezTo>
                    <a:pt x="189881" y="573160"/>
                    <a:pt x="191424" y="579155"/>
                    <a:pt x="188766" y="583010"/>
                  </a:cubicBezTo>
                  <a:lnTo>
                    <a:pt x="189452" y="583438"/>
                  </a:lnTo>
                  <a:lnTo>
                    <a:pt x="189024" y="582752"/>
                  </a:lnTo>
                  <a:cubicBezTo>
                    <a:pt x="180794" y="587977"/>
                    <a:pt x="171879" y="592346"/>
                    <a:pt x="162963" y="596457"/>
                  </a:cubicBezTo>
                  <a:lnTo>
                    <a:pt x="163306" y="597227"/>
                  </a:lnTo>
                  <a:lnTo>
                    <a:pt x="164078" y="596885"/>
                  </a:lnTo>
                  <a:cubicBezTo>
                    <a:pt x="161935" y="591917"/>
                    <a:pt x="159534" y="587035"/>
                    <a:pt x="156534" y="582496"/>
                  </a:cubicBezTo>
                  <a:lnTo>
                    <a:pt x="156277" y="582068"/>
                  </a:lnTo>
                  <a:lnTo>
                    <a:pt x="155762" y="582068"/>
                  </a:lnTo>
                  <a:cubicBezTo>
                    <a:pt x="150190" y="583010"/>
                    <a:pt x="144790" y="586007"/>
                    <a:pt x="139646" y="586007"/>
                  </a:cubicBezTo>
                  <a:cubicBezTo>
                    <a:pt x="138017" y="586007"/>
                    <a:pt x="136474" y="585750"/>
                    <a:pt x="134845" y="585065"/>
                  </a:cubicBezTo>
                  <a:lnTo>
                    <a:pt x="134845" y="585065"/>
                  </a:lnTo>
                  <a:cubicBezTo>
                    <a:pt x="134845" y="585065"/>
                    <a:pt x="134845" y="585065"/>
                    <a:pt x="134845" y="585065"/>
                  </a:cubicBezTo>
                  <a:cubicBezTo>
                    <a:pt x="129959" y="583523"/>
                    <a:pt x="125073" y="582496"/>
                    <a:pt x="120272" y="581126"/>
                  </a:cubicBezTo>
                  <a:lnTo>
                    <a:pt x="120015" y="581896"/>
                  </a:lnTo>
                  <a:lnTo>
                    <a:pt x="120786" y="581725"/>
                  </a:lnTo>
                  <a:cubicBezTo>
                    <a:pt x="118643" y="573246"/>
                    <a:pt x="117015" y="564595"/>
                    <a:pt x="115214" y="555945"/>
                  </a:cubicBezTo>
                  <a:lnTo>
                    <a:pt x="114357" y="556116"/>
                  </a:lnTo>
                  <a:lnTo>
                    <a:pt x="115214" y="555945"/>
                  </a:lnTo>
                  <a:cubicBezTo>
                    <a:pt x="114614" y="552005"/>
                    <a:pt x="111957" y="549606"/>
                    <a:pt x="109042" y="547722"/>
                  </a:cubicBezTo>
                  <a:cubicBezTo>
                    <a:pt x="106127" y="545838"/>
                    <a:pt x="102870" y="544468"/>
                    <a:pt x="100555" y="542498"/>
                  </a:cubicBezTo>
                  <a:lnTo>
                    <a:pt x="100041" y="543098"/>
                  </a:lnTo>
                  <a:lnTo>
                    <a:pt x="100641" y="543697"/>
                  </a:lnTo>
                  <a:cubicBezTo>
                    <a:pt x="103641" y="540956"/>
                    <a:pt x="107070" y="538472"/>
                    <a:pt x="110071" y="535389"/>
                  </a:cubicBezTo>
                  <a:lnTo>
                    <a:pt x="109471" y="534789"/>
                  </a:lnTo>
                  <a:lnTo>
                    <a:pt x="109985" y="535389"/>
                  </a:lnTo>
                  <a:cubicBezTo>
                    <a:pt x="111100" y="534447"/>
                    <a:pt x="111614" y="533162"/>
                    <a:pt x="111614" y="531792"/>
                  </a:cubicBezTo>
                  <a:cubicBezTo>
                    <a:pt x="111614" y="530250"/>
                    <a:pt x="110842" y="528708"/>
                    <a:pt x="109385" y="527852"/>
                  </a:cubicBezTo>
                  <a:lnTo>
                    <a:pt x="108956" y="528623"/>
                  </a:lnTo>
                  <a:lnTo>
                    <a:pt x="109471" y="527938"/>
                  </a:lnTo>
                  <a:cubicBezTo>
                    <a:pt x="99612" y="519887"/>
                    <a:pt x="88468" y="513635"/>
                    <a:pt x="78953" y="505498"/>
                  </a:cubicBezTo>
                  <a:lnTo>
                    <a:pt x="78438" y="506097"/>
                  </a:lnTo>
                  <a:lnTo>
                    <a:pt x="79124" y="505584"/>
                  </a:lnTo>
                  <a:lnTo>
                    <a:pt x="75781" y="501215"/>
                  </a:lnTo>
                  <a:lnTo>
                    <a:pt x="75095" y="501729"/>
                  </a:lnTo>
                  <a:lnTo>
                    <a:pt x="75867" y="501386"/>
                  </a:lnTo>
                  <a:cubicBezTo>
                    <a:pt x="72695" y="493593"/>
                    <a:pt x="69351" y="485884"/>
                    <a:pt x="67894" y="477748"/>
                  </a:cubicBezTo>
                  <a:lnTo>
                    <a:pt x="67037" y="477919"/>
                  </a:lnTo>
                  <a:lnTo>
                    <a:pt x="67380" y="478690"/>
                  </a:lnTo>
                  <a:cubicBezTo>
                    <a:pt x="75095" y="474921"/>
                    <a:pt x="83496" y="472095"/>
                    <a:pt x="90868" y="467298"/>
                  </a:cubicBezTo>
                  <a:lnTo>
                    <a:pt x="91126" y="467127"/>
                  </a:lnTo>
                  <a:lnTo>
                    <a:pt x="91983" y="464387"/>
                  </a:lnTo>
                  <a:lnTo>
                    <a:pt x="91983" y="464215"/>
                  </a:lnTo>
                  <a:cubicBezTo>
                    <a:pt x="91983" y="464215"/>
                    <a:pt x="91983" y="464044"/>
                    <a:pt x="91983" y="464044"/>
                  </a:cubicBezTo>
                  <a:cubicBezTo>
                    <a:pt x="90183" y="453937"/>
                    <a:pt x="84525" y="445116"/>
                    <a:pt x="82639" y="435523"/>
                  </a:cubicBezTo>
                  <a:lnTo>
                    <a:pt x="81782" y="435694"/>
                  </a:lnTo>
                  <a:lnTo>
                    <a:pt x="82553" y="436037"/>
                  </a:lnTo>
                  <a:cubicBezTo>
                    <a:pt x="88382" y="424217"/>
                    <a:pt x="94469" y="412398"/>
                    <a:pt x="101327" y="401092"/>
                  </a:cubicBezTo>
                  <a:lnTo>
                    <a:pt x="100641" y="400664"/>
                  </a:lnTo>
                  <a:lnTo>
                    <a:pt x="100641" y="401520"/>
                  </a:lnTo>
                  <a:cubicBezTo>
                    <a:pt x="100641" y="401520"/>
                    <a:pt x="105785" y="401520"/>
                    <a:pt x="105785" y="401520"/>
                  </a:cubicBezTo>
                  <a:lnTo>
                    <a:pt x="106813" y="401520"/>
                  </a:lnTo>
                  <a:cubicBezTo>
                    <a:pt x="106813" y="401520"/>
                    <a:pt x="106642" y="400493"/>
                    <a:pt x="106642" y="400493"/>
                  </a:cubicBezTo>
                  <a:cubicBezTo>
                    <a:pt x="104584" y="389615"/>
                    <a:pt x="95155" y="382164"/>
                    <a:pt x="92840" y="372229"/>
                  </a:cubicBezTo>
                  <a:lnTo>
                    <a:pt x="91983" y="372400"/>
                  </a:lnTo>
                  <a:lnTo>
                    <a:pt x="92840" y="372400"/>
                  </a:lnTo>
                  <a:cubicBezTo>
                    <a:pt x="92754" y="369830"/>
                    <a:pt x="92669" y="367347"/>
                    <a:pt x="92669" y="364777"/>
                  </a:cubicBezTo>
                  <a:cubicBezTo>
                    <a:pt x="92669" y="356298"/>
                    <a:pt x="93183" y="347819"/>
                    <a:pt x="93697" y="339339"/>
                  </a:cubicBezTo>
                  <a:lnTo>
                    <a:pt x="92840" y="339339"/>
                  </a:lnTo>
                  <a:cubicBezTo>
                    <a:pt x="92840" y="339339"/>
                    <a:pt x="93269" y="340025"/>
                    <a:pt x="93269" y="340025"/>
                  </a:cubicBezTo>
                  <a:cubicBezTo>
                    <a:pt x="100641" y="335999"/>
                    <a:pt x="108356" y="332402"/>
                    <a:pt x="115900" y="328462"/>
                  </a:cubicBezTo>
                  <a:cubicBezTo>
                    <a:pt x="117958" y="327349"/>
                    <a:pt x="120701" y="325464"/>
                    <a:pt x="120701" y="322467"/>
                  </a:cubicBezTo>
                  <a:lnTo>
                    <a:pt x="120358" y="320668"/>
                  </a:lnTo>
                  <a:lnTo>
                    <a:pt x="119586" y="321011"/>
                  </a:lnTo>
                  <a:lnTo>
                    <a:pt x="120358" y="320754"/>
                  </a:lnTo>
                  <a:cubicBezTo>
                    <a:pt x="118043" y="313474"/>
                    <a:pt x="113586" y="307221"/>
                    <a:pt x="112214" y="300027"/>
                  </a:cubicBezTo>
                  <a:lnTo>
                    <a:pt x="111443" y="300198"/>
                  </a:lnTo>
                  <a:lnTo>
                    <a:pt x="111871" y="300883"/>
                  </a:lnTo>
                  <a:cubicBezTo>
                    <a:pt x="117186" y="297714"/>
                    <a:pt x="122844" y="295059"/>
                    <a:pt x="128073" y="291376"/>
                  </a:cubicBezTo>
                  <a:lnTo>
                    <a:pt x="127559" y="290691"/>
                  </a:lnTo>
                  <a:lnTo>
                    <a:pt x="127987" y="291376"/>
                  </a:lnTo>
                  <a:cubicBezTo>
                    <a:pt x="129273" y="290605"/>
                    <a:pt x="129788" y="289235"/>
                    <a:pt x="129788" y="287950"/>
                  </a:cubicBezTo>
                  <a:cubicBezTo>
                    <a:pt x="129788" y="286580"/>
                    <a:pt x="129273" y="285210"/>
                    <a:pt x="128759" y="284182"/>
                  </a:cubicBezTo>
                  <a:cubicBezTo>
                    <a:pt x="126187" y="278786"/>
                    <a:pt x="123101" y="273819"/>
                    <a:pt x="120786" y="268423"/>
                  </a:cubicBezTo>
                  <a:lnTo>
                    <a:pt x="120786" y="268423"/>
                  </a:lnTo>
                  <a:cubicBezTo>
                    <a:pt x="120786" y="268423"/>
                    <a:pt x="118729" y="263797"/>
                    <a:pt x="118729" y="263797"/>
                  </a:cubicBezTo>
                  <a:lnTo>
                    <a:pt x="118472" y="263198"/>
                  </a:lnTo>
                  <a:lnTo>
                    <a:pt x="117872" y="263198"/>
                  </a:lnTo>
                  <a:cubicBezTo>
                    <a:pt x="111100" y="264397"/>
                    <a:pt x="106642" y="269707"/>
                    <a:pt x="101927" y="273219"/>
                  </a:cubicBezTo>
                  <a:lnTo>
                    <a:pt x="102441" y="273904"/>
                  </a:lnTo>
                  <a:lnTo>
                    <a:pt x="103041" y="273390"/>
                  </a:lnTo>
                  <a:cubicBezTo>
                    <a:pt x="99784" y="269536"/>
                    <a:pt x="97984" y="264568"/>
                    <a:pt x="94555" y="260457"/>
                  </a:cubicBezTo>
                  <a:lnTo>
                    <a:pt x="94383" y="260286"/>
                  </a:lnTo>
                  <a:lnTo>
                    <a:pt x="94126" y="260286"/>
                  </a:lnTo>
                  <a:cubicBezTo>
                    <a:pt x="92497" y="259686"/>
                    <a:pt x="90868" y="259344"/>
                    <a:pt x="89154" y="259087"/>
                  </a:cubicBezTo>
                  <a:lnTo>
                    <a:pt x="88640" y="259087"/>
                  </a:lnTo>
                  <a:cubicBezTo>
                    <a:pt x="88640" y="259087"/>
                    <a:pt x="88297" y="259429"/>
                    <a:pt x="88297" y="259429"/>
                  </a:cubicBezTo>
                  <a:cubicBezTo>
                    <a:pt x="81610" y="268594"/>
                    <a:pt x="76038" y="278529"/>
                    <a:pt x="68751" y="287008"/>
                  </a:cubicBezTo>
                  <a:lnTo>
                    <a:pt x="69351" y="287522"/>
                  </a:lnTo>
                  <a:lnTo>
                    <a:pt x="69351" y="286666"/>
                  </a:lnTo>
                  <a:cubicBezTo>
                    <a:pt x="69351" y="286666"/>
                    <a:pt x="68923" y="286666"/>
                    <a:pt x="68923" y="286666"/>
                  </a:cubicBezTo>
                  <a:cubicBezTo>
                    <a:pt x="65665" y="286837"/>
                    <a:pt x="63094" y="281698"/>
                    <a:pt x="61293" y="278358"/>
                  </a:cubicBezTo>
                  <a:lnTo>
                    <a:pt x="60522" y="278786"/>
                  </a:lnTo>
                  <a:lnTo>
                    <a:pt x="61379" y="278786"/>
                  </a:lnTo>
                  <a:cubicBezTo>
                    <a:pt x="62065" y="271763"/>
                    <a:pt x="66180" y="265254"/>
                    <a:pt x="67380" y="257717"/>
                  </a:cubicBezTo>
                  <a:lnTo>
                    <a:pt x="67380" y="257717"/>
                  </a:lnTo>
                  <a:cubicBezTo>
                    <a:pt x="67380" y="257717"/>
                    <a:pt x="67380" y="257545"/>
                    <a:pt x="67380" y="257545"/>
                  </a:cubicBezTo>
                  <a:cubicBezTo>
                    <a:pt x="67208" y="254890"/>
                    <a:pt x="65494" y="253091"/>
                    <a:pt x="62836" y="252835"/>
                  </a:cubicBezTo>
                  <a:lnTo>
                    <a:pt x="62665" y="252835"/>
                  </a:lnTo>
                  <a:cubicBezTo>
                    <a:pt x="62665" y="252835"/>
                    <a:pt x="62493" y="252835"/>
                    <a:pt x="62493" y="252835"/>
                  </a:cubicBezTo>
                  <a:cubicBezTo>
                    <a:pt x="56750" y="254890"/>
                    <a:pt x="51864" y="258401"/>
                    <a:pt x="46549" y="260886"/>
                  </a:cubicBezTo>
                  <a:lnTo>
                    <a:pt x="46892" y="261656"/>
                  </a:lnTo>
                  <a:lnTo>
                    <a:pt x="47577" y="261228"/>
                  </a:lnTo>
                  <a:cubicBezTo>
                    <a:pt x="43120" y="254719"/>
                    <a:pt x="39776" y="247439"/>
                    <a:pt x="35833" y="240415"/>
                  </a:cubicBezTo>
                  <a:lnTo>
                    <a:pt x="35147" y="240844"/>
                  </a:lnTo>
                  <a:lnTo>
                    <a:pt x="35833" y="240415"/>
                  </a:lnTo>
                  <a:cubicBezTo>
                    <a:pt x="25203" y="220973"/>
                    <a:pt x="14659" y="201446"/>
                    <a:pt x="3943" y="182003"/>
                  </a:cubicBezTo>
                  <a:lnTo>
                    <a:pt x="3172" y="182431"/>
                  </a:lnTo>
                  <a:lnTo>
                    <a:pt x="3943" y="182089"/>
                  </a:lnTo>
                  <a:cubicBezTo>
                    <a:pt x="3086" y="180204"/>
                    <a:pt x="1886" y="178406"/>
                    <a:pt x="1886" y="176864"/>
                  </a:cubicBezTo>
                  <a:lnTo>
                    <a:pt x="2143" y="175579"/>
                  </a:lnTo>
                  <a:lnTo>
                    <a:pt x="2143" y="175579"/>
                  </a:lnTo>
                  <a:cubicBezTo>
                    <a:pt x="2143" y="175579"/>
                    <a:pt x="2143" y="175494"/>
                    <a:pt x="2143" y="175494"/>
                  </a:cubicBezTo>
                  <a:cubicBezTo>
                    <a:pt x="5486" y="164360"/>
                    <a:pt x="9001" y="153311"/>
                    <a:pt x="12344" y="142177"/>
                  </a:cubicBezTo>
                  <a:lnTo>
                    <a:pt x="12344" y="142177"/>
                  </a:lnTo>
                  <a:cubicBezTo>
                    <a:pt x="12344" y="142177"/>
                    <a:pt x="12344" y="142177"/>
                    <a:pt x="12344" y="142177"/>
                  </a:cubicBezTo>
                  <a:cubicBezTo>
                    <a:pt x="14916" y="131813"/>
                    <a:pt x="22803" y="123848"/>
                    <a:pt x="28889" y="114940"/>
                  </a:cubicBezTo>
                  <a:lnTo>
                    <a:pt x="28203" y="114512"/>
                  </a:lnTo>
                  <a:lnTo>
                    <a:pt x="28804" y="115026"/>
                  </a:lnTo>
                  <a:cubicBezTo>
                    <a:pt x="35833" y="106889"/>
                    <a:pt x="38062" y="96440"/>
                    <a:pt x="41748" y="87104"/>
                  </a:cubicBezTo>
                  <a:lnTo>
                    <a:pt x="40977" y="86762"/>
                  </a:lnTo>
                  <a:lnTo>
                    <a:pt x="41748" y="87104"/>
                  </a:lnTo>
                  <a:cubicBezTo>
                    <a:pt x="43634" y="82565"/>
                    <a:pt x="44234" y="77084"/>
                    <a:pt x="48606" y="75285"/>
                  </a:cubicBezTo>
                  <a:lnTo>
                    <a:pt x="48606" y="75285"/>
                  </a:lnTo>
                  <a:cubicBezTo>
                    <a:pt x="48606" y="75285"/>
                    <a:pt x="48606" y="75285"/>
                    <a:pt x="48606" y="75285"/>
                  </a:cubicBezTo>
                  <a:cubicBezTo>
                    <a:pt x="58464" y="70318"/>
                    <a:pt x="68237" y="65436"/>
                    <a:pt x="78181" y="60554"/>
                  </a:cubicBezTo>
                  <a:lnTo>
                    <a:pt x="78181" y="60554"/>
                  </a:lnTo>
                  <a:cubicBezTo>
                    <a:pt x="78181" y="60554"/>
                    <a:pt x="78181" y="60554"/>
                    <a:pt x="78181" y="60554"/>
                  </a:cubicBezTo>
                  <a:cubicBezTo>
                    <a:pt x="81267" y="58755"/>
                    <a:pt x="85639" y="59269"/>
                    <a:pt x="89325" y="57127"/>
                  </a:cubicBezTo>
                  <a:lnTo>
                    <a:pt x="89325" y="57127"/>
                  </a:lnTo>
                  <a:cubicBezTo>
                    <a:pt x="89325" y="57127"/>
                    <a:pt x="89325" y="57042"/>
                    <a:pt x="89325" y="57042"/>
                  </a:cubicBezTo>
                  <a:cubicBezTo>
                    <a:pt x="108871" y="38628"/>
                    <a:pt x="128330" y="20042"/>
                    <a:pt x="147876" y="1627"/>
                  </a:cubicBezTo>
                  <a:lnTo>
                    <a:pt x="147275" y="1028"/>
                  </a:lnTo>
                  <a:lnTo>
                    <a:pt x="146675" y="1627"/>
                  </a:lnTo>
                  <a:cubicBezTo>
                    <a:pt x="156277" y="11734"/>
                    <a:pt x="164763" y="22868"/>
                    <a:pt x="173850" y="33574"/>
                  </a:cubicBezTo>
                  <a:lnTo>
                    <a:pt x="174536" y="33060"/>
                  </a:lnTo>
                  <a:lnTo>
                    <a:pt x="173764" y="32632"/>
                  </a:lnTo>
                  <a:cubicBezTo>
                    <a:pt x="169993" y="39227"/>
                    <a:pt x="165449" y="45394"/>
                    <a:pt x="161592" y="52074"/>
                  </a:cubicBezTo>
                  <a:lnTo>
                    <a:pt x="162277" y="52503"/>
                  </a:lnTo>
                  <a:lnTo>
                    <a:pt x="161592" y="52074"/>
                  </a:lnTo>
                  <a:cubicBezTo>
                    <a:pt x="160734" y="53359"/>
                    <a:pt x="160477" y="54730"/>
                    <a:pt x="160477" y="56100"/>
                  </a:cubicBezTo>
                  <a:cubicBezTo>
                    <a:pt x="160477" y="59954"/>
                    <a:pt x="162792" y="63551"/>
                    <a:pt x="162792" y="66806"/>
                  </a:cubicBezTo>
                  <a:lnTo>
                    <a:pt x="163649" y="66806"/>
                  </a:lnTo>
                  <a:cubicBezTo>
                    <a:pt x="163649" y="66806"/>
                    <a:pt x="162878" y="66463"/>
                    <a:pt x="162878" y="66463"/>
                  </a:cubicBezTo>
                  <a:cubicBezTo>
                    <a:pt x="161077" y="70574"/>
                    <a:pt x="157562" y="73915"/>
                    <a:pt x="155762" y="78540"/>
                  </a:cubicBezTo>
                  <a:lnTo>
                    <a:pt x="155762" y="78711"/>
                  </a:lnTo>
                  <a:cubicBezTo>
                    <a:pt x="155762" y="78711"/>
                    <a:pt x="155762" y="78882"/>
                    <a:pt x="155762" y="78882"/>
                  </a:cubicBezTo>
                  <a:cubicBezTo>
                    <a:pt x="155934" y="81623"/>
                    <a:pt x="157391" y="83765"/>
                    <a:pt x="158420" y="85906"/>
                  </a:cubicBezTo>
                  <a:lnTo>
                    <a:pt x="158420" y="85906"/>
                  </a:lnTo>
                  <a:cubicBezTo>
                    <a:pt x="158420" y="85906"/>
                    <a:pt x="158420" y="85906"/>
                    <a:pt x="158420" y="85906"/>
                  </a:cubicBezTo>
                  <a:cubicBezTo>
                    <a:pt x="162020" y="92244"/>
                    <a:pt x="165363" y="98924"/>
                    <a:pt x="169650" y="105005"/>
                  </a:cubicBezTo>
                  <a:lnTo>
                    <a:pt x="170078" y="105605"/>
                  </a:lnTo>
                  <a:lnTo>
                    <a:pt x="170678" y="105262"/>
                  </a:lnTo>
                  <a:cubicBezTo>
                    <a:pt x="178565" y="101322"/>
                    <a:pt x="184823" y="95241"/>
                    <a:pt x="192024" y="90873"/>
                  </a:cubicBezTo>
                  <a:lnTo>
                    <a:pt x="191595" y="90188"/>
                  </a:lnTo>
                  <a:lnTo>
                    <a:pt x="190995" y="90702"/>
                  </a:lnTo>
                  <a:cubicBezTo>
                    <a:pt x="195796" y="96612"/>
                    <a:pt x="199996" y="103121"/>
                    <a:pt x="204368" y="109459"/>
                  </a:cubicBezTo>
                  <a:lnTo>
                    <a:pt x="205054" y="109030"/>
                  </a:lnTo>
                  <a:lnTo>
                    <a:pt x="204283" y="108688"/>
                  </a:lnTo>
                  <a:cubicBezTo>
                    <a:pt x="201197" y="115711"/>
                    <a:pt x="195882" y="122221"/>
                    <a:pt x="194424" y="130186"/>
                  </a:cubicBezTo>
                  <a:lnTo>
                    <a:pt x="194424" y="130443"/>
                  </a:lnTo>
                  <a:cubicBezTo>
                    <a:pt x="194424" y="130443"/>
                    <a:pt x="194424" y="130700"/>
                    <a:pt x="194424" y="130700"/>
                  </a:cubicBezTo>
                  <a:cubicBezTo>
                    <a:pt x="196739" y="135582"/>
                    <a:pt x="201368" y="138579"/>
                    <a:pt x="204454" y="142348"/>
                  </a:cubicBezTo>
                  <a:lnTo>
                    <a:pt x="205054" y="141834"/>
                  </a:lnTo>
                  <a:lnTo>
                    <a:pt x="204283" y="141577"/>
                  </a:lnTo>
                  <a:cubicBezTo>
                    <a:pt x="203340" y="144318"/>
                    <a:pt x="200168" y="147144"/>
                    <a:pt x="200168" y="150827"/>
                  </a:cubicBezTo>
                  <a:lnTo>
                    <a:pt x="200339" y="152112"/>
                  </a:lnTo>
                  <a:lnTo>
                    <a:pt x="200339" y="152283"/>
                  </a:lnTo>
                  <a:cubicBezTo>
                    <a:pt x="200339" y="152283"/>
                    <a:pt x="200425" y="152369"/>
                    <a:pt x="200425" y="152369"/>
                  </a:cubicBezTo>
                  <a:cubicBezTo>
                    <a:pt x="206597" y="161790"/>
                    <a:pt x="215684" y="168642"/>
                    <a:pt x="222114" y="177378"/>
                  </a:cubicBezTo>
                  <a:lnTo>
                    <a:pt x="222799" y="176864"/>
                  </a:lnTo>
                  <a:lnTo>
                    <a:pt x="222028" y="177293"/>
                  </a:lnTo>
                  <a:cubicBezTo>
                    <a:pt x="224342" y="181233"/>
                    <a:pt x="223571" y="186371"/>
                    <a:pt x="223914" y="191253"/>
                  </a:cubicBezTo>
                  <a:lnTo>
                    <a:pt x="224771" y="191253"/>
                  </a:lnTo>
                  <a:cubicBezTo>
                    <a:pt x="224771" y="191253"/>
                    <a:pt x="224599" y="190397"/>
                    <a:pt x="224599" y="190397"/>
                  </a:cubicBezTo>
                  <a:cubicBezTo>
                    <a:pt x="220656" y="191253"/>
                    <a:pt x="216370" y="191767"/>
                    <a:pt x="212427" y="193480"/>
                  </a:cubicBezTo>
                  <a:lnTo>
                    <a:pt x="212341" y="193480"/>
                  </a:lnTo>
                  <a:cubicBezTo>
                    <a:pt x="212341" y="193480"/>
                    <a:pt x="212255" y="193566"/>
                    <a:pt x="212255" y="193566"/>
                  </a:cubicBezTo>
                  <a:cubicBezTo>
                    <a:pt x="208397" y="196649"/>
                    <a:pt x="206769" y="201446"/>
                    <a:pt x="204368" y="205128"/>
                  </a:cubicBezTo>
                  <a:lnTo>
                    <a:pt x="204368" y="205128"/>
                  </a:lnTo>
                  <a:cubicBezTo>
                    <a:pt x="204368" y="205128"/>
                    <a:pt x="204368" y="205128"/>
                    <a:pt x="204368" y="205128"/>
                  </a:cubicBezTo>
                  <a:cubicBezTo>
                    <a:pt x="202140" y="209496"/>
                    <a:pt x="198539" y="213693"/>
                    <a:pt x="197510" y="219089"/>
                  </a:cubicBezTo>
                  <a:lnTo>
                    <a:pt x="197510" y="219089"/>
                  </a:lnTo>
                  <a:lnTo>
                    <a:pt x="197510" y="220117"/>
                  </a:lnTo>
                  <a:cubicBezTo>
                    <a:pt x="197510" y="229196"/>
                    <a:pt x="198882" y="238189"/>
                    <a:pt x="199225" y="247096"/>
                  </a:cubicBezTo>
                  <a:lnTo>
                    <a:pt x="200082" y="247096"/>
                  </a:lnTo>
                  <a:cubicBezTo>
                    <a:pt x="200082" y="247096"/>
                    <a:pt x="199825" y="246240"/>
                    <a:pt x="199825" y="246240"/>
                  </a:cubicBezTo>
                  <a:cubicBezTo>
                    <a:pt x="193653" y="248124"/>
                    <a:pt x="187395" y="249408"/>
                    <a:pt x="182766" y="250864"/>
                  </a:cubicBezTo>
                  <a:lnTo>
                    <a:pt x="182766" y="250864"/>
                  </a:lnTo>
                  <a:cubicBezTo>
                    <a:pt x="182766" y="250864"/>
                    <a:pt x="183023" y="251635"/>
                    <a:pt x="183023" y="251635"/>
                  </a:cubicBezTo>
                  <a:lnTo>
                    <a:pt x="183280" y="252406"/>
                  </a:lnTo>
                  <a:cubicBezTo>
                    <a:pt x="187823" y="250950"/>
                    <a:pt x="194167" y="249666"/>
                    <a:pt x="200339" y="247781"/>
                  </a:cubicBezTo>
                  <a:lnTo>
                    <a:pt x="200939" y="247610"/>
                  </a:lnTo>
                  <a:lnTo>
                    <a:pt x="200939" y="246925"/>
                  </a:lnTo>
                  <a:cubicBezTo>
                    <a:pt x="200596" y="237846"/>
                    <a:pt x="199225" y="228938"/>
                    <a:pt x="199225" y="220031"/>
                  </a:cubicBezTo>
                  <a:lnTo>
                    <a:pt x="199225" y="219175"/>
                  </a:lnTo>
                  <a:lnTo>
                    <a:pt x="198368" y="219175"/>
                  </a:lnTo>
                  <a:cubicBezTo>
                    <a:pt x="198368" y="219175"/>
                    <a:pt x="199225" y="219346"/>
                    <a:pt x="199225" y="219346"/>
                  </a:cubicBezTo>
                  <a:cubicBezTo>
                    <a:pt x="200082" y="214549"/>
                    <a:pt x="203425" y="210524"/>
                    <a:pt x="205911" y="205899"/>
                  </a:cubicBezTo>
                  <a:lnTo>
                    <a:pt x="205140" y="205556"/>
                  </a:lnTo>
                  <a:lnTo>
                    <a:pt x="205826" y="205985"/>
                  </a:lnTo>
                  <a:cubicBezTo>
                    <a:pt x="208397" y="202045"/>
                    <a:pt x="210026" y="197505"/>
                    <a:pt x="213369" y="194850"/>
                  </a:cubicBezTo>
                  <a:lnTo>
                    <a:pt x="212855" y="194165"/>
                  </a:lnTo>
                  <a:lnTo>
                    <a:pt x="213198" y="194936"/>
                  </a:lnTo>
                  <a:cubicBezTo>
                    <a:pt x="216799" y="193309"/>
                    <a:pt x="220913" y="192795"/>
                    <a:pt x="225028" y="191939"/>
                  </a:cubicBezTo>
                  <a:lnTo>
                    <a:pt x="225714" y="191767"/>
                  </a:lnTo>
                  <a:lnTo>
                    <a:pt x="225714" y="190996"/>
                  </a:lnTo>
                  <a:cubicBezTo>
                    <a:pt x="225285" y="186371"/>
                    <a:pt x="226143" y="180975"/>
                    <a:pt x="223571" y="176351"/>
                  </a:cubicBezTo>
                  <a:lnTo>
                    <a:pt x="223571" y="176351"/>
                  </a:lnTo>
                  <a:cubicBezTo>
                    <a:pt x="223571" y="176351"/>
                    <a:pt x="223571" y="176265"/>
                    <a:pt x="223571" y="176265"/>
                  </a:cubicBezTo>
                  <a:cubicBezTo>
                    <a:pt x="216884" y="167272"/>
                    <a:pt x="207797" y="160420"/>
                    <a:pt x="201882" y="151341"/>
                  </a:cubicBezTo>
                  <a:lnTo>
                    <a:pt x="201197" y="151769"/>
                  </a:lnTo>
                  <a:lnTo>
                    <a:pt x="202054" y="151598"/>
                  </a:lnTo>
                  <a:lnTo>
                    <a:pt x="202054" y="150742"/>
                  </a:lnTo>
                  <a:cubicBezTo>
                    <a:pt x="201882" y="148086"/>
                    <a:pt x="204711" y="145260"/>
                    <a:pt x="205997" y="142005"/>
                  </a:cubicBezTo>
                  <a:lnTo>
                    <a:pt x="206169" y="141577"/>
                  </a:lnTo>
                  <a:lnTo>
                    <a:pt x="205826" y="141234"/>
                  </a:lnTo>
                  <a:cubicBezTo>
                    <a:pt x="202482" y="137295"/>
                    <a:pt x="198025" y="134297"/>
                    <a:pt x="196053" y="130014"/>
                  </a:cubicBezTo>
                  <a:lnTo>
                    <a:pt x="195282" y="130357"/>
                  </a:lnTo>
                  <a:lnTo>
                    <a:pt x="196139" y="130528"/>
                  </a:lnTo>
                  <a:cubicBezTo>
                    <a:pt x="197510" y="123077"/>
                    <a:pt x="202654" y="116653"/>
                    <a:pt x="205911" y="109373"/>
                  </a:cubicBezTo>
                  <a:lnTo>
                    <a:pt x="206083" y="108945"/>
                  </a:lnTo>
                  <a:lnTo>
                    <a:pt x="205826" y="108517"/>
                  </a:lnTo>
                  <a:cubicBezTo>
                    <a:pt x="201454" y="102264"/>
                    <a:pt x="197253" y="95669"/>
                    <a:pt x="192367" y="89674"/>
                  </a:cubicBezTo>
                  <a:lnTo>
                    <a:pt x="191938" y="89075"/>
                  </a:lnTo>
                  <a:lnTo>
                    <a:pt x="191338" y="89417"/>
                  </a:lnTo>
                  <a:cubicBezTo>
                    <a:pt x="183880" y="93957"/>
                    <a:pt x="177708" y="100037"/>
                    <a:pt x="170164" y="103806"/>
                  </a:cubicBezTo>
                  <a:lnTo>
                    <a:pt x="170507" y="104577"/>
                  </a:lnTo>
                  <a:lnTo>
                    <a:pt x="171193" y="104063"/>
                  </a:lnTo>
                  <a:cubicBezTo>
                    <a:pt x="166992" y="98153"/>
                    <a:pt x="163649" y="91558"/>
                    <a:pt x="160049" y="85135"/>
                  </a:cubicBezTo>
                  <a:lnTo>
                    <a:pt x="159277" y="85563"/>
                  </a:lnTo>
                  <a:lnTo>
                    <a:pt x="160049" y="85220"/>
                  </a:lnTo>
                  <a:cubicBezTo>
                    <a:pt x="158934" y="82993"/>
                    <a:pt x="157648" y="81024"/>
                    <a:pt x="157562" y="78882"/>
                  </a:cubicBezTo>
                  <a:lnTo>
                    <a:pt x="156705" y="78882"/>
                  </a:lnTo>
                  <a:cubicBezTo>
                    <a:pt x="156705" y="78882"/>
                    <a:pt x="157477" y="79225"/>
                    <a:pt x="157477" y="79225"/>
                  </a:cubicBezTo>
                  <a:cubicBezTo>
                    <a:pt x="159020" y="75114"/>
                    <a:pt x="162535" y="71688"/>
                    <a:pt x="164592" y="67234"/>
                  </a:cubicBezTo>
                  <a:lnTo>
                    <a:pt x="164592" y="67063"/>
                  </a:lnTo>
                  <a:cubicBezTo>
                    <a:pt x="164592" y="67063"/>
                    <a:pt x="164592" y="66891"/>
                    <a:pt x="164592" y="66891"/>
                  </a:cubicBezTo>
                  <a:cubicBezTo>
                    <a:pt x="164592" y="63037"/>
                    <a:pt x="162277" y="59354"/>
                    <a:pt x="162277" y="56185"/>
                  </a:cubicBezTo>
                  <a:cubicBezTo>
                    <a:pt x="162277" y="55072"/>
                    <a:pt x="162535" y="54044"/>
                    <a:pt x="163135" y="53016"/>
                  </a:cubicBezTo>
                  <a:lnTo>
                    <a:pt x="163135" y="53016"/>
                  </a:lnTo>
                  <a:cubicBezTo>
                    <a:pt x="163135" y="53016"/>
                    <a:pt x="163135" y="53016"/>
                    <a:pt x="163135" y="53016"/>
                  </a:cubicBezTo>
                  <a:cubicBezTo>
                    <a:pt x="166907" y="46421"/>
                    <a:pt x="171450" y="40255"/>
                    <a:pt x="175308" y="33574"/>
                  </a:cubicBezTo>
                  <a:lnTo>
                    <a:pt x="175565" y="33060"/>
                  </a:lnTo>
                  <a:lnTo>
                    <a:pt x="175222" y="32632"/>
                  </a:lnTo>
                  <a:cubicBezTo>
                    <a:pt x="166221" y="21926"/>
                    <a:pt x="157648" y="10792"/>
                    <a:pt x="148047" y="600"/>
                  </a:cubicBezTo>
                  <a:lnTo>
                    <a:pt x="147447" y="0"/>
                  </a:lnTo>
                  <a:lnTo>
                    <a:pt x="146847" y="600"/>
                  </a:lnTo>
                  <a:cubicBezTo>
                    <a:pt x="127302" y="19099"/>
                    <a:pt x="107842" y="37600"/>
                    <a:pt x="88297" y="56014"/>
                  </a:cubicBezTo>
                  <a:lnTo>
                    <a:pt x="88897" y="56614"/>
                  </a:lnTo>
                  <a:lnTo>
                    <a:pt x="88468" y="55929"/>
                  </a:lnTo>
                  <a:cubicBezTo>
                    <a:pt x="85468" y="57813"/>
                    <a:pt x="81096" y="57213"/>
                    <a:pt x="77324" y="59354"/>
                  </a:cubicBezTo>
                  <a:lnTo>
                    <a:pt x="77753" y="60040"/>
                  </a:lnTo>
                  <a:lnTo>
                    <a:pt x="77410" y="59269"/>
                  </a:lnTo>
                  <a:cubicBezTo>
                    <a:pt x="67551" y="64151"/>
                    <a:pt x="57693" y="69033"/>
                    <a:pt x="47835" y="74000"/>
                  </a:cubicBezTo>
                  <a:lnTo>
                    <a:pt x="48177" y="74771"/>
                  </a:lnTo>
                  <a:lnTo>
                    <a:pt x="47835" y="74000"/>
                  </a:lnTo>
                  <a:cubicBezTo>
                    <a:pt x="42434" y="76484"/>
                    <a:pt x="42005" y="82651"/>
                    <a:pt x="40119" y="86676"/>
                  </a:cubicBezTo>
                  <a:lnTo>
                    <a:pt x="40119" y="86676"/>
                  </a:lnTo>
                  <a:cubicBezTo>
                    <a:pt x="40119" y="86676"/>
                    <a:pt x="40119" y="86676"/>
                    <a:pt x="40119" y="86676"/>
                  </a:cubicBezTo>
                  <a:cubicBezTo>
                    <a:pt x="36347" y="96183"/>
                    <a:pt x="34119" y="106461"/>
                    <a:pt x="27432" y="114084"/>
                  </a:cubicBezTo>
                  <a:lnTo>
                    <a:pt x="27432" y="114084"/>
                  </a:lnTo>
                  <a:cubicBezTo>
                    <a:pt x="27432" y="114084"/>
                    <a:pt x="27432" y="114084"/>
                    <a:pt x="27432" y="114084"/>
                  </a:cubicBezTo>
                  <a:cubicBezTo>
                    <a:pt x="21517" y="122820"/>
                    <a:pt x="13373" y="130871"/>
                    <a:pt x="10630" y="141834"/>
                  </a:cubicBezTo>
                  <a:lnTo>
                    <a:pt x="11401" y="142005"/>
                  </a:lnTo>
                  <a:lnTo>
                    <a:pt x="10630" y="141748"/>
                  </a:lnTo>
                  <a:cubicBezTo>
                    <a:pt x="7287" y="152797"/>
                    <a:pt x="3686" y="163931"/>
                    <a:pt x="429" y="174980"/>
                  </a:cubicBezTo>
                  <a:lnTo>
                    <a:pt x="1200" y="175237"/>
                  </a:lnTo>
                  <a:lnTo>
                    <a:pt x="429" y="174894"/>
                  </a:lnTo>
                  <a:lnTo>
                    <a:pt x="0" y="176864"/>
                  </a:lnTo>
                  <a:cubicBezTo>
                    <a:pt x="0" y="179177"/>
                    <a:pt x="1457" y="181061"/>
                    <a:pt x="2229" y="182774"/>
                  </a:cubicBezTo>
                  <a:lnTo>
                    <a:pt x="2229" y="182774"/>
                  </a:lnTo>
                  <a:cubicBezTo>
                    <a:pt x="2229" y="182774"/>
                    <a:pt x="2229" y="182774"/>
                    <a:pt x="2229" y="182774"/>
                  </a:cubicBezTo>
                  <a:cubicBezTo>
                    <a:pt x="12944" y="202216"/>
                    <a:pt x="23489" y="221744"/>
                    <a:pt x="34119" y="241187"/>
                  </a:cubicBezTo>
                  <a:lnTo>
                    <a:pt x="34119" y="241187"/>
                  </a:lnTo>
                  <a:cubicBezTo>
                    <a:pt x="38062" y="248124"/>
                    <a:pt x="41405" y="255404"/>
                    <a:pt x="45949" y="262085"/>
                  </a:cubicBezTo>
                  <a:lnTo>
                    <a:pt x="46377" y="262684"/>
                  </a:lnTo>
                  <a:lnTo>
                    <a:pt x="47063" y="262341"/>
                  </a:lnTo>
                  <a:cubicBezTo>
                    <a:pt x="52549" y="259772"/>
                    <a:pt x="57350" y="256346"/>
                    <a:pt x="62836" y="254376"/>
                  </a:cubicBezTo>
                  <a:lnTo>
                    <a:pt x="62579" y="253605"/>
                  </a:lnTo>
                  <a:lnTo>
                    <a:pt x="62579" y="254462"/>
                  </a:lnTo>
                  <a:cubicBezTo>
                    <a:pt x="64551" y="254804"/>
                    <a:pt x="65322" y="255575"/>
                    <a:pt x="65580" y="257717"/>
                  </a:cubicBezTo>
                  <a:lnTo>
                    <a:pt x="66437" y="257717"/>
                  </a:lnTo>
                  <a:cubicBezTo>
                    <a:pt x="66437" y="257717"/>
                    <a:pt x="65580" y="257545"/>
                    <a:pt x="65580" y="257545"/>
                  </a:cubicBezTo>
                  <a:cubicBezTo>
                    <a:pt x="64465" y="264568"/>
                    <a:pt x="60350" y="271164"/>
                    <a:pt x="59493" y="278786"/>
                  </a:cubicBezTo>
                  <a:lnTo>
                    <a:pt x="59493" y="279043"/>
                  </a:lnTo>
                  <a:cubicBezTo>
                    <a:pt x="59493" y="279043"/>
                    <a:pt x="59579" y="279300"/>
                    <a:pt x="59579" y="279300"/>
                  </a:cubicBezTo>
                  <a:cubicBezTo>
                    <a:pt x="61379" y="282469"/>
                    <a:pt x="63779" y="288293"/>
                    <a:pt x="68666" y="288464"/>
                  </a:cubicBezTo>
                  <a:lnTo>
                    <a:pt x="69180" y="288464"/>
                  </a:lnTo>
                  <a:cubicBezTo>
                    <a:pt x="69180" y="288464"/>
                    <a:pt x="69523" y="288464"/>
                    <a:pt x="69523" y="288464"/>
                  </a:cubicBezTo>
                  <a:lnTo>
                    <a:pt x="69694" y="288208"/>
                  </a:lnTo>
                  <a:cubicBezTo>
                    <a:pt x="77153" y="279557"/>
                    <a:pt x="82639" y="269536"/>
                    <a:pt x="89325" y="260543"/>
                  </a:cubicBezTo>
                  <a:lnTo>
                    <a:pt x="88640" y="260029"/>
                  </a:lnTo>
                  <a:lnTo>
                    <a:pt x="88640" y="260886"/>
                  </a:lnTo>
                  <a:cubicBezTo>
                    <a:pt x="90097" y="261142"/>
                    <a:pt x="91726" y="261485"/>
                    <a:pt x="93269" y="261913"/>
                  </a:cubicBezTo>
                  <a:lnTo>
                    <a:pt x="93526" y="261142"/>
                  </a:lnTo>
                  <a:lnTo>
                    <a:pt x="92926" y="261656"/>
                  </a:lnTo>
                  <a:cubicBezTo>
                    <a:pt x="96183" y="265425"/>
                    <a:pt x="97984" y="270478"/>
                    <a:pt x="101413" y="274589"/>
                  </a:cubicBezTo>
                  <a:lnTo>
                    <a:pt x="101927" y="275189"/>
                  </a:lnTo>
                  <a:lnTo>
                    <a:pt x="102527" y="274675"/>
                  </a:lnTo>
                  <a:cubicBezTo>
                    <a:pt x="107499" y="270906"/>
                    <a:pt x="111785" y="265939"/>
                    <a:pt x="117700" y="264997"/>
                  </a:cubicBezTo>
                  <a:lnTo>
                    <a:pt x="117700" y="264140"/>
                  </a:lnTo>
                  <a:cubicBezTo>
                    <a:pt x="117700" y="264140"/>
                    <a:pt x="116843" y="264483"/>
                    <a:pt x="116843" y="264483"/>
                  </a:cubicBezTo>
                  <a:lnTo>
                    <a:pt x="118901" y="269108"/>
                  </a:lnTo>
                  <a:lnTo>
                    <a:pt x="119672" y="268765"/>
                  </a:lnTo>
                  <a:lnTo>
                    <a:pt x="118901" y="269108"/>
                  </a:lnTo>
                  <a:cubicBezTo>
                    <a:pt x="121215" y="274675"/>
                    <a:pt x="124301" y="279728"/>
                    <a:pt x="126873" y="284953"/>
                  </a:cubicBezTo>
                  <a:cubicBezTo>
                    <a:pt x="127302" y="285895"/>
                    <a:pt x="127730" y="287008"/>
                    <a:pt x="127730" y="287950"/>
                  </a:cubicBezTo>
                  <a:cubicBezTo>
                    <a:pt x="127730" y="288807"/>
                    <a:pt x="127473" y="289406"/>
                    <a:pt x="126702" y="289921"/>
                  </a:cubicBezTo>
                  <a:lnTo>
                    <a:pt x="126702" y="289921"/>
                  </a:lnTo>
                  <a:cubicBezTo>
                    <a:pt x="126702" y="289921"/>
                    <a:pt x="126702" y="289921"/>
                    <a:pt x="126702" y="289921"/>
                  </a:cubicBezTo>
                  <a:cubicBezTo>
                    <a:pt x="121729" y="293518"/>
                    <a:pt x="115986" y="296087"/>
                    <a:pt x="110671" y="299342"/>
                  </a:cubicBezTo>
                  <a:lnTo>
                    <a:pt x="110157" y="299684"/>
                  </a:lnTo>
                  <a:lnTo>
                    <a:pt x="110157" y="300284"/>
                  </a:lnTo>
                  <a:cubicBezTo>
                    <a:pt x="111700" y="307907"/>
                    <a:pt x="116243" y="314244"/>
                    <a:pt x="118386" y="321182"/>
                  </a:cubicBezTo>
                  <a:lnTo>
                    <a:pt x="118386" y="321182"/>
                  </a:lnTo>
                  <a:cubicBezTo>
                    <a:pt x="118386" y="321182"/>
                    <a:pt x="118386" y="321182"/>
                    <a:pt x="118386" y="321182"/>
                  </a:cubicBezTo>
                  <a:lnTo>
                    <a:pt x="118643" y="322381"/>
                  </a:lnTo>
                  <a:cubicBezTo>
                    <a:pt x="118643" y="324180"/>
                    <a:pt x="116672" y="325893"/>
                    <a:pt x="114700" y="326920"/>
                  </a:cubicBezTo>
                  <a:cubicBezTo>
                    <a:pt x="107242" y="330860"/>
                    <a:pt x="99527" y="334372"/>
                    <a:pt x="92069" y="338483"/>
                  </a:cubicBezTo>
                  <a:lnTo>
                    <a:pt x="91640" y="338740"/>
                  </a:lnTo>
                  <a:lnTo>
                    <a:pt x="91640" y="339169"/>
                  </a:lnTo>
                  <a:cubicBezTo>
                    <a:pt x="91126" y="347648"/>
                    <a:pt x="90611" y="356127"/>
                    <a:pt x="90611" y="364692"/>
                  </a:cubicBezTo>
                  <a:cubicBezTo>
                    <a:pt x="90611" y="367261"/>
                    <a:pt x="90611" y="369745"/>
                    <a:pt x="90783" y="372314"/>
                  </a:cubicBezTo>
                  <a:lnTo>
                    <a:pt x="90783" y="372314"/>
                  </a:lnTo>
                  <a:cubicBezTo>
                    <a:pt x="90783" y="372314"/>
                    <a:pt x="90783" y="372485"/>
                    <a:pt x="90783" y="372485"/>
                  </a:cubicBezTo>
                  <a:cubicBezTo>
                    <a:pt x="93440" y="383191"/>
                    <a:pt x="102699" y="390558"/>
                    <a:pt x="104584" y="400664"/>
                  </a:cubicBezTo>
                  <a:lnTo>
                    <a:pt x="105442" y="400493"/>
                  </a:lnTo>
                  <a:lnTo>
                    <a:pt x="105442" y="399636"/>
                  </a:lnTo>
                  <a:cubicBezTo>
                    <a:pt x="105442" y="399636"/>
                    <a:pt x="100298" y="399636"/>
                    <a:pt x="100298" y="399636"/>
                  </a:cubicBezTo>
                  <a:lnTo>
                    <a:pt x="99870" y="399636"/>
                  </a:lnTo>
                  <a:cubicBezTo>
                    <a:pt x="99870" y="399636"/>
                    <a:pt x="99612" y="400064"/>
                    <a:pt x="99612" y="400064"/>
                  </a:cubicBezTo>
                  <a:cubicBezTo>
                    <a:pt x="92669" y="411370"/>
                    <a:pt x="86582" y="423275"/>
                    <a:pt x="80753" y="435094"/>
                  </a:cubicBezTo>
                  <a:lnTo>
                    <a:pt x="80753" y="435352"/>
                  </a:lnTo>
                  <a:cubicBezTo>
                    <a:pt x="80753" y="435352"/>
                    <a:pt x="80753" y="435608"/>
                    <a:pt x="80753" y="435608"/>
                  </a:cubicBezTo>
                  <a:cubicBezTo>
                    <a:pt x="82725" y="445630"/>
                    <a:pt x="88382" y="454451"/>
                    <a:pt x="90097" y="464129"/>
                  </a:cubicBezTo>
                  <a:lnTo>
                    <a:pt x="90954" y="463958"/>
                  </a:lnTo>
                  <a:lnTo>
                    <a:pt x="90183" y="463701"/>
                  </a:lnTo>
                  <a:lnTo>
                    <a:pt x="89411" y="466185"/>
                  </a:lnTo>
                  <a:lnTo>
                    <a:pt x="90183" y="466442"/>
                  </a:lnTo>
                  <a:lnTo>
                    <a:pt x="89754" y="465757"/>
                  </a:lnTo>
                  <a:cubicBezTo>
                    <a:pt x="82639" y="470382"/>
                    <a:pt x="74324" y="473208"/>
                    <a:pt x="66437" y="477062"/>
                  </a:cubicBezTo>
                  <a:lnTo>
                    <a:pt x="65837" y="477319"/>
                  </a:lnTo>
                  <a:lnTo>
                    <a:pt x="65837" y="477919"/>
                  </a:lnTo>
                  <a:cubicBezTo>
                    <a:pt x="67466" y="486313"/>
                    <a:pt x="70894" y="494106"/>
                    <a:pt x="74066" y="501901"/>
                  </a:cubicBezTo>
                  <a:lnTo>
                    <a:pt x="74066" y="501901"/>
                  </a:lnTo>
                  <a:cubicBezTo>
                    <a:pt x="74066" y="501901"/>
                    <a:pt x="77495" y="506440"/>
                    <a:pt x="77495" y="506440"/>
                  </a:cubicBezTo>
                  <a:lnTo>
                    <a:pt x="77495" y="506440"/>
                  </a:lnTo>
                  <a:cubicBezTo>
                    <a:pt x="77495" y="506440"/>
                    <a:pt x="77495" y="506526"/>
                    <a:pt x="77495" y="506526"/>
                  </a:cubicBezTo>
                  <a:cubicBezTo>
                    <a:pt x="87182" y="514919"/>
                    <a:pt x="98327" y="521172"/>
                    <a:pt x="108013" y="529051"/>
                  </a:cubicBezTo>
                  <a:lnTo>
                    <a:pt x="108013" y="529051"/>
                  </a:lnTo>
                  <a:cubicBezTo>
                    <a:pt x="108013" y="529051"/>
                    <a:pt x="108013" y="529051"/>
                    <a:pt x="108013" y="529051"/>
                  </a:cubicBezTo>
                  <a:cubicBezTo>
                    <a:pt x="108956" y="529565"/>
                    <a:pt x="109385" y="530507"/>
                    <a:pt x="109385" y="531535"/>
                  </a:cubicBezTo>
                  <a:cubicBezTo>
                    <a:pt x="109385" y="532392"/>
                    <a:pt x="109042" y="533248"/>
                    <a:pt x="108356" y="533847"/>
                  </a:cubicBezTo>
                  <a:lnTo>
                    <a:pt x="108356" y="533847"/>
                  </a:lnTo>
                  <a:cubicBezTo>
                    <a:pt x="108356" y="533847"/>
                    <a:pt x="108356" y="533847"/>
                    <a:pt x="108356" y="533847"/>
                  </a:cubicBezTo>
                  <a:cubicBezTo>
                    <a:pt x="105527" y="536759"/>
                    <a:pt x="102184" y="539243"/>
                    <a:pt x="99012" y="542069"/>
                  </a:cubicBezTo>
                  <a:lnTo>
                    <a:pt x="98327" y="542755"/>
                  </a:lnTo>
                  <a:lnTo>
                    <a:pt x="99012" y="543354"/>
                  </a:lnTo>
                  <a:cubicBezTo>
                    <a:pt x="101584" y="545581"/>
                    <a:pt x="104927" y="546951"/>
                    <a:pt x="107671" y="548750"/>
                  </a:cubicBezTo>
                  <a:cubicBezTo>
                    <a:pt x="110414" y="550549"/>
                    <a:pt x="112557" y="552519"/>
                    <a:pt x="113071" y="555773"/>
                  </a:cubicBezTo>
                  <a:lnTo>
                    <a:pt x="113071" y="555773"/>
                  </a:lnTo>
                  <a:cubicBezTo>
                    <a:pt x="114871" y="564424"/>
                    <a:pt x="116500" y="573075"/>
                    <a:pt x="118643" y="581639"/>
                  </a:cubicBezTo>
                  <a:lnTo>
                    <a:pt x="118643" y="582068"/>
                  </a:lnTo>
                  <a:cubicBezTo>
                    <a:pt x="118643" y="582068"/>
                    <a:pt x="119243" y="582153"/>
                    <a:pt x="119243" y="582153"/>
                  </a:cubicBezTo>
                  <a:cubicBezTo>
                    <a:pt x="124130" y="583523"/>
                    <a:pt x="129016" y="584466"/>
                    <a:pt x="133731" y="586007"/>
                  </a:cubicBezTo>
                  <a:lnTo>
                    <a:pt x="133988" y="585237"/>
                  </a:lnTo>
                  <a:lnTo>
                    <a:pt x="133645" y="586007"/>
                  </a:lnTo>
                  <a:cubicBezTo>
                    <a:pt x="135445" y="586778"/>
                    <a:pt x="137331" y="587121"/>
                    <a:pt x="139132" y="587121"/>
                  </a:cubicBezTo>
                  <a:cubicBezTo>
                    <a:pt x="144875" y="587121"/>
                    <a:pt x="150276" y="584037"/>
                    <a:pt x="155505" y="583267"/>
                  </a:cubicBezTo>
                  <a:lnTo>
                    <a:pt x="155505" y="582410"/>
                  </a:lnTo>
                  <a:cubicBezTo>
                    <a:pt x="155505" y="582410"/>
                    <a:pt x="154648" y="582838"/>
                    <a:pt x="154648" y="582838"/>
                  </a:cubicBezTo>
                  <a:cubicBezTo>
                    <a:pt x="157562" y="587292"/>
                    <a:pt x="159963" y="592088"/>
                    <a:pt x="162020" y="596970"/>
                  </a:cubicBezTo>
                  <a:lnTo>
                    <a:pt x="162363" y="597741"/>
                  </a:lnTo>
                  <a:lnTo>
                    <a:pt x="163135" y="597399"/>
                  </a:lnTo>
                  <a:cubicBezTo>
                    <a:pt x="172050" y="593288"/>
                    <a:pt x="181051" y="588834"/>
                    <a:pt x="189367" y="583609"/>
                  </a:cubicBezTo>
                  <a:lnTo>
                    <a:pt x="189538" y="583609"/>
                  </a:lnTo>
                  <a:cubicBezTo>
                    <a:pt x="189538" y="583609"/>
                    <a:pt x="189624" y="583352"/>
                    <a:pt x="189624" y="583352"/>
                  </a:cubicBezTo>
                  <a:cubicBezTo>
                    <a:pt x="192710" y="578556"/>
                    <a:pt x="190995" y="572389"/>
                    <a:pt x="193138" y="568107"/>
                  </a:cubicBezTo>
                  <a:lnTo>
                    <a:pt x="192367" y="567764"/>
                  </a:lnTo>
                  <a:lnTo>
                    <a:pt x="192881" y="568364"/>
                  </a:lnTo>
                  <a:cubicBezTo>
                    <a:pt x="198882" y="563225"/>
                    <a:pt x="207112" y="561169"/>
                    <a:pt x="213712" y="556202"/>
                  </a:cubicBezTo>
                  <a:lnTo>
                    <a:pt x="213712" y="556202"/>
                  </a:lnTo>
                  <a:cubicBezTo>
                    <a:pt x="213712" y="556202"/>
                    <a:pt x="213712" y="556202"/>
                    <a:pt x="213712" y="556202"/>
                  </a:cubicBezTo>
                  <a:cubicBezTo>
                    <a:pt x="220656" y="550035"/>
                    <a:pt x="226057" y="542498"/>
                    <a:pt x="232572" y="536160"/>
                  </a:cubicBezTo>
                  <a:lnTo>
                    <a:pt x="231972" y="535561"/>
                  </a:lnTo>
                  <a:lnTo>
                    <a:pt x="232400" y="536245"/>
                  </a:lnTo>
                  <a:cubicBezTo>
                    <a:pt x="239344" y="531706"/>
                    <a:pt x="247402" y="528880"/>
                    <a:pt x="255032" y="525111"/>
                  </a:cubicBezTo>
                  <a:lnTo>
                    <a:pt x="255546" y="524854"/>
                  </a:lnTo>
                  <a:lnTo>
                    <a:pt x="255546" y="524255"/>
                  </a:lnTo>
                  <a:cubicBezTo>
                    <a:pt x="254260" y="511579"/>
                    <a:pt x="251089" y="502415"/>
                    <a:pt x="247917" y="490252"/>
                  </a:cubicBezTo>
                  <a:lnTo>
                    <a:pt x="247917" y="490252"/>
                  </a:lnTo>
                  <a:cubicBezTo>
                    <a:pt x="247917" y="490252"/>
                    <a:pt x="247917" y="490252"/>
                    <a:pt x="247917" y="490252"/>
                  </a:cubicBezTo>
                  <a:cubicBezTo>
                    <a:pt x="247917" y="489995"/>
                    <a:pt x="247745" y="489310"/>
                    <a:pt x="247745" y="488539"/>
                  </a:cubicBezTo>
                  <a:cubicBezTo>
                    <a:pt x="247745" y="486655"/>
                    <a:pt x="248002" y="483828"/>
                    <a:pt x="248431" y="482287"/>
                  </a:cubicBezTo>
                  <a:lnTo>
                    <a:pt x="247574" y="482115"/>
                  </a:lnTo>
                  <a:lnTo>
                    <a:pt x="248345" y="482373"/>
                  </a:lnTo>
                  <a:cubicBezTo>
                    <a:pt x="248345" y="482373"/>
                    <a:pt x="249631" y="479032"/>
                    <a:pt x="250660" y="477234"/>
                  </a:cubicBezTo>
                  <a:lnTo>
                    <a:pt x="250917" y="476805"/>
                  </a:lnTo>
                  <a:lnTo>
                    <a:pt x="250660" y="476377"/>
                  </a:lnTo>
                  <a:cubicBezTo>
                    <a:pt x="249374" y="474322"/>
                    <a:pt x="248088" y="472266"/>
                    <a:pt x="246888" y="470211"/>
                  </a:cubicBezTo>
                  <a:lnTo>
                    <a:pt x="246202" y="470639"/>
                  </a:lnTo>
                  <a:lnTo>
                    <a:pt x="246888" y="471067"/>
                  </a:lnTo>
                  <a:cubicBezTo>
                    <a:pt x="253232" y="460618"/>
                    <a:pt x="260433" y="450597"/>
                    <a:pt x="266690" y="439976"/>
                  </a:cubicBezTo>
                  <a:lnTo>
                    <a:pt x="266948" y="439548"/>
                  </a:lnTo>
                  <a:lnTo>
                    <a:pt x="266605" y="439120"/>
                  </a:lnTo>
                  <a:cubicBezTo>
                    <a:pt x="259832" y="429442"/>
                    <a:pt x="253232" y="419764"/>
                    <a:pt x="246545" y="410085"/>
                  </a:cubicBezTo>
                  <a:lnTo>
                    <a:pt x="246545" y="410085"/>
                  </a:lnTo>
                  <a:cubicBezTo>
                    <a:pt x="246545" y="410085"/>
                    <a:pt x="246545" y="410085"/>
                    <a:pt x="246545" y="410085"/>
                  </a:cubicBezTo>
                  <a:cubicBezTo>
                    <a:pt x="244745" y="407858"/>
                    <a:pt x="242859" y="404090"/>
                    <a:pt x="238830" y="404004"/>
                  </a:cubicBezTo>
                  <a:lnTo>
                    <a:pt x="238658" y="404004"/>
                  </a:lnTo>
                  <a:lnTo>
                    <a:pt x="238658" y="404861"/>
                  </a:lnTo>
                  <a:cubicBezTo>
                    <a:pt x="238658" y="404861"/>
                    <a:pt x="238658" y="404004"/>
                    <a:pt x="238658" y="404004"/>
                  </a:cubicBezTo>
                  <a:lnTo>
                    <a:pt x="237544" y="404004"/>
                  </a:lnTo>
                  <a:cubicBezTo>
                    <a:pt x="237544" y="404004"/>
                    <a:pt x="229743" y="403490"/>
                    <a:pt x="229743" y="403490"/>
                  </a:cubicBezTo>
                  <a:lnTo>
                    <a:pt x="229743" y="404347"/>
                  </a:lnTo>
                  <a:cubicBezTo>
                    <a:pt x="229743" y="404347"/>
                    <a:pt x="230514" y="404261"/>
                    <a:pt x="230514" y="404261"/>
                  </a:cubicBezTo>
                  <a:cubicBezTo>
                    <a:pt x="230000" y="400235"/>
                    <a:pt x="226400" y="393983"/>
                    <a:pt x="225971" y="390472"/>
                  </a:cubicBezTo>
                  <a:lnTo>
                    <a:pt x="225114" y="390472"/>
                  </a:lnTo>
                  <a:cubicBezTo>
                    <a:pt x="225114" y="390472"/>
                    <a:pt x="225971" y="390729"/>
                    <a:pt x="225971" y="390729"/>
                  </a:cubicBezTo>
                  <a:cubicBezTo>
                    <a:pt x="227257" y="383791"/>
                    <a:pt x="230772" y="377282"/>
                    <a:pt x="232915" y="370258"/>
                  </a:cubicBezTo>
                  <a:lnTo>
                    <a:pt x="232915" y="370258"/>
                  </a:lnTo>
                  <a:cubicBezTo>
                    <a:pt x="232915" y="370258"/>
                    <a:pt x="232915" y="370258"/>
                    <a:pt x="232915" y="370258"/>
                  </a:cubicBezTo>
                  <a:cubicBezTo>
                    <a:pt x="234458" y="364606"/>
                    <a:pt x="239601" y="360923"/>
                    <a:pt x="243716" y="356469"/>
                  </a:cubicBezTo>
                  <a:lnTo>
                    <a:pt x="244145" y="355955"/>
                  </a:lnTo>
                  <a:lnTo>
                    <a:pt x="243716" y="355441"/>
                  </a:lnTo>
                  <a:cubicBezTo>
                    <a:pt x="237030" y="346448"/>
                    <a:pt x="229057" y="338569"/>
                    <a:pt x="221942" y="330004"/>
                  </a:cubicBezTo>
                  <a:lnTo>
                    <a:pt x="221942" y="330004"/>
                  </a:lnTo>
                  <a:cubicBezTo>
                    <a:pt x="221942" y="330004"/>
                    <a:pt x="221942" y="330004"/>
                    <a:pt x="221942" y="330004"/>
                  </a:cubicBezTo>
                  <a:cubicBezTo>
                    <a:pt x="219542" y="327349"/>
                    <a:pt x="217313" y="324265"/>
                    <a:pt x="214055" y="322039"/>
                  </a:cubicBezTo>
                  <a:lnTo>
                    <a:pt x="214055" y="322039"/>
                  </a:lnTo>
                  <a:cubicBezTo>
                    <a:pt x="214055" y="322039"/>
                    <a:pt x="214055" y="322039"/>
                    <a:pt x="214055" y="322039"/>
                  </a:cubicBezTo>
                  <a:cubicBezTo>
                    <a:pt x="207969" y="319383"/>
                    <a:pt x="201368" y="319469"/>
                    <a:pt x="195710" y="317242"/>
                  </a:cubicBezTo>
                  <a:lnTo>
                    <a:pt x="195367" y="318013"/>
                  </a:lnTo>
                  <a:lnTo>
                    <a:pt x="196053" y="317499"/>
                  </a:lnTo>
                  <a:cubicBezTo>
                    <a:pt x="194939" y="316129"/>
                    <a:pt x="194681" y="314330"/>
                    <a:pt x="194424" y="312275"/>
                  </a:cubicBezTo>
                  <a:cubicBezTo>
                    <a:pt x="194167" y="310219"/>
                    <a:pt x="193996" y="307992"/>
                    <a:pt x="192881" y="306022"/>
                  </a:cubicBezTo>
                  <a:lnTo>
                    <a:pt x="192710" y="305680"/>
                  </a:lnTo>
                  <a:lnTo>
                    <a:pt x="192367" y="305680"/>
                  </a:lnTo>
                  <a:cubicBezTo>
                    <a:pt x="187395" y="304823"/>
                    <a:pt x="182423" y="305166"/>
                    <a:pt x="177536" y="304909"/>
                  </a:cubicBezTo>
                  <a:lnTo>
                    <a:pt x="177536" y="305765"/>
                  </a:lnTo>
                  <a:cubicBezTo>
                    <a:pt x="177536" y="305765"/>
                    <a:pt x="178222" y="305337"/>
                    <a:pt x="178222" y="305337"/>
                  </a:cubicBezTo>
                  <a:cubicBezTo>
                    <a:pt x="172993" y="297286"/>
                    <a:pt x="167078" y="289235"/>
                    <a:pt x="164163" y="280242"/>
                  </a:cubicBezTo>
                  <a:lnTo>
                    <a:pt x="163392" y="280499"/>
                  </a:lnTo>
                  <a:lnTo>
                    <a:pt x="164163" y="280841"/>
                  </a:lnTo>
                  <a:cubicBezTo>
                    <a:pt x="165792" y="276988"/>
                    <a:pt x="168793" y="271420"/>
                    <a:pt x="171450" y="266795"/>
                  </a:cubicBezTo>
                  <a:cubicBezTo>
                    <a:pt x="174022" y="262170"/>
                    <a:pt x="176251" y="258573"/>
                    <a:pt x="176251" y="258573"/>
                  </a:cubicBezTo>
                  <a:lnTo>
                    <a:pt x="176251" y="258573"/>
                  </a:lnTo>
                  <a:cubicBezTo>
                    <a:pt x="176251" y="258573"/>
                    <a:pt x="176251" y="258573"/>
                    <a:pt x="176251" y="258573"/>
                  </a:cubicBezTo>
                  <a:cubicBezTo>
                    <a:pt x="179165" y="253691"/>
                    <a:pt x="179937" y="253177"/>
                    <a:pt x="182937" y="251978"/>
                  </a:cubicBezTo>
                  <a:lnTo>
                    <a:pt x="182680" y="251207"/>
                  </a:lnTo>
                  <a:lnTo>
                    <a:pt x="182937" y="251978"/>
                  </a:lnTo>
                  <a:lnTo>
                    <a:pt x="182680" y="251207"/>
                  </a:lnTo>
                  <a:lnTo>
                    <a:pt x="182680" y="251207"/>
                  </a:lnTo>
                  <a:close/>
                </a:path>
              </a:pathLst>
            </a:custGeom>
            <a:solidFill>
              <a:srgbClr val="FFFFFF"/>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8" name="Freeform 206">
              <a:extLst>
                <a:ext uri="{FF2B5EF4-FFF2-40B4-BE49-F238E27FC236}">
                  <a16:creationId xmlns:a16="http://schemas.microsoft.com/office/drawing/2014/main" id="{0FCF0A94-E059-B48B-6753-AF9A928EDA0A}"/>
                </a:ext>
              </a:extLst>
            </p:cNvPr>
            <p:cNvSpPr/>
            <p:nvPr/>
          </p:nvSpPr>
          <p:spPr>
            <a:xfrm>
              <a:off x="1534091" y="4671703"/>
              <a:ext cx="597660" cy="602121"/>
            </a:xfrm>
            <a:custGeom>
              <a:avLst/>
              <a:gdLst>
                <a:gd name="connsiteX0" fmla="*/ 136646 w 326869"/>
                <a:gd name="connsiteY0" fmla="*/ 53787 h 366832"/>
                <a:gd name="connsiteX1" fmla="*/ 131416 w 326869"/>
                <a:gd name="connsiteY1" fmla="*/ 59612 h 366832"/>
                <a:gd name="connsiteX2" fmla="*/ 102956 w 326869"/>
                <a:gd name="connsiteY2" fmla="*/ 74343 h 366832"/>
                <a:gd name="connsiteX3" fmla="*/ 95412 w 326869"/>
                <a:gd name="connsiteY3" fmla="*/ 59612 h 366832"/>
                <a:gd name="connsiteX4" fmla="*/ 80839 w 326869"/>
                <a:gd name="connsiteY4" fmla="*/ 63294 h 366832"/>
                <a:gd name="connsiteX5" fmla="*/ 80582 w 326869"/>
                <a:gd name="connsiteY5" fmla="*/ 79396 h 366832"/>
                <a:gd name="connsiteX6" fmla="*/ 64722 w 326869"/>
                <a:gd name="connsiteY6" fmla="*/ 87104 h 366832"/>
                <a:gd name="connsiteX7" fmla="*/ 54178 w 326869"/>
                <a:gd name="connsiteY7" fmla="*/ 71516 h 366832"/>
                <a:gd name="connsiteX8" fmla="*/ 28204 w 326869"/>
                <a:gd name="connsiteY8" fmla="*/ 75628 h 366832"/>
                <a:gd name="connsiteX9" fmla="*/ 19031 w 326869"/>
                <a:gd name="connsiteY9" fmla="*/ 80253 h 366832"/>
                <a:gd name="connsiteX10" fmla="*/ 8830 w 326869"/>
                <a:gd name="connsiteY10" fmla="*/ 101065 h 366832"/>
                <a:gd name="connsiteX11" fmla="*/ 36433 w 326869"/>
                <a:gd name="connsiteY11" fmla="*/ 121535 h 366832"/>
                <a:gd name="connsiteX12" fmla="*/ 27003 w 326869"/>
                <a:gd name="connsiteY12" fmla="*/ 145345 h 366832"/>
                <a:gd name="connsiteX13" fmla="*/ 15602 w 326869"/>
                <a:gd name="connsiteY13" fmla="*/ 172325 h 366832"/>
                <a:gd name="connsiteX14" fmla="*/ 30861 w 326869"/>
                <a:gd name="connsiteY14" fmla="*/ 178834 h 366832"/>
                <a:gd name="connsiteX15" fmla="*/ 29147 w 326869"/>
                <a:gd name="connsiteY15" fmla="*/ 184830 h 366832"/>
                <a:gd name="connsiteX16" fmla="*/ 0 w 326869"/>
                <a:gd name="connsiteY16" fmla="*/ 207098 h 366832"/>
                <a:gd name="connsiteX17" fmla="*/ 39262 w 326869"/>
                <a:gd name="connsiteY17" fmla="*/ 227054 h 366832"/>
                <a:gd name="connsiteX18" fmla="*/ 36519 w 326869"/>
                <a:gd name="connsiteY18" fmla="*/ 235020 h 366832"/>
                <a:gd name="connsiteX19" fmla="*/ 17059 w 326869"/>
                <a:gd name="connsiteY19" fmla="*/ 290263 h 366832"/>
                <a:gd name="connsiteX20" fmla="*/ 14402 w 326869"/>
                <a:gd name="connsiteY20" fmla="*/ 300540 h 366832"/>
                <a:gd name="connsiteX21" fmla="*/ 21431 w 326869"/>
                <a:gd name="connsiteY21" fmla="*/ 315272 h 366832"/>
                <a:gd name="connsiteX22" fmla="*/ 36262 w 326869"/>
                <a:gd name="connsiteY22" fmla="*/ 343793 h 366832"/>
                <a:gd name="connsiteX23" fmla="*/ 48778 w 326869"/>
                <a:gd name="connsiteY23" fmla="*/ 339853 h 366832"/>
                <a:gd name="connsiteX24" fmla="*/ 58465 w 326869"/>
                <a:gd name="connsiteY24" fmla="*/ 345592 h 366832"/>
                <a:gd name="connsiteX25" fmla="*/ 88040 w 326869"/>
                <a:gd name="connsiteY25" fmla="*/ 366833 h 366832"/>
                <a:gd name="connsiteX26" fmla="*/ 115986 w 326869"/>
                <a:gd name="connsiteY26" fmla="*/ 350388 h 366832"/>
                <a:gd name="connsiteX27" fmla="*/ 115214 w 326869"/>
                <a:gd name="connsiteY27" fmla="*/ 319983 h 366832"/>
                <a:gd name="connsiteX28" fmla="*/ 132445 w 326869"/>
                <a:gd name="connsiteY28" fmla="*/ 319640 h 366832"/>
                <a:gd name="connsiteX29" fmla="*/ 142304 w 326869"/>
                <a:gd name="connsiteY29" fmla="*/ 321953 h 366832"/>
                <a:gd name="connsiteX30" fmla="*/ 151305 w 326869"/>
                <a:gd name="connsiteY30" fmla="*/ 329490 h 366832"/>
                <a:gd name="connsiteX31" fmla="*/ 169650 w 326869"/>
                <a:gd name="connsiteY31" fmla="*/ 322295 h 366832"/>
                <a:gd name="connsiteX32" fmla="*/ 189795 w 326869"/>
                <a:gd name="connsiteY32" fmla="*/ 319983 h 366832"/>
                <a:gd name="connsiteX33" fmla="*/ 222885 w 326869"/>
                <a:gd name="connsiteY33" fmla="*/ 318270 h 366832"/>
                <a:gd name="connsiteX34" fmla="*/ 213198 w 326869"/>
                <a:gd name="connsiteY34" fmla="*/ 305080 h 366832"/>
                <a:gd name="connsiteX35" fmla="*/ 230086 w 326869"/>
                <a:gd name="connsiteY35" fmla="*/ 295059 h 366832"/>
                <a:gd name="connsiteX36" fmla="*/ 236172 w 326869"/>
                <a:gd name="connsiteY36" fmla="*/ 291976 h 366832"/>
                <a:gd name="connsiteX37" fmla="*/ 245259 w 326869"/>
                <a:gd name="connsiteY37" fmla="*/ 301483 h 366832"/>
                <a:gd name="connsiteX38" fmla="*/ 257432 w 326869"/>
                <a:gd name="connsiteY38" fmla="*/ 315444 h 366832"/>
                <a:gd name="connsiteX39" fmla="*/ 257689 w 326869"/>
                <a:gd name="connsiteY39" fmla="*/ 333002 h 366832"/>
                <a:gd name="connsiteX40" fmla="*/ 271834 w 326869"/>
                <a:gd name="connsiteY40" fmla="*/ 323923 h 366832"/>
                <a:gd name="connsiteX41" fmla="*/ 284607 w 326869"/>
                <a:gd name="connsiteY41" fmla="*/ 290092 h 366832"/>
                <a:gd name="connsiteX42" fmla="*/ 298752 w 326869"/>
                <a:gd name="connsiteY42" fmla="*/ 293689 h 366832"/>
                <a:gd name="connsiteX43" fmla="*/ 307839 w 326869"/>
                <a:gd name="connsiteY43" fmla="*/ 272362 h 366832"/>
                <a:gd name="connsiteX44" fmla="*/ 316068 w 326869"/>
                <a:gd name="connsiteY44" fmla="*/ 268594 h 366832"/>
                <a:gd name="connsiteX45" fmla="*/ 313496 w 326869"/>
                <a:gd name="connsiteY45" fmla="*/ 257459 h 366832"/>
                <a:gd name="connsiteX46" fmla="*/ 321897 w 326869"/>
                <a:gd name="connsiteY46" fmla="*/ 250608 h 366832"/>
                <a:gd name="connsiteX47" fmla="*/ 323441 w 326869"/>
                <a:gd name="connsiteY47" fmla="*/ 238960 h 366832"/>
                <a:gd name="connsiteX48" fmla="*/ 316068 w 326869"/>
                <a:gd name="connsiteY48" fmla="*/ 234848 h 366832"/>
                <a:gd name="connsiteX49" fmla="*/ 326869 w 326869"/>
                <a:gd name="connsiteY49" fmla="*/ 226112 h 366832"/>
                <a:gd name="connsiteX50" fmla="*/ 311439 w 326869"/>
                <a:gd name="connsiteY50" fmla="*/ 196392 h 366832"/>
                <a:gd name="connsiteX51" fmla="*/ 298495 w 326869"/>
                <a:gd name="connsiteY51" fmla="*/ 186457 h 366832"/>
                <a:gd name="connsiteX52" fmla="*/ 266005 w 326869"/>
                <a:gd name="connsiteY52" fmla="*/ 161276 h 366832"/>
                <a:gd name="connsiteX53" fmla="*/ 268405 w 326869"/>
                <a:gd name="connsiteY53" fmla="*/ 148600 h 366832"/>
                <a:gd name="connsiteX54" fmla="*/ 261290 w 326869"/>
                <a:gd name="connsiteY54" fmla="*/ 143804 h 366832"/>
                <a:gd name="connsiteX55" fmla="*/ 256061 w 326869"/>
                <a:gd name="connsiteY55" fmla="*/ 140635 h 366832"/>
                <a:gd name="connsiteX56" fmla="*/ 241659 w 326869"/>
                <a:gd name="connsiteY56" fmla="*/ 130956 h 366832"/>
                <a:gd name="connsiteX57" fmla="*/ 244831 w 326869"/>
                <a:gd name="connsiteY57" fmla="*/ 123334 h 366832"/>
                <a:gd name="connsiteX58" fmla="*/ 260604 w 326869"/>
                <a:gd name="connsiteY58" fmla="*/ 103549 h 366832"/>
                <a:gd name="connsiteX59" fmla="*/ 220056 w 326869"/>
                <a:gd name="connsiteY59" fmla="*/ 87362 h 366832"/>
                <a:gd name="connsiteX60" fmla="*/ 221428 w 326869"/>
                <a:gd name="connsiteY60" fmla="*/ 61153 h 366832"/>
                <a:gd name="connsiteX61" fmla="*/ 230086 w 326869"/>
                <a:gd name="connsiteY61" fmla="*/ 52245 h 366832"/>
                <a:gd name="connsiteX62" fmla="*/ 226400 w 326869"/>
                <a:gd name="connsiteY62" fmla="*/ 18671 h 366832"/>
                <a:gd name="connsiteX63" fmla="*/ 216456 w 326869"/>
                <a:gd name="connsiteY63" fmla="*/ 8736 h 366832"/>
                <a:gd name="connsiteX64" fmla="*/ 199739 w 326869"/>
                <a:gd name="connsiteY64" fmla="*/ 0 h 366832"/>
                <a:gd name="connsiteX65" fmla="*/ 184995 w 326869"/>
                <a:gd name="connsiteY65" fmla="*/ 6424 h 366832"/>
                <a:gd name="connsiteX66" fmla="*/ 155334 w 326869"/>
                <a:gd name="connsiteY66" fmla="*/ 32889 h 366832"/>
                <a:gd name="connsiteX67" fmla="*/ 138360 w 326869"/>
                <a:gd name="connsiteY67" fmla="*/ 41797 h 366832"/>
                <a:gd name="connsiteX68" fmla="*/ 136731 w 326869"/>
                <a:gd name="connsiteY68" fmla="*/ 53787 h 366832"/>
                <a:gd name="connsiteX69" fmla="*/ 136731 w 326869"/>
                <a:gd name="connsiteY69" fmla="*/ 53787 h 36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26869" h="366832">
                  <a:moveTo>
                    <a:pt x="136646" y="53787"/>
                  </a:moveTo>
                  <a:cubicBezTo>
                    <a:pt x="135788" y="56442"/>
                    <a:pt x="134331" y="57984"/>
                    <a:pt x="131416" y="59612"/>
                  </a:cubicBezTo>
                  <a:cubicBezTo>
                    <a:pt x="121644" y="64151"/>
                    <a:pt x="112900" y="70146"/>
                    <a:pt x="102956" y="74343"/>
                  </a:cubicBezTo>
                  <a:cubicBezTo>
                    <a:pt x="100041" y="69632"/>
                    <a:pt x="97727" y="64579"/>
                    <a:pt x="95412" y="59612"/>
                  </a:cubicBezTo>
                  <a:cubicBezTo>
                    <a:pt x="90440" y="60382"/>
                    <a:pt x="85554" y="61667"/>
                    <a:pt x="80839" y="63294"/>
                  </a:cubicBezTo>
                  <a:cubicBezTo>
                    <a:pt x="80839" y="68605"/>
                    <a:pt x="82725" y="74343"/>
                    <a:pt x="80582" y="79396"/>
                  </a:cubicBezTo>
                  <a:cubicBezTo>
                    <a:pt x="76210" y="83336"/>
                    <a:pt x="70380" y="85649"/>
                    <a:pt x="64722" y="87104"/>
                  </a:cubicBezTo>
                  <a:cubicBezTo>
                    <a:pt x="59407" y="83336"/>
                    <a:pt x="57693" y="76656"/>
                    <a:pt x="54178" y="71516"/>
                  </a:cubicBezTo>
                  <a:cubicBezTo>
                    <a:pt x="45520" y="72630"/>
                    <a:pt x="36862" y="74171"/>
                    <a:pt x="28204" y="75628"/>
                  </a:cubicBezTo>
                  <a:cubicBezTo>
                    <a:pt x="24860" y="76313"/>
                    <a:pt x="20574" y="76656"/>
                    <a:pt x="19031" y="80253"/>
                  </a:cubicBezTo>
                  <a:cubicBezTo>
                    <a:pt x="15516" y="87104"/>
                    <a:pt x="11487" y="93785"/>
                    <a:pt x="8830" y="101065"/>
                  </a:cubicBezTo>
                  <a:cubicBezTo>
                    <a:pt x="17659" y="108346"/>
                    <a:pt x="27689" y="114084"/>
                    <a:pt x="36433" y="121535"/>
                  </a:cubicBezTo>
                  <a:cubicBezTo>
                    <a:pt x="34633" y="130014"/>
                    <a:pt x="30261" y="137466"/>
                    <a:pt x="27003" y="145345"/>
                  </a:cubicBezTo>
                  <a:cubicBezTo>
                    <a:pt x="23232" y="154339"/>
                    <a:pt x="18688" y="162989"/>
                    <a:pt x="15602" y="172325"/>
                  </a:cubicBezTo>
                  <a:cubicBezTo>
                    <a:pt x="20660" y="174637"/>
                    <a:pt x="25803" y="176521"/>
                    <a:pt x="30861" y="178834"/>
                  </a:cubicBezTo>
                  <a:cubicBezTo>
                    <a:pt x="30347" y="180804"/>
                    <a:pt x="30861" y="183459"/>
                    <a:pt x="29147" y="184830"/>
                  </a:cubicBezTo>
                  <a:cubicBezTo>
                    <a:pt x="19631" y="192538"/>
                    <a:pt x="8830" y="198619"/>
                    <a:pt x="0" y="207098"/>
                  </a:cubicBezTo>
                  <a:cubicBezTo>
                    <a:pt x="12173" y="213522"/>
                    <a:pt x="26746" y="221145"/>
                    <a:pt x="39262" y="227054"/>
                  </a:cubicBezTo>
                  <a:lnTo>
                    <a:pt x="36519" y="235020"/>
                  </a:lnTo>
                  <a:cubicBezTo>
                    <a:pt x="30090" y="253434"/>
                    <a:pt x="23660" y="271934"/>
                    <a:pt x="17059" y="290263"/>
                  </a:cubicBezTo>
                  <a:cubicBezTo>
                    <a:pt x="15945" y="293603"/>
                    <a:pt x="14488" y="296943"/>
                    <a:pt x="14402" y="300540"/>
                  </a:cubicBezTo>
                  <a:cubicBezTo>
                    <a:pt x="16031" y="305765"/>
                    <a:pt x="19031" y="310390"/>
                    <a:pt x="21431" y="315272"/>
                  </a:cubicBezTo>
                  <a:cubicBezTo>
                    <a:pt x="26575" y="324693"/>
                    <a:pt x="30861" y="334543"/>
                    <a:pt x="36262" y="343793"/>
                  </a:cubicBezTo>
                  <a:cubicBezTo>
                    <a:pt x="40377" y="342423"/>
                    <a:pt x="44406" y="340367"/>
                    <a:pt x="48778" y="339853"/>
                  </a:cubicBezTo>
                  <a:cubicBezTo>
                    <a:pt x="52464" y="340967"/>
                    <a:pt x="55378" y="343450"/>
                    <a:pt x="58465" y="345592"/>
                  </a:cubicBezTo>
                  <a:cubicBezTo>
                    <a:pt x="68237" y="352786"/>
                    <a:pt x="78353" y="359552"/>
                    <a:pt x="88040" y="366833"/>
                  </a:cubicBezTo>
                  <a:cubicBezTo>
                    <a:pt x="97469" y="361608"/>
                    <a:pt x="106728" y="355955"/>
                    <a:pt x="115986" y="350388"/>
                  </a:cubicBezTo>
                  <a:cubicBezTo>
                    <a:pt x="116586" y="340196"/>
                    <a:pt x="114357" y="330089"/>
                    <a:pt x="115214" y="319983"/>
                  </a:cubicBezTo>
                  <a:cubicBezTo>
                    <a:pt x="121301" y="319469"/>
                    <a:pt x="126359" y="319983"/>
                    <a:pt x="132445" y="319640"/>
                  </a:cubicBezTo>
                  <a:cubicBezTo>
                    <a:pt x="137246" y="319297"/>
                    <a:pt x="142304" y="321953"/>
                    <a:pt x="142304" y="321953"/>
                  </a:cubicBezTo>
                  <a:cubicBezTo>
                    <a:pt x="147104" y="324865"/>
                    <a:pt x="147276" y="325550"/>
                    <a:pt x="151305" y="329490"/>
                  </a:cubicBezTo>
                  <a:cubicBezTo>
                    <a:pt x="157648" y="327606"/>
                    <a:pt x="163563" y="324693"/>
                    <a:pt x="169650" y="322295"/>
                  </a:cubicBezTo>
                  <a:cubicBezTo>
                    <a:pt x="175993" y="319555"/>
                    <a:pt x="183109" y="320668"/>
                    <a:pt x="189795" y="319983"/>
                  </a:cubicBezTo>
                  <a:cubicBezTo>
                    <a:pt x="200768" y="319041"/>
                    <a:pt x="211912" y="319555"/>
                    <a:pt x="222885" y="318270"/>
                  </a:cubicBezTo>
                  <a:cubicBezTo>
                    <a:pt x="219713" y="313816"/>
                    <a:pt x="215684" y="309962"/>
                    <a:pt x="213198" y="305080"/>
                  </a:cubicBezTo>
                  <a:cubicBezTo>
                    <a:pt x="217399" y="299941"/>
                    <a:pt x="224514" y="298485"/>
                    <a:pt x="230086" y="295059"/>
                  </a:cubicBezTo>
                  <a:lnTo>
                    <a:pt x="236172" y="291976"/>
                  </a:lnTo>
                  <a:cubicBezTo>
                    <a:pt x="236172" y="291976"/>
                    <a:pt x="242516" y="298057"/>
                    <a:pt x="245259" y="301483"/>
                  </a:cubicBezTo>
                  <a:cubicBezTo>
                    <a:pt x="249117" y="306279"/>
                    <a:pt x="254689" y="309876"/>
                    <a:pt x="257432" y="315444"/>
                  </a:cubicBezTo>
                  <a:cubicBezTo>
                    <a:pt x="258118" y="321268"/>
                    <a:pt x="257518" y="327177"/>
                    <a:pt x="257689" y="333002"/>
                  </a:cubicBezTo>
                  <a:cubicBezTo>
                    <a:pt x="262490" y="330175"/>
                    <a:pt x="267891" y="327948"/>
                    <a:pt x="271834" y="323923"/>
                  </a:cubicBezTo>
                  <a:cubicBezTo>
                    <a:pt x="277149" y="313131"/>
                    <a:pt x="278778" y="300712"/>
                    <a:pt x="284607" y="290092"/>
                  </a:cubicBezTo>
                  <a:cubicBezTo>
                    <a:pt x="289322" y="291119"/>
                    <a:pt x="294037" y="292490"/>
                    <a:pt x="298752" y="293689"/>
                  </a:cubicBezTo>
                  <a:cubicBezTo>
                    <a:pt x="302524" y="286923"/>
                    <a:pt x="303638" y="278957"/>
                    <a:pt x="307839" y="272362"/>
                  </a:cubicBezTo>
                  <a:cubicBezTo>
                    <a:pt x="309296" y="269193"/>
                    <a:pt x="313325" y="269621"/>
                    <a:pt x="316068" y="268594"/>
                  </a:cubicBezTo>
                  <a:cubicBezTo>
                    <a:pt x="315125" y="264911"/>
                    <a:pt x="314268" y="261228"/>
                    <a:pt x="313496" y="257459"/>
                  </a:cubicBezTo>
                  <a:cubicBezTo>
                    <a:pt x="316240" y="255147"/>
                    <a:pt x="319669" y="253519"/>
                    <a:pt x="321897" y="250608"/>
                  </a:cubicBezTo>
                  <a:cubicBezTo>
                    <a:pt x="323269" y="246925"/>
                    <a:pt x="323183" y="242899"/>
                    <a:pt x="323441" y="238960"/>
                  </a:cubicBezTo>
                  <a:cubicBezTo>
                    <a:pt x="320697" y="238017"/>
                    <a:pt x="314868" y="239302"/>
                    <a:pt x="316068" y="234848"/>
                  </a:cubicBezTo>
                  <a:cubicBezTo>
                    <a:pt x="319240" y="231422"/>
                    <a:pt x="323355" y="229196"/>
                    <a:pt x="326869" y="226112"/>
                  </a:cubicBezTo>
                  <a:cubicBezTo>
                    <a:pt x="321983" y="216091"/>
                    <a:pt x="316497" y="206413"/>
                    <a:pt x="311439" y="196392"/>
                  </a:cubicBezTo>
                  <a:cubicBezTo>
                    <a:pt x="309124" y="190996"/>
                    <a:pt x="303038" y="189283"/>
                    <a:pt x="298495" y="186457"/>
                  </a:cubicBezTo>
                  <a:cubicBezTo>
                    <a:pt x="286579" y="179776"/>
                    <a:pt x="272091" y="174552"/>
                    <a:pt x="266005" y="161276"/>
                  </a:cubicBezTo>
                  <a:cubicBezTo>
                    <a:pt x="266176" y="156994"/>
                    <a:pt x="267462" y="152797"/>
                    <a:pt x="268405" y="148600"/>
                  </a:cubicBezTo>
                  <a:cubicBezTo>
                    <a:pt x="266090" y="146973"/>
                    <a:pt x="263690" y="145345"/>
                    <a:pt x="261290" y="143804"/>
                  </a:cubicBezTo>
                  <a:lnTo>
                    <a:pt x="256061" y="140635"/>
                  </a:lnTo>
                  <a:cubicBezTo>
                    <a:pt x="251346" y="137294"/>
                    <a:pt x="246116" y="134639"/>
                    <a:pt x="241659" y="130956"/>
                  </a:cubicBezTo>
                  <a:cubicBezTo>
                    <a:pt x="240716" y="127959"/>
                    <a:pt x="243202" y="125561"/>
                    <a:pt x="244831" y="123334"/>
                  </a:cubicBezTo>
                  <a:cubicBezTo>
                    <a:pt x="250231" y="116825"/>
                    <a:pt x="255632" y="110315"/>
                    <a:pt x="260604" y="103549"/>
                  </a:cubicBezTo>
                  <a:cubicBezTo>
                    <a:pt x="247660" y="96868"/>
                    <a:pt x="233172" y="93614"/>
                    <a:pt x="220056" y="87362"/>
                  </a:cubicBezTo>
                  <a:cubicBezTo>
                    <a:pt x="220056" y="78625"/>
                    <a:pt x="221085" y="69889"/>
                    <a:pt x="221428" y="61153"/>
                  </a:cubicBezTo>
                  <a:cubicBezTo>
                    <a:pt x="221342" y="56185"/>
                    <a:pt x="226828" y="54644"/>
                    <a:pt x="230086" y="52245"/>
                  </a:cubicBezTo>
                  <a:cubicBezTo>
                    <a:pt x="229314" y="41025"/>
                    <a:pt x="227514" y="29891"/>
                    <a:pt x="226400" y="18671"/>
                  </a:cubicBezTo>
                  <a:cubicBezTo>
                    <a:pt x="226400" y="13019"/>
                    <a:pt x="220313" y="11391"/>
                    <a:pt x="216456" y="8736"/>
                  </a:cubicBezTo>
                  <a:cubicBezTo>
                    <a:pt x="210884" y="5910"/>
                    <a:pt x="205826" y="1713"/>
                    <a:pt x="199739" y="0"/>
                  </a:cubicBezTo>
                  <a:cubicBezTo>
                    <a:pt x="194596" y="1627"/>
                    <a:pt x="189967" y="4454"/>
                    <a:pt x="184995" y="6424"/>
                  </a:cubicBezTo>
                  <a:cubicBezTo>
                    <a:pt x="171793" y="11048"/>
                    <a:pt x="166735" y="25780"/>
                    <a:pt x="155334" y="32889"/>
                  </a:cubicBezTo>
                  <a:cubicBezTo>
                    <a:pt x="149676" y="35887"/>
                    <a:pt x="143847" y="38628"/>
                    <a:pt x="138360" y="41797"/>
                  </a:cubicBezTo>
                  <a:cubicBezTo>
                    <a:pt x="137760" y="45822"/>
                    <a:pt x="137246" y="50104"/>
                    <a:pt x="136731" y="53787"/>
                  </a:cubicBezTo>
                  <a:lnTo>
                    <a:pt x="136731" y="53787"/>
                  </a:lnTo>
                  <a:close/>
                </a:path>
              </a:pathLst>
            </a:custGeom>
            <a:solidFill>
              <a:srgbClr val="FAD2D0"/>
            </a:solidFill>
            <a:ln w="8572" cap="flat">
              <a:solidFill>
                <a:schemeClr val="accent2">
                  <a:lumMod val="60000"/>
                  <a:lumOff val="40000"/>
                </a:schemeClr>
              </a:solidFill>
              <a:prstDash val="solid"/>
              <a:miter/>
            </a:ln>
          </p:spPr>
          <p:txBody>
            <a:bodyPr rtlCol="0" anchor="ctr"/>
            <a:lstStyle/>
            <a:p>
              <a:endParaRPr lang="en-US" dirty="0"/>
            </a:p>
          </p:txBody>
        </p:sp>
        <p:sp>
          <p:nvSpPr>
            <p:cNvPr id="69" name="Freeform 207">
              <a:extLst>
                <a:ext uri="{FF2B5EF4-FFF2-40B4-BE49-F238E27FC236}">
                  <a16:creationId xmlns:a16="http://schemas.microsoft.com/office/drawing/2014/main" id="{EF851E1E-46FC-136E-A495-FF684682C9C0}"/>
                </a:ext>
              </a:extLst>
            </p:cNvPr>
            <p:cNvSpPr/>
            <p:nvPr/>
          </p:nvSpPr>
          <p:spPr>
            <a:xfrm>
              <a:off x="1532894" y="4680194"/>
              <a:ext cx="600325" cy="604793"/>
            </a:xfrm>
            <a:custGeom>
              <a:avLst/>
              <a:gdLst>
                <a:gd name="connsiteX0" fmla="*/ 138103 w 328326"/>
                <a:gd name="connsiteY0" fmla="*/ 54815 h 368460"/>
                <a:gd name="connsiteX1" fmla="*/ 137331 w 328326"/>
                <a:gd name="connsiteY1" fmla="*/ 54558 h 368460"/>
                <a:gd name="connsiteX2" fmla="*/ 132531 w 328326"/>
                <a:gd name="connsiteY2" fmla="*/ 59868 h 368460"/>
                <a:gd name="connsiteX3" fmla="*/ 132959 w 328326"/>
                <a:gd name="connsiteY3" fmla="*/ 60639 h 368460"/>
                <a:gd name="connsiteX4" fmla="*/ 132617 w 328326"/>
                <a:gd name="connsiteY4" fmla="*/ 59868 h 368460"/>
                <a:gd name="connsiteX5" fmla="*/ 104156 w 328326"/>
                <a:gd name="connsiteY5" fmla="*/ 74600 h 368460"/>
                <a:gd name="connsiteX6" fmla="*/ 104499 w 328326"/>
                <a:gd name="connsiteY6" fmla="*/ 75371 h 368460"/>
                <a:gd name="connsiteX7" fmla="*/ 105185 w 328326"/>
                <a:gd name="connsiteY7" fmla="*/ 74942 h 368460"/>
                <a:gd name="connsiteX8" fmla="*/ 97641 w 328326"/>
                <a:gd name="connsiteY8" fmla="*/ 60296 h 368460"/>
                <a:gd name="connsiteX9" fmla="*/ 97384 w 328326"/>
                <a:gd name="connsiteY9" fmla="*/ 59697 h 368460"/>
                <a:gd name="connsiteX10" fmla="*/ 96783 w 328326"/>
                <a:gd name="connsiteY10" fmla="*/ 59697 h 368460"/>
                <a:gd name="connsiteX11" fmla="*/ 82039 w 328326"/>
                <a:gd name="connsiteY11" fmla="*/ 63551 h 368460"/>
                <a:gd name="connsiteX12" fmla="*/ 81439 w 328326"/>
                <a:gd name="connsiteY12" fmla="*/ 63723 h 368460"/>
                <a:gd name="connsiteX13" fmla="*/ 81439 w 328326"/>
                <a:gd name="connsiteY13" fmla="*/ 64322 h 368460"/>
                <a:gd name="connsiteX14" fmla="*/ 81439 w 328326"/>
                <a:gd name="connsiteY14" fmla="*/ 64322 h 368460"/>
                <a:gd name="connsiteX15" fmla="*/ 82210 w 328326"/>
                <a:gd name="connsiteY15" fmla="*/ 74771 h 368460"/>
                <a:gd name="connsiteX16" fmla="*/ 81267 w 328326"/>
                <a:gd name="connsiteY16" fmla="*/ 80081 h 368460"/>
                <a:gd name="connsiteX17" fmla="*/ 82039 w 328326"/>
                <a:gd name="connsiteY17" fmla="*/ 80424 h 368460"/>
                <a:gd name="connsiteX18" fmla="*/ 81439 w 328326"/>
                <a:gd name="connsiteY18" fmla="*/ 79824 h 368460"/>
                <a:gd name="connsiteX19" fmla="*/ 65923 w 328326"/>
                <a:gd name="connsiteY19" fmla="*/ 87362 h 368460"/>
                <a:gd name="connsiteX20" fmla="*/ 66180 w 328326"/>
                <a:gd name="connsiteY20" fmla="*/ 88132 h 368460"/>
                <a:gd name="connsiteX21" fmla="*/ 66694 w 328326"/>
                <a:gd name="connsiteY21" fmla="*/ 87447 h 368460"/>
                <a:gd name="connsiteX22" fmla="*/ 56321 w 328326"/>
                <a:gd name="connsiteY22" fmla="*/ 72030 h 368460"/>
                <a:gd name="connsiteX23" fmla="*/ 56064 w 328326"/>
                <a:gd name="connsiteY23" fmla="*/ 71602 h 368460"/>
                <a:gd name="connsiteX24" fmla="*/ 55550 w 328326"/>
                <a:gd name="connsiteY24" fmla="*/ 71602 h 368460"/>
                <a:gd name="connsiteX25" fmla="*/ 29575 w 328326"/>
                <a:gd name="connsiteY25" fmla="*/ 75713 h 368460"/>
                <a:gd name="connsiteX26" fmla="*/ 29575 w 328326"/>
                <a:gd name="connsiteY26" fmla="*/ 75713 h 368460"/>
                <a:gd name="connsiteX27" fmla="*/ 19802 w 328326"/>
                <a:gd name="connsiteY27" fmla="*/ 80852 h 368460"/>
                <a:gd name="connsiteX28" fmla="*/ 20574 w 328326"/>
                <a:gd name="connsiteY28" fmla="*/ 81195 h 368460"/>
                <a:gd name="connsiteX29" fmla="*/ 19802 w 328326"/>
                <a:gd name="connsiteY29" fmla="*/ 80852 h 368460"/>
                <a:gd name="connsiteX30" fmla="*/ 9601 w 328326"/>
                <a:gd name="connsiteY30" fmla="*/ 101750 h 368460"/>
                <a:gd name="connsiteX31" fmla="*/ 9430 w 328326"/>
                <a:gd name="connsiteY31" fmla="*/ 102264 h 368460"/>
                <a:gd name="connsiteX32" fmla="*/ 9858 w 328326"/>
                <a:gd name="connsiteY32" fmla="*/ 102607 h 368460"/>
                <a:gd name="connsiteX33" fmla="*/ 37462 w 328326"/>
                <a:gd name="connsiteY33" fmla="*/ 122991 h 368460"/>
                <a:gd name="connsiteX34" fmla="*/ 37976 w 328326"/>
                <a:gd name="connsiteY34" fmla="*/ 122392 h 368460"/>
                <a:gd name="connsiteX35" fmla="*/ 37205 w 328326"/>
                <a:gd name="connsiteY35" fmla="*/ 122221 h 368460"/>
                <a:gd name="connsiteX36" fmla="*/ 27775 w 328326"/>
                <a:gd name="connsiteY36" fmla="*/ 145945 h 368460"/>
                <a:gd name="connsiteX37" fmla="*/ 16288 w 328326"/>
                <a:gd name="connsiteY37" fmla="*/ 172924 h 368460"/>
                <a:gd name="connsiteX38" fmla="*/ 16031 w 328326"/>
                <a:gd name="connsiteY38" fmla="*/ 173610 h 368460"/>
                <a:gd name="connsiteX39" fmla="*/ 16716 w 328326"/>
                <a:gd name="connsiteY39" fmla="*/ 173952 h 368460"/>
                <a:gd name="connsiteX40" fmla="*/ 31975 w 328326"/>
                <a:gd name="connsiteY40" fmla="*/ 180462 h 368460"/>
                <a:gd name="connsiteX41" fmla="*/ 32318 w 328326"/>
                <a:gd name="connsiteY41" fmla="*/ 179690 h 368460"/>
                <a:gd name="connsiteX42" fmla="*/ 31547 w 328326"/>
                <a:gd name="connsiteY42" fmla="*/ 179434 h 368460"/>
                <a:gd name="connsiteX43" fmla="*/ 31118 w 328326"/>
                <a:gd name="connsiteY43" fmla="*/ 182774 h 368460"/>
                <a:gd name="connsiteX44" fmla="*/ 30089 w 328326"/>
                <a:gd name="connsiteY44" fmla="*/ 185001 h 368460"/>
                <a:gd name="connsiteX45" fmla="*/ 30089 w 328326"/>
                <a:gd name="connsiteY45" fmla="*/ 185001 h 368460"/>
                <a:gd name="connsiteX46" fmla="*/ 30089 w 328326"/>
                <a:gd name="connsiteY46" fmla="*/ 185001 h 368460"/>
                <a:gd name="connsiteX47" fmla="*/ 857 w 328326"/>
                <a:gd name="connsiteY47" fmla="*/ 207355 h 368460"/>
                <a:gd name="connsiteX48" fmla="*/ 0 w 328326"/>
                <a:gd name="connsiteY48" fmla="*/ 208126 h 368460"/>
                <a:gd name="connsiteX49" fmla="*/ 1029 w 328326"/>
                <a:gd name="connsiteY49" fmla="*/ 208640 h 368460"/>
                <a:gd name="connsiteX50" fmla="*/ 40291 w 328326"/>
                <a:gd name="connsiteY50" fmla="*/ 228596 h 368460"/>
                <a:gd name="connsiteX51" fmla="*/ 40634 w 328326"/>
                <a:gd name="connsiteY51" fmla="*/ 227825 h 368460"/>
                <a:gd name="connsiteX52" fmla="*/ 39862 w 328326"/>
                <a:gd name="connsiteY52" fmla="*/ 227568 h 368460"/>
                <a:gd name="connsiteX53" fmla="*/ 37119 w 328326"/>
                <a:gd name="connsiteY53" fmla="*/ 235533 h 368460"/>
                <a:gd name="connsiteX54" fmla="*/ 17659 w 328326"/>
                <a:gd name="connsiteY54" fmla="*/ 290777 h 368460"/>
                <a:gd name="connsiteX55" fmla="*/ 17659 w 328326"/>
                <a:gd name="connsiteY55" fmla="*/ 290777 h 368460"/>
                <a:gd name="connsiteX56" fmla="*/ 17659 w 328326"/>
                <a:gd name="connsiteY56" fmla="*/ 290777 h 368460"/>
                <a:gd name="connsiteX57" fmla="*/ 14916 w 328326"/>
                <a:gd name="connsiteY57" fmla="*/ 301226 h 368460"/>
                <a:gd name="connsiteX58" fmla="*/ 14916 w 328326"/>
                <a:gd name="connsiteY58" fmla="*/ 301397 h 368460"/>
                <a:gd name="connsiteX59" fmla="*/ 14916 w 328326"/>
                <a:gd name="connsiteY59" fmla="*/ 301483 h 368460"/>
                <a:gd name="connsiteX60" fmla="*/ 21946 w 328326"/>
                <a:gd name="connsiteY60" fmla="*/ 316300 h 368460"/>
                <a:gd name="connsiteX61" fmla="*/ 21946 w 328326"/>
                <a:gd name="connsiteY61" fmla="*/ 316300 h 368460"/>
                <a:gd name="connsiteX62" fmla="*/ 21946 w 328326"/>
                <a:gd name="connsiteY62" fmla="*/ 316300 h 368460"/>
                <a:gd name="connsiteX63" fmla="*/ 36776 w 328326"/>
                <a:gd name="connsiteY63" fmla="*/ 344907 h 368460"/>
                <a:gd name="connsiteX64" fmla="*/ 37119 w 328326"/>
                <a:gd name="connsiteY64" fmla="*/ 345506 h 368460"/>
                <a:gd name="connsiteX65" fmla="*/ 37719 w 328326"/>
                <a:gd name="connsiteY65" fmla="*/ 345249 h 368460"/>
                <a:gd name="connsiteX66" fmla="*/ 50063 w 328326"/>
                <a:gd name="connsiteY66" fmla="*/ 341395 h 368460"/>
                <a:gd name="connsiteX67" fmla="*/ 50063 w 328326"/>
                <a:gd name="connsiteY67" fmla="*/ 340539 h 368460"/>
                <a:gd name="connsiteX68" fmla="*/ 49721 w 328326"/>
                <a:gd name="connsiteY68" fmla="*/ 341309 h 368460"/>
                <a:gd name="connsiteX69" fmla="*/ 59150 w 328326"/>
                <a:gd name="connsiteY69" fmla="*/ 346877 h 368460"/>
                <a:gd name="connsiteX70" fmla="*/ 59665 w 328326"/>
                <a:gd name="connsiteY70" fmla="*/ 346191 h 368460"/>
                <a:gd name="connsiteX71" fmla="*/ 59150 w 328326"/>
                <a:gd name="connsiteY71" fmla="*/ 346877 h 368460"/>
                <a:gd name="connsiteX72" fmla="*/ 88725 w 328326"/>
                <a:gd name="connsiteY72" fmla="*/ 368117 h 368460"/>
                <a:gd name="connsiteX73" fmla="*/ 89154 w 328326"/>
                <a:gd name="connsiteY73" fmla="*/ 368460 h 368460"/>
                <a:gd name="connsiteX74" fmla="*/ 89583 w 328326"/>
                <a:gd name="connsiteY74" fmla="*/ 368203 h 368460"/>
                <a:gd name="connsiteX75" fmla="*/ 117529 w 328326"/>
                <a:gd name="connsiteY75" fmla="*/ 351759 h 368460"/>
                <a:gd name="connsiteX76" fmla="*/ 117872 w 328326"/>
                <a:gd name="connsiteY76" fmla="*/ 351501 h 368460"/>
                <a:gd name="connsiteX77" fmla="*/ 117872 w 328326"/>
                <a:gd name="connsiteY77" fmla="*/ 351073 h 368460"/>
                <a:gd name="connsiteX78" fmla="*/ 118043 w 328326"/>
                <a:gd name="connsiteY78" fmla="*/ 347219 h 368460"/>
                <a:gd name="connsiteX79" fmla="*/ 116929 w 328326"/>
                <a:gd name="connsiteY79" fmla="*/ 325636 h 368460"/>
                <a:gd name="connsiteX80" fmla="*/ 117100 w 328326"/>
                <a:gd name="connsiteY80" fmla="*/ 320668 h 368460"/>
                <a:gd name="connsiteX81" fmla="*/ 116243 w 328326"/>
                <a:gd name="connsiteY81" fmla="*/ 320668 h 368460"/>
                <a:gd name="connsiteX82" fmla="*/ 116243 w 328326"/>
                <a:gd name="connsiteY82" fmla="*/ 321439 h 368460"/>
                <a:gd name="connsiteX83" fmla="*/ 123530 w 328326"/>
                <a:gd name="connsiteY83" fmla="*/ 321182 h 368460"/>
                <a:gd name="connsiteX84" fmla="*/ 128759 w 328326"/>
                <a:gd name="connsiteY84" fmla="*/ 321182 h 368460"/>
                <a:gd name="connsiteX85" fmla="*/ 133474 w 328326"/>
                <a:gd name="connsiteY85" fmla="*/ 321096 h 368460"/>
                <a:gd name="connsiteX86" fmla="*/ 134417 w 328326"/>
                <a:gd name="connsiteY86" fmla="*/ 321096 h 368460"/>
                <a:gd name="connsiteX87" fmla="*/ 140246 w 328326"/>
                <a:gd name="connsiteY87" fmla="*/ 322210 h 368460"/>
                <a:gd name="connsiteX88" fmla="*/ 142904 w 328326"/>
                <a:gd name="connsiteY88" fmla="*/ 323323 h 368460"/>
                <a:gd name="connsiteX89" fmla="*/ 143332 w 328326"/>
                <a:gd name="connsiteY89" fmla="*/ 322552 h 368460"/>
                <a:gd name="connsiteX90" fmla="*/ 142904 w 328326"/>
                <a:gd name="connsiteY90" fmla="*/ 323237 h 368460"/>
                <a:gd name="connsiteX91" fmla="*/ 151733 w 328326"/>
                <a:gd name="connsiteY91" fmla="*/ 330689 h 368460"/>
                <a:gd name="connsiteX92" fmla="*/ 152076 w 328326"/>
                <a:gd name="connsiteY92" fmla="*/ 331031 h 368460"/>
                <a:gd name="connsiteX93" fmla="*/ 152591 w 328326"/>
                <a:gd name="connsiteY93" fmla="*/ 330860 h 368460"/>
                <a:gd name="connsiteX94" fmla="*/ 171021 w 328326"/>
                <a:gd name="connsiteY94" fmla="*/ 323666 h 368460"/>
                <a:gd name="connsiteX95" fmla="*/ 171021 w 328326"/>
                <a:gd name="connsiteY95" fmla="*/ 323666 h 368460"/>
                <a:gd name="connsiteX96" fmla="*/ 171021 w 328326"/>
                <a:gd name="connsiteY96" fmla="*/ 323666 h 368460"/>
                <a:gd name="connsiteX97" fmla="*/ 190910 w 328326"/>
                <a:gd name="connsiteY97" fmla="*/ 321439 h 368460"/>
                <a:gd name="connsiteX98" fmla="*/ 190910 w 328326"/>
                <a:gd name="connsiteY98" fmla="*/ 320582 h 368460"/>
                <a:gd name="connsiteX99" fmla="*/ 190910 w 328326"/>
                <a:gd name="connsiteY99" fmla="*/ 321439 h 368460"/>
                <a:gd name="connsiteX100" fmla="*/ 223999 w 328326"/>
                <a:gd name="connsiteY100" fmla="*/ 319726 h 368460"/>
                <a:gd name="connsiteX101" fmla="*/ 225457 w 328326"/>
                <a:gd name="connsiteY101" fmla="*/ 319555 h 368460"/>
                <a:gd name="connsiteX102" fmla="*/ 224599 w 328326"/>
                <a:gd name="connsiteY102" fmla="*/ 318441 h 368460"/>
                <a:gd name="connsiteX103" fmla="*/ 214998 w 328326"/>
                <a:gd name="connsiteY103" fmla="*/ 305337 h 368460"/>
                <a:gd name="connsiteX104" fmla="*/ 214227 w 328326"/>
                <a:gd name="connsiteY104" fmla="*/ 305680 h 368460"/>
                <a:gd name="connsiteX105" fmla="*/ 214827 w 328326"/>
                <a:gd name="connsiteY105" fmla="*/ 306194 h 368460"/>
                <a:gd name="connsiteX106" fmla="*/ 231458 w 328326"/>
                <a:gd name="connsiteY106" fmla="*/ 296344 h 368460"/>
                <a:gd name="connsiteX107" fmla="*/ 231029 w 328326"/>
                <a:gd name="connsiteY107" fmla="*/ 295659 h 368460"/>
                <a:gd name="connsiteX108" fmla="*/ 231372 w 328326"/>
                <a:gd name="connsiteY108" fmla="*/ 296429 h 368460"/>
                <a:gd name="connsiteX109" fmla="*/ 237458 w 328326"/>
                <a:gd name="connsiteY109" fmla="*/ 293346 h 368460"/>
                <a:gd name="connsiteX110" fmla="*/ 237115 w 328326"/>
                <a:gd name="connsiteY110" fmla="*/ 292575 h 368460"/>
                <a:gd name="connsiteX111" fmla="*/ 236515 w 328326"/>
                <a:gd name="connsiteY111" fmla="*/ 293175 h 368460"/>
                <a:gd name="connsiteX112" fmla="*/ 245516 w 328326"/>
                <a:gd name="connsiteY112" fmla="*/ 302596 h 368460"/>
                <a:gd name="connsiteX113" fmla="*/ 257518 w 328326"/>
                <a:gd name="connsiteY113" fmla="*/ 316471 h 368460"/>
                <a:gd name="connsiteX114" fmla="*/ 258289 w 328326"/>
                <a:gd name="connsiteY114" fmla="*/ 316129 h 368460"/>
                <a:gd name="connsiteX115" fmla="*/ 257432 w 328326"/>
                <a:gd name="connsiteY115" fmla="*/ 316129 h 368460"/>
                <a:gd name="connsiteX116" fmla="*/ 257775 w 328326"/>
                <a:gd name="connsiteY116" fmla="*/ 322980 h 368460"/>
                <a:gd name="connsiteX117" fmla="*/ 257604 w 328326"/>
                <a:gd name="connsiteY117" fmla="*/ 331974 h 368460"/>
                <a:gd name="connsiteX118" fmla="*/ 257604 w 328326"/>
                <a:gd name="connsiteY118" fmla="*/ 333686 h 368460"/>
                <a:gd name="connsiteX119" fmla="*/ 257604 w 328326"/>
                <a:gd name="connsiteY119" fmla="*/ 335143 h 368460"/>
                <a:gd name="connsiteX120" fmla="*/ 258804 w 328326"/>
                <a:gd name="connsiteY120" fmla="*/ 334457 h 368460"/>
                <a:gd name="connsiteX121" fmla="*/ 273120 w 328326"/>
                <a:gd name="connsiteY121" fmla="*/ 325207 h 368460"/>
                <a:gd name="connsiteX122" fmla="*/ 273206 w 328326"/>
                <a:gd name="connsiteY122" fmla="*/ 325207 h 368460"/>
                <a:gd name="connsiteX123" fmla="*/ 273206 w 328326"/>
                <a:gd name="connsiteY123" fmla="*/ 324951 h 368460"/>
                <a:gd name="connsiteX124" fmla="*/ 285979 w 328326"/>
                <a:gd name="connsiteY124" fmla="*/ 291205 h 368460"/>
                <a:gd name="connsiteX125" fmla="*/ 285207 w 328326"/>
                <a:gd name="connsiteY125" fmla="*/ 290777 h 368460"/>
                <a:gd name="connsiteX126" fmla="*/ 285036 w 328326"/>
                <a:gd name="connsiteY126" fmla="*/ 291547 h 368460"/>
                <a:gd name="connsiteX127" fmla="*/ 299180 w 328326"/>
                <a:gd name="connsiteY127" fmla="*/ 295145 h 368460"/>
                <a:gd name="connsiteX128" fmla="*/ 299780 w 328326"/>
                <a:gd name="connsiteY128" fmla="*/ 295316 h 368460"/>
                <a:gd name="connsiteX129" fmla="*/ 300123 w 328326"/>
                <a:gd name="connsiteY129" fmla="*/ 294716 h 368460"/>
                <a:gd name="connsiteX130" fmla="*/ 309210 w 328326"/>
                <a:gd name="connsiteY130" fmla="*/ 273476 h 368460"/>
                <a:gd name="connsiteX131" fmla="*/ 309210 w 328326"/>
                <a:gd name="connsiteY131" fmla="*/ 273476 h 368460"/>
                <a:gd name="connsiteX132" fmla="*/ 309210 w 328326"/>
                <a:gd name="connsiteY132" fmla="*/ 273390 h 368460"/>
                <a:gd name="connsiteX133" fmla="*/ 312296 w 328326"/>
                <a:gd name="connsiteY133" fmla="*/ 271163 h 368460"/>
                <a:gd name="connsiteX134" fmla="*/ 317011 w 328326"/>
                <a:gd name="connsiteY134" fmla="*/ 270050 h 368460"/>
                <a:gd name="connsiteX135" fmla="*/ 317697 w 328326"/>
                <a:gd name="connsiteY135" fmla="*/ 269793 h 368460"/>
                <a:gd name="connsiteX136" fmla="*/ 317525 w 328326"/>
                <a:gd name="connsiteY136" fmla="*/ 269022 h 368460"/>
                <a:gd name="connsiteX137" fmla="*/ 314954 w 328326"/>
                <a:gd name="connsiteY137" fmla="*/ 257973 h 368460"/>
                <a:gd name="connsiteX138" fmla="*/ 314096 w 328326"/>
                <a:gd name="connsiteY138" fmla="*/ 258145 h 368460"/>
                <a:gd name="connsiteX139" fmla="*/ 314611 w 328326"/>
                <a:gd name="connsiteY139" fmla="*/ 258744 h 368460"/>
                <a:gd name="connsiteX140" fmla="*/ 323097 w 328326"/>
                <a:gd name="connsiteY140" fmla="*/ 251806 h 368460"/>
                <a:gd name="connsiteX141" fmla="*/ 323097 w 328326"/>
                <a:gd name="connsiteY141" fmla="*/ 251806 h 368460"/>
                <a:gd name="connsiteX142" fmla="*/ 323097 w 328326"/>
                <a:gd name="connsiteY142" fmla="*/ 251550 h 368460"/>
                <a:gd name="connsiteX143" fmla="*/ 324726 w 328326"/>
                <a:gd name="connsiteY143" fmla="*/ 239730 h 368460"/>
                <a:gd name="connsiteX144" fmla="*/ 324726 w 328326"/>
                <a:gd name="connsiteY144" fmla="*/ 239045 h 368460"/>
                <a:gd name="connsiteX145" fmla="*/ 324126 w 328326"/>
                <a:gd name="connsiteY145" fmla="*/ 238874 h 368460"/>
                <a:gd name="connsiteX146" fmla="*/ 319326 w 328326"/>
                <a:gd name="connsiteY146" fmla="*/ 238189 h 368460"/>
                <a:gd name="connsiteX147" fmla="*/ 317697 w 328326"/>
                <a:gd name="connsiteY147" fmla="*/ 237675 h 368460"/>
                <a:gd name="connsiteX148" fmla="*/ 317183 w 328326"/>
                <a:gd name="connsiteY148" fmla="*/ 236647 h 368460"/>
                <a:gd name="connsiteX149" fmla="*/ 317183 w 328326"/>
                <a:gd name="connsiteY149" fmla="*/ 235790 h 368460"/>
                <a:gd name="connsiteX150" fmla="*/ 316497 w 328326"/>
                <a:gd name="connsiteY150" fmla="*/ 235619 h 368460"/>
                <a:gd name="connsiteX151" fmla="*/ 317097 w 328326"/>
                <a:gd name="connsiteY151" fmla="*/ 236219 h 368460"/>
                <a:gd name="connsiteX152" fmla="*/ 327812 w 328326"/>
                <a:gd name="connsiteY152" fmla="*/ 227568 h 368460"/>
                <a:gd name="connsiteX153" fmla="*/ 328327 w 328326"/>
                <a:gd name="connsiteY153" fmla="*/ 227140 h 368460"/>
                <a:gd name="connsiteX154" fmla="*/ 328070 w 328326"/>
                <a:gd name="connsiteY154" fmla="*/ 226540 h 368460"/>
                <a:gd name="connsiteX155" fmla="*/ 312725 w 328326"/>
                <a:gd name="connsiteY155" fmla="*/ 196820 h 368460"/>
                <a:gd name="connsiteX156" fmla="*/ 311953 w 328326"/>
                <a:gd name="connsiteY156" fmla="*/ 197163 h 368460"/>
                <a:gd name="connsiteX157" fmla="*/ 312725 w 328326"/>
                <a:gd name="connsiteY157" fmla="*/ 196820 h 368460"/>
                <a:gd name="connsiteX158" fmla="*/ 299438 w 328326"/>
                <a:gd name="connsiteY158" fmla="*/ 186542 h 368460"/>
                <a:gd name="connsiteX159" fmla="*/ 299438 w 328326"/>
                <a:gd name="connsiteY159" fmla="*/ 186542 h 368460"/>
                <a:gd name="connsiteX160" fmla="*/ 299438 w 328326"/>
                <a:gd name="connsiteY160" fmla="*/ 186542 h 368460"/>
                <a:gd name="connsiteX161" fmla="*/ 267376 w 328326"/>
                <a:gd name="connsiteY161" fmla="*/ 161790 h 368460"/>
                <a:gd name="connsiteX162" fmla="*/ 266605 w 328326"/>
                <a:gd name="connsiteY162" fmla="*/ 162133 h 368460"/>
                <a:gd name="connsiteX163" fmla="*/ 267462 w 328326"/>
                <a:gd name="connsiteY163" fmla="*/ 162133 h 368460"/>
                <a:gd name="connsiteX164" fmla="*/ 269776 w 328326"/>
                <a:gd name="connsiteY164" fmla="*/ 149628 h 368460"/>
                <a:gd name="connsiteX165" fmla="*/ 269776 w 328326"/>
                <a:gd name="connsiteY165" fmla="*/ 149114 h 368460"/>
                <a:gd name="connsiteX166" fmla="*/ 269434 w 328326"/>
                <a:gd name="connsiteY166" fmla="*/ 148771 h 368460"/>
                <a:gd name="connsiteX167" fmla="*/ 262318 w 328326"/>
                <a:gd name="connsiteY167" fmla="*/ 143889 h 368460"/>
                <a:gd name="connsiteX168" fmla="*/ 262318 w 328326"/>
                <a:gd name="connsiteY168" fmla="*/ 143889 h 368460"/>
                <a:gd name="connsiteX169" fmla="*/ 257089 w 328326"/>
                <a:gd name="connsiteY169" fmla="*/ 140635 h 368460"/>
                <a:gd name="connsiteX170" fmla="*/ 256661 w 328326"/>
                <a:gd name="connsiteY170" fmla="*/ 141320 h 368460"/>
                <a:gd name="connsiteX171" fmla="*/ 257175 w 328326"/>
                <a:gd name="connsiteY171" fmla="*/ 140635 h 368460"/>
                <a:gd name="connsiteX172" fmla="*/ 242859 w 328326"/>
                <a:gd name="connsiteY172" fmla="*/ 130956 h 368460"/>
                <a:gd name="connsiteX173" fmla="*/ 242345 w 328326"/>
                <a:gd name="connsiteY173" fmla="*/ 131556 h 368460"/>
                <a:gd name="connsiteX174" fmla="*/ 243116 w 328326"/>
                <a:gd name="connsiteY174" fmla="*/ 131299 h 368460"/>
                <a:gd name="connsiteX175" fmla="*/ 242945 w 328326"/>
                <a:gd name="connsiteY175" fmla="*/ 130271 h 368460"/>
                <a:gd name="connsiteX176" fmla="*/ 246117 w 328326"/>
                <a:gd name="connsiteY176" fmla="*/ 124447 h 368460"/>
                <a:gd name="connsiteX177" fmla="*/ 245431 w 328326"/>
                <a:gd name="connsiteY177" fmla="*/ 123933 h 368460"/>
                <a:gd name="connsiteX178" fmla="*/ 246031 w 328326"/>
                <a:gd name="connsiteY178" fmla="*/ 124447 h 368460"/>
                <a:gd name="connsiteX179" fmla="*/ 261890 w 328326"/>
                <a:gd name="connsiteY179" fmla="*/ 104662 h 368460"/>
                <a:gd name="connsiteX180" fmla="*/ 262490 w 328326"/>
                <a:gd name="connsiteY180" fmla="*/ 103892 h 368460"/>
                <a:gd name="connsiteX181" fmla="*/ 261633 w 328326"/>
                <a:gd name="connsiteY181" fmla="*/ 103464 h 368460"/>
                <a:gd name="connsiteX182" fmla="*/ 220999 w 328326"/>
                <a:gd name="connsiteY182" fmla="*/ 87276 h 368460"/>
                <a:gd name="connsiteX183" fmla="*/ 220656 w 328326"/>
                <a:gd name="connsiteY183" fmla="*/ 88046 h 368460"/>
                <a:gd name="connsiteX184" fmla="*/ 221514 w 328326"/>
                <a:gd name="connsiteY184" fmla="*/ 88046 h 368460"/>
                <a:gd name="connsiteX185" fmla="*/ 222885 w 328326"/>
                <a:gd name="connsiteY185" fmla="*/ 61924 h 368460"/>
                <a:gd name="connsiteX186" fmla="*/ 222885 w 328326"/>
                <a:gd name="connsiteY186" fmla="*/ 61924 h 368460"/>
                <a:gd name="connsiteX187" fmla="*/ 222885 w 328326"/>
                <a:gd name="connsiteY187" fmla="*/ 61752 h 368460"/>
                <a:gd name="connsiteX188" fmla="*/ 225628 w 328326"/>
                <a:gd name="connsiteY188" fmla="*/ 57127 h 368460"/>
                <a:gd name="connsiteX189" fmla="*/ 231200 w 328326"/>
                <a:gd name="connsiteY189" fmla="*/ 53616 h 368460"/>
                <a:gd name="connsiteX190" fmla="*/ 231543 w 328326"/>
                <a:gd name="connsiteY190" fmla="*/ 53359 h 368460"/>
                <a:gd name="connsiteX191" fmla="*/ 231543 w 328326"/>
                <a:gd name="connsiteY191" fmla="*/ 52931 h 368460"/>
                <a:gd name="connsiteX192" fmla="*/ 227857 w 328326"/>
                <a:gd name="connsiteY192" fmla="*/ 19357 h 368460"/>
                <a:gd name="connsiteX193" fmla="*/ 227000 w 328326"/>
                <a:gd name="connsiteY193" fmla="*/ 19357 h 368460"/>
                <a:gd name="connsiteX194" fmla="*/ 227857 w 328326"/>
                <a:gd name="connsiteY194" fmla="*/ 19442 h 368460"/>
                <a:gd name="connsiteX195" fmla="*/ 227857 w 328326"/>
                <a:gd name="connsiteY195" fmla="*/ 19442 h 368460"/>
                <a:gd name="connsiteX196" fmla="*/ 223999 w 328326"/>
                <a:gd name="connsiteY196" fmla="*/ 12590 h 368460"/>
                <a:gd name="connsiteX197" fmla="*/ 217570 w 328326"/>
                <a:gd name="connsiteY197" fmla="*/ 8822 h 368460"/>
                <a:gd name="connsiteX198" fmla="*/ 217570 w 328326"/>
                <a:gd name="connsiteY198" fmla="*/ 8822 h 368460"/>
                <a:gd name="connsiteX199" fmla="*/ 217570 w 328326"/>
                <a:gd name="connsiteY199" fmla="*/ 8822 h 368460"/>
                <a:gd name="connsiteX200" fmla="*/ 200768 w 328326"/>
                <a:gd name="connsiteY200" fmla="*/ 0 h 368460"/>
                <a:gd name="connsiteX201" fmla="*/ 200511 w 328326"/>
                <a:gd name="connsiteY201" fmla="*/ 0 h 368460"/>
                <a:gd name="connsiteX202" fmla="*/ 200254 w 328326"/>
                <a:gd name="connsiteY202" fmla="*/ 0 h 368460"/>
                <a:gd name="connsiteX203" fmla="*/ 185423 w 328326"/>
                <a:gd name="connsiteY203" fmla="*/ 6424 h 368460"/>
                <a:gd name="connsiteX204" fmla="*/ 185766 w 328326"/>
                <a:gd name="connsiteY204" fmla="*/ 7194 h 368460"/>
                <a:gd name="connsiteX205" fmla="*/ 185509 w 328326"/>
                <a:gd name="connsiteY205" fmla="*/ 6424 h 368460"/>
                <a:gd name="connsiteX206" fmla="*/ 155762 w 328326"/>
                <a:gd name="connsiteY206" fmla="*/ 32974 h 368460"/>
                <a:gd name="connsiteX207" fmla="*/ 156191 w 328326"/>
                <a:gd name="connsiteY207" fmla="*/ 33660 h 368460"/>
                <a:gd name="connsiteX208" fmla="*/ 155762 w 328326"/>
                <a:gd name="connsiteY208" fmla="*/ 32889 h 368460"/>
                <a:gd name="connsiteX209" fmla="*/ 138703 w 328326"/>
                <a:gd name="connsiteY209" fmla="*/ 41797 h 368460"/>
                <a:gd name="connsiteX210" fmla="*/ 138360 w 328326"/>
                <a:gd name="connsiteY210" fmla="*/ 41967 h 368460"/>
                <a:gd name="connsiteX211" fmla="*/ 138360 w 328326"/>
                <a:gd name="connsiteY211" fmla="*/ 42396 h 368460"/>
                <a:gd name="connsiteX212" fmla="*/ 136646 w 328326"/>
                <a:gd name="connsiteY212" fmla="*/ 54387 h 368460"/>
                <a:gd name="connsiteX213" fmla="*/ 137503 w 328326"/>
                <a:gd name="connsiteY213" fmla="*/ 54387 h 368460"/>
                <a:gd name="connsiteX214" fmla="*/ 136731 w 328326"/>
                <a:gd name="connsiteY214" fmla="*/ 54216 h 368460"/>
                <a:gd name="connsiteX215" fmla="*/ 137503 w 328326"/>
                <a:gd name="connsiteY215" fmla="*/ 54472 h 368460"/>
                <a:gd name="connsiteX216" fmla="*/ 138360 w 328326"/>
                <a:gd name="connsiteY216" fmla="*/ 54472 h 368460"/>
                <a:gd name="connsiteX217" fmla="*/ 139989 w 328326"/>
                <a:gd name="connsiteY217" fmla="*/ 42567 h 368460"/>
                <a:gd name="connsiteX218" fmla="*/ 139132 w 328326"/>
                <a:gd name="connsiteY218" fmla="*/ 42567 h 368460"/>
                <a:gd name="connsiteX219" fmla="*/ 139560 w 328326"/>
                <a:gd name="connsiteY219" fmla="*/ 43167 h 368460"/>
                <a:gd name="connsiteX220" fmla="*/ 156534 w 328326"/>
                <a:gd name="connsiteY220" fmla="*/ 34259 h 368460"/>
                <a:gd name="connsiteX221" fmla="*/ 156534 w 328326"/>
                <a:gd name="connsiteY221" fmla="*/ 34259 h 368460"/>
                <a:gd name="connsiteX222" fmla="*/ 156534 w 328326"/>
                <a:gd name="connsiteY222" fmla="*/ 34259 h 368460"/>
                <a:gd name="connsiteX223" fmla="*/ 186023 w 328326"/>
                <a:gd name="connsiteY223" fmla="*/ 7880 h 368460"/>
                <a:gd name="connsiteX224" fmla="*/ 186023 w 328326"/>
                <a:gd name="connsiteY224" fmla="*/ 7880 h 368460"/>
                <a:gd name="connsiteX225" fmla="*/ 200682 w 328326"/>
                <a:gd name="connsiteY225" fmla="*/ 1456 h 368460"/>
                <a:gd name="connsiteX226" fmla="*/ 200425 w 328326"/>
                <a:gd name="connsiteY226" fmla="*/ 685 h 368460"/>
                <a:gd name="connsiteX227" fmla="*/ 200168 w 328326"/>
                <a:gd name="connsiteY227" fmla="*/ 1456 h 368460"/>
                <a:gd name="connsiteX228" fmla="*/ 216713 w 328326"/>
                <a:gd name="connsiteY228" fmla="*/ 10106 h 368460"/>
                <a:gd name="connsiteX229" fmla="*/ 217141 w 328326"/>
                <a:gd name="connsiteY229" fmla="*/ 9335 h 368460"/>
                <a:gd name="connsiteX230" fmla="*/ 216627 w 328326"/>
                <a:gd name="connsiteY230" fmla="*/ 10021 h 368460"/>
                <a:gd name="connsiteX231" fmla="*/ 223056 w 328326"/>
                <a:gd name="connsiteY231" fmla="*/ 13789 h 368460"/>
                <a:gd name="connsiteX232" fmla="*/ 226228 w 328326"/>
                <a:gd name="connsiteY232" fmla="*/ 19099 h 368460"/>
                <a:gd name="connsiteX233" fmla="*/ 226228 w 328326"/>
                <a:gd name="connsiteY233" fmla="*/ 19099 h 368460"/>
                <a:gd name="connsiteX234" fmla="*/ 226228 w 328326"/>
                <a:gd name="connsiteY234" fmla="*/ 19271 h 368460"/>
                <a:gd name="connsiteX235" fmla="*/ 226228 w 328326"/>
                <a:gd name="connsiteY235" fmla="*/ 19271 h 368460"/>
                <a:gd name="connsiteX236" fmla="*/ 229914 w 328326"/>
                <a:gd name="connsiteY236" fmla="*/ 52845 h 368460"/>
                <a:gd name="connsiteX237" fmla="*/ 230772 w 328326"/>
                <a:gd name="connsiteY237" fmla="*/ 52845 h 368460"/>
                <a:gd name="connsiteX238" fmla="*/ 230257 w 328326"/>
                <a:gd name="connsiteY238" fmla="*/ 52074 h 368460"/>
                <a:gd name="connsiteX239" fmla="*/ 224685 w 328326"/>
                <a:gd name="connsiteY239" fmla="*/ 55586 h 368460"/>
                <a:gd name="connsiteX240" fmla="*/ 221256 w 328326"/>
                <a:gd name="connsiteY240" fmla="*/ 61581 h 368460"/>
                <a:gd name="connsiteX241" fmla="*/ 221256 w 328326"/>
                <a:gd name="connsiteY241" fmla="*/ 61752 h 368460"/>
                <a:gd name="connsiteX242" fmla="*/ 222113 w 328326"/>
                <a:gd name="connsiteY242" fmla="*/ 61752 h 368460"/>
                <a:gd name="connsiteX243" fmla="*/ 221256 w 328326"/>
                <a:gd name="connsiteY243" fmla="*/ 61752 h 368460"/>
                <a:gd name="connsiteX244" fmla="*/ 219885 w 328326"/>
                <a:gd name="connsiteY244" fmla="*/ 87961 h 368460"/>
                <a:gd name="connsiteX245" fmla="*/ 219885 w 328326"/>
                <a:gd name="connsiteY245" fmla="*/ 88475 h 368460"/>
                <a:gd name="connsiteX246" fmla="*/ 220313 w 328326"/>
                <a:gd name="connsiteY246" fmla="*/ 88732 h 368460"/>
                <a:gd name="connsiteX247" fmla="*/ 260861 w 328326"/>
                <a:gd name="connsiteY247" fmla="*/ 104919 h 368460"/>
                <a:gd name="connsiteX248" fmla="*/ 261204 w 328326"/>
                <a:gd name="connsiteY248" fmla="*/ 104148 h 368460"/>
                <a:gd name="connsiteX249" fmla="*/ 260518 w 328326"/>
                <a:gd name="connsiteY249" fmla="*/ 103635 h 368460"/>
                <a:gd name="connsiteX250" fmla="*/ 244745 w 328326"/>
                <a:gd name="connsiteY250" fmla="*/ 123334 h 368460"/>
                <a:gd name="connsiteX251" fmla="*/ 244745 w 328326"/>
                <a:gd name="connsiteY251" fmla="*/ 123334 h 368460"/>
                <a:gd name="connsiteX252" fmla="*/ 244745 w 328326"/>
                <a:gd name="connsiteY252" fmla="*/ 123334 h 368460"/>
                <a:gd name="connsiteX253" fmla="*/ 241230 w 328326"/>
                <a:gd name="connsiteY253" fmla="*/ 130100 h 368460"/>
                <a:gd name="connsiteX254" fmla="*/ 241487 w 328326"/>
                <a:gd name="connsiteY254" fmla="*/ 131642 h 368460"/>
                <a:gd name="connsiteX255" fmla="*/ 241487 w 328326"/>
                <a:gd name="connsiteY255" fmla="*/ 131898 h 368460"/>
                <a:gd name="connsiteX256" fmla="*/ 241744 w 328326"/>
                <a:gd name="connsiteY256" fmla="*/ 132070 h 368460"/>
                <a:gd name="connsiteX257" fmla="*/ 256146 w 328326"/>
                <a:gd name="connsiteY257" fmla="*/ 141834 h 368460"/>
                <a:gd name="connsiteX258" fmla="*/ 256146 w 328326"/>
                <a:gd name="connsiteY258" fmla="*/ 141834 h 368460"/>
                <a:gd name="connsiteX259" fmla="*/ 261376 w 328326"/>
                <a:gd name="connsiteY259" fmla="*/ 145089 h 368460"/>
                <a:gd name="connsiteX260" fmla="*/ 261804 w 328326"/>
                <a:gd name="connsiteY260" fmla="*/ 144403 h 368460"/>
                <a:gd name="connsiteX261" fmla="*/ 261376 w 328326"/>
                <a:gd name="connsiteY261" fmla="*/ 145089 h 368460"/>
                <a:gd name="connsiteX262" fmla="*/ 268491 w 328326"/>
                <a:gd name="connsiteY262" fmla="*/ 149885 h 368460"/>
                <a:gd name="connsiteX263" fmla="*/ 269005 w 328326"/>
                <a:gd name="connsiteY263" fmla="*/ 149200 h 368460"/>
                <a:gd name="connsiteX264" fmla="*/ 268233 w 328326"/>
                <a:gd name="connsiteY264" fmla="*/ 149028 h 368460"/>
                <a:gd name="connsiteX265" fmla="*/ 265833 w 328326"/>
                <a:gd name="connsiteY265" fmla="*/ 161875 h 368460"/>
                <a:gd name="connsiteX266" fmla="*/ 265833 w 328326"/>
                <a:gd name="connsiteY266" fmla="*/ 162047 h 368460"/>
                <a:gd name="connsiteX267" fmla="*/ 265833 w 328326"/>
                <a:gd name="connsiteY267" fmla="*/ 162218 h 368460"/>
                <a:gd name="connsiteX268" fmla="*/ 298666 w 328326"/>
                <a:gd name="connsiteY268" fmla="*/ 187741 h 368460"/>
                <a:gd name="connsiteX269" fmla="*/ 299095 w 328326"/>
                <a:gd name="connsiteY269" fmla="*/ 186971 h 368460"/>
                <a:gd name="connsiteX270" fmla="*/ 298666 w 328326"/>
                <a:gd name="connsiteY270" fmla="*/ 187656 h 368460"/>
                <a:gd name="connsiteX271" fmla="*/ 311353 w 328326"/>
                <a:gd name="connsiteY271" fmla="*/ 197163 h 368460"/>
                <a:gd name="connsiteX272" fmla="*/ 311353 w 328326"/>
                <a:gd name="connsiteY272" fmla="*/ 197163 h 368460"/>
                <a:gd name="connsiteX273" fmla="*/ 311353 w 328326"/>
                <a:gd name="connsiteY273" fmla="*/ 197163 h 368460"/>
                <a:gd name="connsiteX274" fmla="*/ 326698 w 328326"/>
                <a:gd name="connsiteY274" fmla="*/ 226883 h 368460"/>
                <a:gd name="connsiteX275" fmla="*/ 327469 w 328326"/>
                <a:gd name="connsiteY275" fmla="*/ 226540 h 368460"/>
                <a:gd name="connsiteX276" fmla="*/ 326955 w 328326"/>
                <a:gd name="connsiteY276" fmla="*/ 225941 h 368460"/>
                <a:gd name="connsiteX277" fmla="*/ 316154 w 328326"/>
                <a:gd name="connsiteY277" fmla="*/ 234762 h 368460"/>
                <a:gd name="connsiteX278" fmla="*/ 315982 w 328326"/>
                <a:gd name="connsiteY278" fmla="*/ 234934 h 368460"/>
                <a:gd name="connsiteX279" fmla="*/ 315982 w 328326"/>
                <a:gd name="connsiteY279" fmla="*/ 235105 h 368460"/>
                <a:gd name="connsiteX280" fmla="*/ 315725 w 328326"/>
                <a:gd name="connsiteY280" fmla="*/ 236390 h 368460"/>
                <a:gd name="connsiteX281" fmla="*/ 316925 w 328326"/>
                <a:gd name="connsiteY281" fmla="*/ 238788 h 368460"/>
                <a:gd name="connsiteX282" fmla="*/ 320612 w 328326"/>
                <a:gd name="connsiteY282" fmla="*/ 239816 h 368460"/>
                <a:gd name="connsiteX283" fmla="*/ 323869 w 328326"/>
                <a:gd name="connsiteY283" fmla="*/ 240244 h 368460"/>
                <a:gd name="connsiteX284" fmla="*/ 324126 w 328326"/>
                <a:gd name="connsiteY284" fmla="*/ 239473 h 368460"/>
                <a:gd name="connsiteX285" fmla="*/ 323269 w 328326"/>
                <a:gd name="connsiteY285" fmla="*/ 239473 h 368460"/>
                <a:gd name="connsiteX286" fmla="*/ 321726 w 328326"/>
                <a:gd name="connsiteY286" fmla="*/ 250779 h 368460"/>
                <a:gd name="connsiteX287" fmla="*/ 322498 w 328326"/>
                <a:gd name="connsiteY287" fmla="*/ 251036 h 368460"/>
                <a:gd name="connsiteX288" fmla="*/ 321812 w 328326"/>
                <a:gd name="connsiteY288" fmla="*/ 250522 h 368460"/>
                <a:gd name="connsiteX289" fmla="*/ 313582 w 328326"/>
                <a:gd name="connsiteY289" fmla="*/ 257202 h 368460"/>
                <a:gd name="connsiteX290" fmla="*/ 313239 w 328326"/>
                <a:gd name="connsiteY290" fmla="*/ 257545 h 368460"/>
                <a:gd name="connsiteX291" fmla="*/ 313239 w 328326"/>
                <a:gd name="connsiteY291" fmla="*/ 258059 h 368460"/>
                <a:gd name="connsiteX292" fmla="*/ 315897 w 328326"/>
                <a:gd name="connsiteY292" fmla="*/ 269193 h 368460"/>
                <a:gd name="connsiteX293" fmla="*/ 316668 w 328326"/>
                <a:gd name="connsiteY293" fmla="*/ 269022 h 368460"/>
                <a:gd name="connsiteX294" fmla="*/ 316411 w 328326"/>
                <a:gd name="connsiteY294" fmla="*/ 268251 h 368460"/>
                <a:gd name="connsiteX295" fmla="*/ 311782 w 328326"/>
                <a:gd name="connsiteY295" fmla="*/ 269279 h 368460"/>
                <a:gd name="connsiteX296" fmla="*/ 307581 w 328326"/>
                <a:gd name="connsiteY296" fmla="*/ 272448 h 368460"/>
                <a:gd name="connsiteX297" fmla="*/ 308353 w 328326"/>
                <a:gd name="connsiteY297" fmla="*/ 272790 h 368460"/>
                <a:gd name="connsiteX298" fmla="*/ 307667 w 328326"/>
                <a:gd name="connsiteY298" fmla="*/ 272362 h 368460"/>
                <a:gd name="connsiteX299" fmla="*/ 298494 w 328326"/>
                <a:gd name="connsiteY299" fmla="*/ 293689 h 368460"/>
                <a:gd name="connsiteX300" fmla="*/ 299266 w 328326"/>
                <a:gd name="connsiteY300" fmla="*/ 294117 h 368460"/>
                <a:gd name="connsiteX301" fmla="*/ 299438 w 328326"/>
                <a:gd name="connsiteY301" fmla="*/ 293346 h 368460"/>
                <a:gd name="connsiteX302" fmla="*/ 285293 w 328326"/>
                <a:gd name="connsiteY302" fmla="*/ 289749 h 368460"/>
                <a:gd name="connsiteX303" fmla="*/ 284693 w 328326"/>
                <a:gd name="connsiteY303" fmla="*/ 289578 h 368460"/>
                <a:gd name="connsiteX304" fmla="*/ 284350 w 328326"/>
                <a:gd name="connsiteY304" fmla="*/ 290092 h 368460"/>
                <a:gd name="connsiteX305" fmla="*/ 271577 w 328326"/>
                <a:gd name="connsiteY305" fmla="*/ 323923 h 368460"/>
                <a:gd name="connsiteX306" fmla="*/ 272348 w 328326"/>
                <a:gd name="connsiteY306" fmla="*/ 324265 h 368460"/>
                <a:gd name="connsiteX307" fmla="*/ 271748 w 328326"/>
                <a:gd name="connsiteY307" fmla="*/ 323666 h 368460"/>
                <a:gd name="connsiteX308" fmla="*/ 257775 w 328326"/>
                <a:gd name="connsiteY308" fmla="*/ 332573 h 368460"/>
                <a:gd name="connsiteX309" fmla="*/ 258204 w 328326"/>
                <a:gd name="connsiteY309" fmla="*/ 333258 h 368460"/>
                <a:gd name="connsiteX310" fmla="*/ 259061 w 328326"/>
                <a:gd name="connsiteY310" fmla="*/ 333258 h 368460"/>
                <a:gd name="connsiteX311" fmla="*/ 259061 w 328326"/>
                <a:gd name="connsiteY311" fmla="*/ 331545 h 368460"/>
                <a:gd name="connsiteX312" fmla="*/ 259232 w 328326"/>
                <a:gd name="connsiteY312" fmla="*/ 322552 h 368460"/>
                <a:gd name="connsiteX313" fmla="*/ 258889 w 328326"/>
                <a:gd name="connsiteY313" fmla="*/ 315529 h 368460"/>
                <a:gd name="connsiteX314" fmla="*/ 258889 w 328326"/>
                <a:gd name="connsiteY314" fmla="*/ 315358 h 368460"/>
                <a:gd name="connsiteX315" fmla="*/ 258889 w 328326"/>
                <a:gd name="connsiteY315" fmla="*/ 315186 h 368460"/>
                <a:gd name="connsiteX316" fmla="*/ 246631 w 328326"/>
                <a:gd name="connsiteY316" fmla="*/ 301054 h 368460"/>
                <a:gd name="connsiteX317" fmla="*/ 237458 w 328326"/>
                <a:gd name="connsiteY317" fmla="*/ 291462 h 368460"/>
                <a:gd name="connsiteX318" fmla="*/ 237030 w 328326"/>
                <a:gd name="connsiteY318" fmla="*/ 291034 h 368460"/>
                <a:gd name="connsiteX319" fmla="*/ 230429 w 328326"/>
                <a:gd name="connsiteY319" fmla="*/ 294374 h 368460"/>
                <a:gd name="connsiteX320" fmla="*/ 230429 w 328326"/>
                <a:gd name="connsiteY320" fmla="*/ 294374 h 368460"/>
                <a:gd name="connsiteX321" fmla="*/ 230429 w 328326"/>
                <a:gd name="connsiteY321" fmla="*/ 294374 h 368460"/>
                <a:gd name="connsiteX322" fmla="*/ 213370 w 328326"/>
                <a:gd name="connsiteY322" fmla="*/ 304566 h 368460"/>
                <a:gd name="connsiteX323" fmla="*/ 213027 w 328326"/>
                <a:gd name="connsiteY323" fmla="*/ 304994 h 368460"/>
                <a:gd name="connsiteX324" fmla="*/ 213284 w 328326"/>
                <a:gd name="connsiteY324" fmla="*/ 305508 h 368460"/>
                <a:gd name="connsiteX325" fmla="*/ 223056 w 328326"/>
                <a:gd name="connsiteY325" fmla="*/ 318784 h 368460"/>
                <a:gd name="connsiteX326" fmla="*/ 223742 w 328326"/>
                <a:gd name="connsiteY326" fmla="*/ 318270 h 368460"/>
                <a:gd name="connsiteX327" fmla="*/ 223742 w 328326"/>
                <a:gd name="connsiteY327" fmla="*/ 317413 h 368460"/>
                <a:gd name="connsiteX328" fmla="*/ 190567 w 328326"/>
                <a:gd name="connsiteY328" fmla="*/ 319127 h 368460"/>
                <a:gd name="connsiteX329" fmla="*/ 190567 w 328326"/>
                <a:gd name="connsiteY329" fmla="*/ 319127 h 368460"/>
                <a:gd name="connsiteX330" fmla="*/ 170164 w 328326"/>
                <a:gd name="connsiteY330" fmla="*/ 321524 h 368460"/>
                <a:gd name="connsiteX331" fmla="*/ 170507 w 328326"/>
                <a:gd name="connsiteY331" fmla="*/ 322295 h 368460"/>
                <a:gd name="connsiteX332" fmla="*/ 170164 w 328326"/>
                <a:gd name="connsiteY332" fmla="*/ 321524 h 368460"/>
                <a:gd name="connsiteX333" fmla="*/ 151905 w 328326"/>
                <a:gd name="connsiteY333" fmla="*/ 328633 h 368460"/>
                <a:gd name="connsiteX334" fmla="*/ 152162 w 328326"/>
                <a:gd name="connsiteY334" fmla="*/ 329404 h 368460"/>
                <a:gd name="connsiteX335" fmla="*/ 152762 w 328326"/>
                <a:gd name="connsiteY335" fmla="*/ 328805 h 368460"/>
                <a:gd name="connsiteX336" fmla="*/ 143589 w 328326"/>
                <a:gd name="connsiteY336" fmla="*/ 321182 h 368460"/>
                <a:gd name="connsiteX337" fmla="*/ 143589 w 328326"/>
                <a:gd name="connsiteY337" fmla="*/ 321182 h 368460"/>
                <a:gd name="connsiteX338" fmla="*/ 143589 w 328326"/>
                <a:gd name="connsiteY338" fmla="*/ 321182 h 368460"/>
                <a:gd name="connsiteX339" fmla="*/ 134331 w 328326"/>
                <a:gd name="connsiteY339" fmla="*/ 318784 h 368460"/>
                <a:gd name="connsiteX340" fmla="*/ 133302 w 328326"/>
                <a:gd name="connsiteY340" fmla="*/ 318784 h 368460"/>
                <a:gd name="connsiteX341" fmla="*/ 133302 w 328326"/>
                <a:gd name="connsiteY341" fmla="*/ 319640 h 368460"/>
                <a:gd name="connsiteX342" fmla="*/ 133302 w 328326"/>
                <a:gd name="connsiteY342" fmla="*/ 318784 h 368460"/>
                <a:gd name="connsiteX343" fmla="*/ 128588 w 328326"/>
                <a:gd name="connsiteY343" fmla="*/ 318784 h 368460"/>
                <a:gd name="connsiteX344" fmla="*/ 123358 w 328326"/>
                <a:gd name="connsiteY344" fmla="*/ 318784 h 368460"/>
                <a:gd name="connsiteX345" fmla="*/ 115986 w 328326"/>
                <a:gd name="connsiteY345" fmla="*/ 319041 h 368460"/>
                <a:gd name="connsiteX346" fmla="*/ 115300 w 328326"/>
                <a:gd name="connsiteY346" fmla="*/ 319041 h 368460"/>
                <a:gd name="connsiteX347" fmla="*/ 115300 w 328326"/>
                <a:gd name="connsiteY347" fmla="*/ 319811 h 368460"/>
                <a:gd name="connsiteX348" fmla="*/ 115043 w 328326"/>
                <a:gd name="connsiteY348" fmla="*/ 324951 h 368460"/>
                <a:gd name="connsiteX349" fmla="*/ 116157 w 328326"/>
                <a:gd name="connsiteY349" fmla="*/ 346534 h 368460"/>
                <a:gd name="connsiteX350" fmla="*/ 116072 w 328326"/>
                <a:gd name="connsiteY350" fmla="*/ 350217 h 368460"/>
                <a:gd name="connsiteX351" fmla="*/ 116929 w 328326"/>
                <a:gd name="connsiteY351" fmla="*/ 350217 h 368460"/>
                <a:gd name="connsiteX352" fmla="*/ 116500 w 328326"/>
                <a:gd name="connsiteY352" fmla="*/ 349532 h 368460"/>
                <a:gd name="connsiteX353" fmla="*/ 88554 w 328326"/>
                <a:gd name="connsiteY353" fmla="*/ 365976 h 368460"/>
                <a:gd name="connsiteX354" fmla="*/ 88983 w 328326"/>
                <a:gd name="connsiteY354" fmla="*/ 366747 h 368460"/>
                <a:gd name="connsiteX355" fmla="*/ 89497 w 328326"/>
                <a:gd name="connsiteY355" fmla="*/ 366062 h 368460"/>
                <a:gd name="connsiteX356" fmla="*/ 59922 w 328326"/>
                <a:gd name="connsiteY356" fmla="*/ 344821 h 368460"/>
                <a:gd name="connsiteX357" fmla="*/ 59922 w 328326"/>
                <a:gd name="connsiteY357" fmla="*/ 344821 h 368460"/>
                <a:gd name="connsiteX358" fmla="*/ 59922 w 328326"/>
                <a:gd name="connsiteY358" fmla="*/ 344821 h 368460"/>
                <a:gd name="connsiteX359" fmla="*/ 49978 w 328326"/>
                <a:gd name="connsiteY359" fmla="*/ 338997 h 368460"/>
                <a:gd name="connsiteX360" fmla="*/ 49806 w 328326"/>
                <a:gd name="connsiteY360" fmla="*/ 338997 h 368460"/>
                <a:gd name="connsiteX361" fmla="*/ 49635 w 328326"/>
                <a:gd name="connsiteY361" fmla="*/ 338997 h 368460"/>
                <a:gd name="connsiteX362" fmla="*/ 36947 w 328326"/>
                <a:gd name="connsiteY362" fmla="*/ 342937 h 368460"/>
                <a:gd name="connsiteX363" fmla="*/ 37205 w 328326"/>
                <a:gd name="connsiteY363" fmla="*/ 343708 h 368460"/>
                <a:gd name="connsiteX364" fmla="*/ 37890 w 328326"/>
                <a:gd name="connsiteY364" fmla="*/ 343279 h 368460"/>
                <a:gd name="connsiteX365" fmla="*/ 23146 w 328326"/>
                <a:gd name="connsiteY365" fmla="*/ 314758 h 368460"/>
                <a:gd name="connsiteX366" fmla="*/ 22374 w 328326"/>
                <a:gd name="connsiteY366" fmla="*/ 315186 h 368460"/>
                <a:gd name="connsiteX367" fmla="*/ 23146 w 328326"/>
                <a:gd name="connsiteY367" fmla="*/ 314844 h 368460"/>
                <a:gd name="connsiteX368" fmla="*/ 16202 w 328326"/>
                <a:gd name="connsiteY368" fmla="*/ 300284 h 368460"/>
                <a:gd name="connsiteX369" fmla="*/ 15431 w 328326"/>
                <a:gd name="connsiteY369" fmla="*/ 300540 h 368460"/>
                <a:gd name="connsiteX370" fmla="*/ 16288 w 328326"/>
                <a:gd name="connsiteY370" fmla="*/ 300540 h 368460"/>
                <a:gd name="connsiteX371" fmla="*/ 18945 w 328326"/>
                <a:gd name="connsiteY371" fmla="*/ 290605 h 368460"/>
                <a:gd name="connsiteX372" fmla="*/ 18174 w 328326"/>
                <a:gd name="connsiteY372" fmla="*/ 290348 h 368460"/>
                <a:gd name="connsiteX373" fmla="*/ 18945 w 328326"/>
                <a:gd name="connsiteY373" fmla="*/ 290605 h 368460"/>
                <a:gd name="connsiteX374" fmla="*/ 38405 w 328326"/>
                <a:gd name="connsiteY374" fmla="*/ 235362 h 368460"/>
                <a:gd name="connsiteX375" fmla="*/ 41148 w 328326"/>
                <a:gd name="connsiteY375" fmla="*/ 227397 h 368460"/>
                <a:gd name="connsiteX376" fmla="*/ 41405 w 328326"/>
                <a:gd name="connsiteY376" fmla="*/ 226711 h 368460"/>
                <a:gd name="connsiteX377" fmla="*/ 40719 w 328326"/>
                <a:gd name="connsiteY377" fmla="*/ 226369 h 368460"/>
                <a:gd name="connsiteX378" fmla="*/ 1543 w 328326"/>
                <a:gd name="connsiteY378" fmla="*/ 206413 h 368460"/>
                <a:gd name="connsiteX379" fmla="*/ 1114 w 328326"/>
                <a:gd name="connsiteY379" fmla="*/ 207184 h 368460"/>
                <a:gd name="connsiteX380" fmla="*/ 1714 w 328326"/>
                <a:gd name="connsiteY380" fmla="*/ 207783 h 368460"/>
                <a:gd name="connsiteX381" fmla="*/ 30775 w 328326"/>
                <a:gd name="connsiteY381" fmla="*/ 185514 h 368460"/>
                <a:gd name="connsiteX382" fmla="*/ 30261 w 328326"/>
                <a:gd name="connsiteY382" fmla="*/ 184830 h 368460"/>
                <a:gd name="connsiteX383" fmla="*/ 30775 w 328326"/>
                <a:gd name="connsiteY383" fmla="*/ 185514 h 368460"/>
                <a:gd name="connsiteX384" fmla="*/ 32490 w 328326"/>
                <a:gd name="connsiteY384" fmla="*/ 182175 h 368460"/>
                <a:gd name="connsiteX385" fmla="*/ 32833 w 328326"/>
                <a:gd name="connsiteY385" fmla="*/ 179091 h 368460"/>
                <a:gd name="connsiteX386" fmla="*/ 33004 w 328326"/>
                <a:gd name="connsiteY386" fmla="*/ 178406 h 368460"/>
                <a:gd name="connsiteX387" fmla="*/ 32404 w 328326"/>
                <a:gd name="connsiteY387" fmla="*/ 178149 h 368460"/>
                <a:gd name="connsiteX388" fmla="*/ 17145 w 328326"/>
                <a:gd name="connsiteY388" fmla="*/ 171639 h 368460"/>
                <a:gd name="connsiteX389" fmla="*/ 16802 w 328326"/>
                <a:gd name="connsiteY389" fmla="*/ 172411 h 368460"/>
                <a:gd name="connsiteX390" fmla="*/ 17574 w 328326"/>
                <a:gd name="connsiteY390" fmla="*/ 172667 h 368460"/>
                <a:gd name="connsiteX391" fmla="*/ 28975 w 328326"/>
                <a:gd name="connsiteY391" fmla="*/ 145774 h 368460"/>
                <a:gd name="connsiteX392" fmla="*/ 38491 w 328326"/>
                <a:gd name="connsiteY392" fmla="*/ 121792 h 368460"/>
                <a:gd name="connsiteX393" fmla="*/ 38491 w 328326"/>
                <a:gd name="connsiteY393" fmla="*/ 121278 h 368460"/>
                <a:gd name="connsiteX394" fmla="*/ 38233 w 328326"/>
                <a:gd name="connsiteY394" fmla="*/ 120936 h 368460"/>
                <a:gd name="connsiteX395" fmla="*/ 10630 w 328326"/>
                <a:gd name="connsiteY395" fmla="*/ 100466 h 368460"/>
                <a:gd name="connsiteX396" fmla="*/ 10116 w 328326"/>
                <a:gd name="connsiteY396" fmla="*/ 101065 h 368460"/>
                <a:gd name="connsiteX397" fmla="*/ 10887 w 328326"/>
                <a:gd name="connsiteY397" fmla="*/ 101322 h 368460"/>
                <a:gd name="connsiteX398" fmla="*/ 21003 w 328326"/>
                <a:gd name="connsiteY398" fmla="*/ 80681 h 368460"/>
                <a:gd name="connsiteX399" fmla="*/ 21003 w 328326"/>
                <a:gd name="connsiteY399" fmla="*/ 80681 h 368460"/>
                <a:gd name="connsiteX400" fmla="*/ 21003 w 328326"/>
                <a:gd name="connsiteY400" fmla="*/ 80681 h 368460"/>
                <a:gd name="connsiteX401" fmla="*/ 29489 w 328326"/>
                <a:gd name="connsiteY401" fmla="*/ 76484 h 368460"/>
                <a:gd name="connsiteX402" fmla="*/ 29318 w 328326"/>
                <a:gd name="connsiteY402" fmla="*/ 75713 h 368460"/>
                <a:gd name="connsiteX403" fmla="*/ 29489 w 328326"/>
                <a:gd name="connsiteY403" fmla="*/ 76570 h 368460"/>
                <a:gd name="connsiteX404" fmla="*/ 55378 w 328326"/>
                <a:gd name="connsiteY404" fmla="*/ 72458 h 368460"/>
                <a:gd name="connsiteX405" fmla="*/ 55378 w 328326"/>
                <a:gd name="connsiteY405" fmla="*/ 71602 h 368460"/>
                <a:gd name="connsiteX406" fmla="*/ 54607 w 328326"/>
                <a:gd name="connsiteY406" fmla="*/ 72116 h 368460"/>
                <a:gd name="connsiteX407" fmla="*/ 65408 w 328326"/>
                <a:gd name="connsiteY407" fmla="*/ 87875 h 368460"/>
                <a:gd name="connsiteX408" fmla="*/ 65751 w 328326"/>
                <a:gd name="connsiteY408" fmla="*/ 88132 h 368460"/>
                <a:gd name="connsiteX409" fmla="*/ 66094 w 328326"/>
                <a:gd name="connsiteY409" fmla="*/ 88132 h 368460"/>
                <a:gd name="connsiteX410" fmla="*/ 82296 w 328326"/>
                <a:gd name="connsiteY410" fmla="*/ 80081 h 368460"/>
                <a:gd name="connsiteX411" fmla="*/ 82467 w 328326"/>
                <a:gd name="connsiteY411" fmla="*/ 80081 h 368460"/>
                <a:gd name="connsiteX412" fmla="*/ 82467 w 328326"/>
                <a:gd name="connsiteY412" fmla="*/ 79824 h 368460"/>
                <a:gd name="connsiteX413" fmla="*/ 83496 w 328326"/>
                <a:gd name="connsiteY413" fmla="*/ 73829 h 368460"/>
                <a:gd name="connsiteX414" fmla="*/ 82725 w 328326"/>
                <a:gd name="connsiteY414" fmla="*/ 63465 h 368460"/>
                <a:gd name="connsiteX415" fmla="*/ 82725 w 328326"/>
                <a:gd name="connsiteY415" fmla="*/ 63465 h 368460"/>
                <a:gd name="connsiteX416" fmla="*/ 81867 w 328326"/>
                <a:gd name="connsiteY416" fmla="*/ 63465 h 368460"/>
                <a:gd name="connsiteX417" fmla="*/ 82125 w 328326"/>
                <a:gd name="connsiteY417" fmla="*/ 64236 h 368460"/>
                <a:gd name="connsiteX418" fmla="*/ 96526 w 328326"/>
                <a:gd name="connsiteY418" fmla="*/ 60554 h 368460"/>
                <a:gd name="connsiteX419" fmla="*/ 96526 w 328326"/>
                <a:gd name="connsiteY419" fmla="*/ 59697 h 368460"/>
                <a:gd name="connsiteX420" fmla="*/ 95669 w 328326"/>
                <a:gd name="connsiteY420" fmla="*/ 60040 h 368460"/>
                <a:gd name="connsiteX421" fmla="*/ 103299 w 328326"/>
                <a:gd name="connsiteY421" fmla="*/ 74857 h 368460"/>
                <a:gd name="connsiteX422" fmla="*/ 103641 w 328326"/>
                <a:gd name="connsiteY422" fmla="*/ 75456 h 368460"/>
                <a:gd name="connsiteX423" fmla="*/ 104327 w 328326"/>
                <a:gd name="connsiteY423" fmla="*/ 75199 h 368460"/>
                <a:gd name="connsiteX424" fmla="*/ 132788 w 328326"/>
                <a:gd name="connsiteY424" fmla="*/ 60468 h 368460"/>
                <a:gd name="connsiteX425" fmla="*/ 132788 w 328326"/>
                <a:gd name="connsiteY425" fmla="*/ 60468 h 368460"/>
                <a:gd name="connsiteX426" fmla="*/ 132788 w 328326"/>
                <a:gd name="connsiteY426" fmla="*/ 60468 h 368460"/>
                <a:gd name="connsiteX427" fmla="*/ 138360 w 328326"/>
                <a:gd name="connsiteY427" fmla="*/ 54216 h 368460"/>
                <a:gd name="connsiteX428" fmla="*/ 138360 w 328326"/>
                <a:gd name="connsiteY428" fmla="*/ 54216 h 368460"/>
                <a:gd name="connsiteX429" fmla="*/ 138360 w 328326"/>
                <a:gd name="connsiteY429" fmla="*/ 54044 h 368460"/>
                <a:gd name="connsiteX430" fmla="*/ 137503 w 328326"/>
                <a:gd name="connsiteY430" fmla="*/ 54044 h 36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Lst>
              <a:rect l="l" t="t" r="r" b="b"/>
              <a:pathLst>
                <a:path w="328326" h="368460">
                  <a:moveTo>
                    <a:pt x="138103" y="54815"/>
                  </a:moveTo>
                  <a:lnTo>
                    <a:pt x="137331" y="54558"/>
                  </a:lnTo>
                  <a:cubicBezTo>
                    <a:pt x="136474" y="57042"/>
                    <a:pt x="135360" y="58327"/>
                    <a:pt x="132531" y="59868"/>
                  </a:cubicBezTo>
                  <a:lnTo>
                    <a:pt x="132959" y="60639"/>
                  </a:lnTo>
                  <a:lnTo>
                    <a:pt x="132617" y="59868"/>
                  </a:lnTo>
                  <a:cubicBezTo>
                    <a:pt x="122758" y="64493"/>
                    <a:pt x="114014" y="70403"/>
                    <a:pt x="104156" y="74600"/>
                  </a:cubicBezTo>
                  <a:lnTo>
                    <a:pt x="104499" y="75371"/>
                  </a:lnTo>
                  <a:lnTo>
                    <a:pt x="105185" y="74942"/>
                  </a:lnTo>
                  <a:cubicBezTo>
                    <a:pt x="102356" y="70232"/>
                    <a:pt x="99955" y="65350"/>
                    <a:pt x="97641" y="60296"/>
                  </a:cubicBezTo>
                  <a:lnTo>
                    <a:pt x="97384" y="59697"/>
                  </a:lnTo>
                  <a:lnTo>
                    <a:pt x="96783" y="59697"/>
                  </a:lnTo>
                  <a:cubicBezTo>
                    <a:pt x="91726" y="60554"/>
                    <a:pt x="86839" y="61838"/>
                    <a:pt x="82039" y="63551"/>
                  </a:cubicBezTo>
                  <a:lnTo>
                    <a:pt x="81439" y="63723"/>
                  </a:lnTo>
                  <a:lnTo>
                    <a:pt x="81439" y="64322"/>
                  </a:lnTo>
                  <a:lnTo>
                    <a:pt x="81439" y="64322"/>
                  </a:lnTo>
                  <a:cubicBezTo>
                    <a:pt x="81439" y="67919"/>
                    <a:pt x="82210" y="71431"/>
                    <a:pt x="82210" y="74771"/>
                  </a:cubicBezTo>
                  <a:cubicBezTo>
                    <a:pt x="82210" y="76656"/>
                    <a:pt x="81953" y="78454"/>
                    <a:pt x="81267" y="80081"/>
                  </a:cubicBezTo>
                  <a:lnTo>
                    <a:pt x="82039" y="80424"/>
                  </a:lnTo>
                  <a:lnTo>
                    <a:pt x="81439" y="79824"/>
                  </a:lnTo>
                  <a:cubicBezTo>
                    <a:pt x="77238" y="83593"/>
                    <a:pt x="71495" y="85905"/>
                    <a:pt x="65923" y="87362"/>
                  </a:cubicBezTo>
                  <a:lnTo>
                    <a:pt x="66180" y="88132"/>
                  </a:lnTo>
                  <a:lnTo>
                    <a:pt x="66694" y="87447"/>
                  </a:lnTo>
                  <a:cubicBezTo>
                    <a:pt x="61722" y="83935"/>
                    <a:pt x="59922" y="77426"/>
                    <a:pt x="56321" y="72030"/>
                  </a:cubicBezTo>
                  <a:lnTo>
                    <a:pt x="56064" y="71602"/>
                  </a:lnTo>
                  <a:lnTo>
                    <a:pt x="55550" y="71602"/>
                  </a:lnTo>
                  <a:cubicBezTo>
                    <a:pt x="46806" y="72716"/>
                    <a:pt x="38233" y="74343"/>
                    <a:pt x="29575" y="75713"/>
                  </a:cubicBezTo>
                  <a:lnTo>
                    <a:pt x="29575" y="75713"/>
                  </a:lnTo>
                  <a:cubicBezTo>
                    <a:pt x="26318" y="76398"/>
                    <a:pt x="21603" y="76656"/>
                    <a:pt x="19802" y="80852"/>
                  </a:cubicBezTo>
                  <a:lnTo>
                    <a:pt x="20574" y="81195"/>
                  </a:lnTo>
                  <a:lnTo>
                    <a:pt x="19802" y="80852"/>
                  </a:lnTo>
                  <a:cubicBezTo>
                    <a:pt x="16374" y="87704"/>
                    <a:pt x="12259" y="94385"/>
                    <a:pt x="9601" y="101750"/>
                  </a:cubicBezTo>
                  <a:lnTo>
                    <a:pt x="9430" y="102264"/>
                  </a:lnTo>
                  <a:lnTo>
                    <a:pt x="9858" y="102607"/>
                  </a:lnTo>
                  <a:cubicBezTo>
                    <a:pt x="18774" y="109887"/>
                    <a:pt x="28804" y="115711"/>
                    <a:pt x="37462" y="122991"/>
                  </a:cubicBezTo>
                  <a:lnTo>
                    <a:pt x="37976" y="122392"/>
                  </a:lnTo>
                  <a:lnTo>
                    <a:pt x="37205" y="122221"/>
                  </a:lnTo>
                  <a:cubicBezTo>
                    <a:pt x="35490" y="130443"/>
                    <a:pt x="31032" y="137894"/>
                    <a:pt x="27775" y="145945"/>
                  </a:cubicBezTo>
                  <a:cubicBezTo>
                    <a:pt x="24089" y="154938"/>
                    <a:pt x="19460" y="163588"/>
                    <a:pt x="16288" y="172924"/>
                  </a:cubicBezTo>
                  <a:lnTo>
                    <a:pt x="16031" y="173610"/>
                  </a:lnTo>
                  <a:lnTo>
                    <a:pt x="16716" y="173952"/>
                  </a:lnTo>
                  <a:cubicBezTo>
                    <a:pt x="21774" y="176265"/>
                    <a:pt x="27003" y="178149"/>
                    <a:pt x="31975" y="180462"/>
                  </a:cubicBezTo>
                  <a:lnTo>
                    <a:pt x="32318" y="179690"/>
                  </a:lnTo>
                  <a:lnTo>
                    <a:pt x="31547" y="179434"/>
                  </a:lnTo>
                  <a:cubicBezTo>
                    <a:pt x="31204" y="180547"/>
                    <a:pt x="31290" y="181746"/>
                    <a:pt x="31118" y="182774"/>
                  </a:cubicBezTo>
                  <a:cubicBezTo>
                    <a:pt x="30947" y="183801"/>
                    <a:pt x="30775" y="184487"/>
                    <a:pt x="30089" y="185001"/>
                  </a:cubicBezTo>
                  <a:lnTo>
                    <a:pt x="30089" y="185001"/>
                  </a:lnTo>
                  <a:cubicBezTo>
                    <a:pt x="30089" y="185001"/>
                    <a:pt x="30089" y="185001"/>
                    <a:pt x="30089" y="185001"/>
                  </a:cubicBezTo>
                  <a:cubicBezTo>
                    <a:pt x="20660" y="192623"/>
                    <a:pt x="9858" y="198705"/>
                    <a:pt x="857" y="207355"/>
                  </a:cubicBezTo>
                  <a:lnTo>
                    <a:pt x="0" y="208126"/>
                  </a:lnTo>
                  <a:lnTo>
                    <a:pt x="1029" y="208640"/>
                  </a:lnTo>
                  <a:cubicBezTo>
                    <a:pt x="13202" y="215063"/>
                    <a:pt x="27775" y="222686"/>
                    <a:pt x="40291" y="228596"/>
                  </a:cubicBezTo>
                  <a:lnTo>
                    <a:pt x="40634" y="227825"/>
                  </a:lnTo>
                  <a:lnTo>
                    <a:pt x="39862" y="227568"/>
                  </a:lnTo>
                  <a:lnTo>
                    <a:pt x="37119" y="235533"/>
                  </a:lnTo>
                  <a:cubicBezTo>
                    <a:pt x="30690" y="253948"/>
                    <a:pt x="24260" y="272448"/>
                    <a:pt x="17659" y="290777"/>
                  </a:cubicBezTo>
                  <a:lnTo>
                    <a:pt x="17659" y="290777"/>
                  </a:lnTo>
                  <a:cubicBezTo>
                    <a:pt x="17659" y="290777"/>
                    <a:pt x="17659" y="290777"/>
                    <a:pt x="17659" y="290777"/>
                  </a:cubicBezTo>
                  <a:cubicBezTo>
                    <a:pt x="16545" y="294032"/>
                    <a:pt x="15088" y="297457"/>
                    <a:pt x="14916" y="301226"/>
                  </a:cubicBezTo>
                  <a:lnTo>
                    <a:pt x="14916" y="301397"/>
                  </a:lnTo>
                  <a:cubicBezTo>
                    <a:pt x="14916" y="301397"/>
                    <a:pt x="14916" y="301483"/>
                    <a:pt x="14916" y="301483"/>
                  </a:cubicBezTo>
                  <a:cubicBezTo>
                    <a:pt x="16545" y="306793"/>
                    <a:pt x="19545" y="311504"/>
                    <a:pt x="21946" y="316300"/>
                  </a:cubicBezTo>
                  <a:lnTo>
                    <a:pt x="21946" y="316300"/>
                  </a:lnTo>
                  <a:cubicBezTo>
                    <a:pt x="21946" y="316300"/>
                    <a:pt x="21946" y="316300"/>
                    <a:pt x="21946" y="316300"/>
                  </a:cubicBezTo>
                  <a:cubicBezTo>
                    <a:pt x="27003" y="325636"/>
                    <a:pt x="31290" y="335571"/>
                    <a:pt x="36776" y="344907"/>
                  </a:cubicBezTo>
                  <a:lnTo>
                    <a:pt x="37119" y="345506"/>
                  </a:lnTo>
                  <a:lnTo>
                    <a:pt x="37719" y="345249"/>
                  </a:lnTo>
                  <a:cubicBezTo>
                    <a:pt x="41920" y="343879"/>
                    <a:pt x="45863" y="341823"/>
                    <a:pt x="50063" y="341395"/>
                  </a:cubicBezTo>
                  <a:lnTo>
                    <a:pt x="50063" y="340539"/>
                  </a:lnTo>
                  <a:cubicBezTo>
                    <a:pt x="50063" y="340539"/>
                    <a:pt x="49721" y="341309"/>
                    <a:pt x="49721" y="341309"/>
                  </a:cubicBezTo>
                  <a:cubicBezTo>
                    <a:pt x="53149" y="342337"/>
                    <a:pt x="56064" y="344735"/>
                    <a:pt x="59150" y="346877"/>
                  </a:cubicBezTo>
                  <a:lnTo>
                    <a:pt x="59665" y="346191"/>
                  </a:lnTo>
                  <a:lnTo>
                    <a:pt x="59150" y="346877"/>
                  </a:lnTo>
                  <a:cubicBezTo>
                    <a:pt x="68923" y="354071"/>
                    <a:pt x="79038" y="360837"/>
                    <a:pt x="88725" y="368117"/>
                  </a:cubicBezTo>
                  <a:lnTo>
                    <a:pt x="89154" y="368460"/>
                  </a:lnTo>
                  <a:lnTo>
                    <a:pt x="89583" y="368203"/>
                  </a:lnTo>
                  <a:cubicBezTo>
                    <a:pt x="99098" y="362979"/>
                    <a:pt x="108356" y="357325"/>
                    <a:pt x="117529" y="351759"/>
                  </a:cubicBezTo>
                  <a:lnTo>
                    <a:pt x="117872" y="351501"/>
                  </a:lnTo>
                  <a:lnTo>
                    <a:pt x="117872" y="351073"/>
                  </a:lnTo>
                  <a:cubicBezTo>
                    <a:pt x="117958" y="349788"/>
                    <a:pt x="118043" y="348504"/>
                    <a:pt x="118043" y="347219"/>
                  </a:cubicBezTo>
                  <a:cubicBezTo>
                    <a:pt x="118043" y="339939"/>
                    <a:pt x="116929" y="332744"/>
                    <a:pt x="116929" y="325636"/>
                  </a:cubicBezTo>
                  <a:cubicBezTo>
                    <a:pt x="116929" y="323923"/>
                    <a:pt x="116929" y="322295"/>
                    <a:pt x="117100" y="320668"/>
                  </a:cubicBezTo>
                  <a:lnTo>
                    <a:pt x="116243" y="320668"/>
                  </a:lnTo>
                  <a:cubicBezTo>
                    <a:pt x="116243" y="320668"/>
                    <a:pt x="116243" y="321439"/>
                    <a:pt x="116243" y="321439"/>
                  </a:cubicBezTo>
                  <a:cubicBezTo>
                    <a:pt x="118815" y="321268"/>
                    <a:pt x="121129" y="321182"/>
                    <a:pt x="123530" y="321182"/>
                  </a:cubicBezTo>
                  <a:cubicBezTo>
                    <a:pt x="125244" y="321182"/>
                    <a:pt x="126959" y="321182"/>
                    <a:pt x="128759" y="321182"/>
                  </a:cubicBezTo>
                  <a:cubicBezTo>
                    <a:pt x="130302" y="321182"/>
                    <a:pt x="131845" y="321182"/>
                    <a:pt x="133474" y="321096"/>
                  </a:cubicBezTo>
                  <a:lnTo>
                    <a:pt x="134417" y="321096"/>
                  </a:lnTo>
                  <a:cubicBezTo>
                    <a:pt x="136560" y="321096"/>
                    <a:pt x="138703" y="321610"/>
                    <a:pt x="140246" y="322210"/>
                  </a:cubicBezTo>
                  <a:cubicBezTo>
                    <a:pt x="141875" y="322809"/>
                    <a:pt x="142904" y="323323"/>
                    <a:pt x="142904" y="323323"/>
                  </a:cubicBezTo>
                  <a:lnTo>
                    <a:pt x="143332" y="322552"/>
                  </a:lnTo>
                  <a:lnTo>
                    <a:pt x="142904" y="323237"/>
                  </a:lnTo>
                  <a:cubicBezTo>
                    <a:pt x="147704" y="326150"/>
                    <a:pt x="147704" y="326664"/>
                    <a:pt x="151733" y="330689"/>
                  </a:cubicBezTo>
                  <a:lnTo>
                    <a:pt x="152076" y="331031"/>
                  </a:lnTo>
                  <a:lnTo>
                    <a:pt x="152591" y="330860"/>
                  </a:lnTo>
                  <a:cubicBezTo>
                    <a:pt x="159020" y="328976"/>
                    <a:pt x="164935" y="326064"/>
                    <a:pt x="171021" y="323666"/>
                  </a:cubicBezTo>
                  <a:lnTo>
                    <a:pt x="171021" y="323666"/>
                  </a:lnTo>
                  <a:cubicBezTo>
                    <a:pt x="171021" y="323666"/>
                    <a:pt x="171021" y="323666"/>
                    <a:pt x="171021" y="323666"/>
                  </a:cubicBezTo>
                  <a:cubicBezTo>
                    <a:pt x="177108" y="321011"/>
                    <a:pt x="184051" y="322038"/>
                    <a:pt x="190910" y="321439"/>
                  </a:cubicBezTo>
                  <a:lnTo>
                    <a:pt x="190910" y="320582"/>
                  </a:lnTo>
                  <a:cubicBezTo>
                    <a:pt x="190910" y="320582"/>
                    <a:pt x="190910" y="321439"/>
                    <a:pt x="190910" y="321439"/>
                  </a:cubicBezTo>
                  <a:cubicBezTo>
                    <a:pt x="201882" y="320497"/>
                    <a:pt x="212941" y="321011"/>
                    <a:pt x="223999" y="319726"/>
                  </a:cubicBezTo>
                  <a:lnTo>
                    <a:pt x="225457" y="319555"/>
                  </a:lnTo>
                  <a:lnTo>
                    <a:pt x="224599" y="318441"/>
                  </a:lnTo>
                  <a:cubicBezTo>
                    <a:pt x="221342" y="313987"/>
                    <a:pt x="217399" y="310048"/>
                    <a:pt x="214998" y="305337"/>
                  </a:cubicBezTo>
                  <a:lnTo>
                    <a:pt x="214227" y="305680"/>
                  </a:lnTo>
                  <a:lnTo>
                    <a:pt x="214827" y="306194"/>
                  </a:lnTo>
                  <a:cubicBezTo>
                    <a:pt x="218770" y="301311"/>
                    <a:pt x="225800" y="299941"/>
                    <a:pt x="231458" y="296344"/>
                  </a:cubicBezTo>
                  <a:lnTo>
                    <a:pt x="231029" y="295659"/>
                  </a:lnTo>
                  <a:lnTo>
                    <a:pt x="231372" y="296429"/>
                  </a:lnTo>
                  <a:lnTo>
                    <a:pt x="237458" y="293346"/>
                  </a:lnTo>
                  <a:lnTo>
                    <a:pt x="237115" y="292575"/>
                  </a:lnTo>
                  <a:lnTo>
                    <a:pt x="236515" y="293175"/>
                  </a:lnTo>
                  <a:cubicBezTo>
                    <a:pt x="236515" y="293175"/>
                    <a:pt x="242859" y="299256"/>
                    <a:pt x="245516" y="302596"/>
                  </a:cubicBezTo>
                  <a:cubicBezTo>
                    <a:pt x="249545" y="307478"/>
                    <a:pt x="254946" y="311076"/>
                    <a:pt x="257518" y="316471"/>
                  </a:cubicBezTo>
                  <a:lnTo>
                    <a:pt x="258289" y="316129"/>
                  </a:lnTo>
                  <a:lnTo>
                    <a:pt x="257432" y="316129"/>
                  </a:lnTo>
                  <a:cubicBezTo>
                    <a:pt x="257689" y="318441"/>
                    <a:pt x="257775" y="320754"/>
                    <a:pt x="257775" y="322980"/>
                  </a:cubicBezTo>
                  <a:cubicBezTo>
                    <a:pt x="257775" y="325978"/>
                    <a:pt x="257604" y="328976"/>
                    <a:pt x="257604" y="331974"/>
                  </a:cubicBezTo>
                  <a:lnTo>
                    <a:pt x="257604" y="333686"/>
                  </a:lnTo>
                  <a:cubicBezTo>
                    <a:pt x="257604" y="333686"/>
                    <a:pt x="257604" y="335143"/>
                    <a:pt x="257604" y="335143"/>
                  </a:cubicBezTo>
                  <a:lnTo>
                    <a:pt x="258804" y="334457"/>
                  </a:lnTo>
                  <a:cubicBezTo>
                    <a:pt x="263605" y="331631"/>
                    <a:pt x="269005" y="329404"/>
                    <a:pt x="273120" y="325207"/>
                  </a:cubicBezTo>
                  <a:lnTo>
                    <a:pt x="273206" y="325207"/>
                  </a:lnTo>
                  <a:cubicBezTo>
                    <a:pt x="273206" y="325207"/>
                    <a:pt x="273206" y="324951"/>
                    <a:pt x="273206" y="324951"/>
                  </a:cubicBezTo>
                  <a:cubicBezTo>
                    <a:pt x="278521" y="313987"/>
                    <a:pt x="280235" y="301568"/>
                    <a:pt x="285979" y="291205"/>
                  </a:cubicBezTo>
                  <a:lnTo>
                    <a:pt x="285207" y="290777"/>
                  </a:lnTo>
                  <a:lnTo>
                    <a:pt x="285036" y="291547"/>
                  </a:lnTo>
                  <a:cubicBezTo>
                    <a:pt x="289751" y="292575"/>
                    <a:pt x="294465" y="293946"/>
                    <a:pt x="299180" y="295145"/>
                  </a:cubicBezTo>
                  <a:lnTo>
                    <a:pt x="299780" y="295316"/>
                  </a:lnTo>
                  <a:lnTo>
                    <a:pt x="300123" y="294716"/>
                  </a:lnTo>
                  <a:cubicBezTo>
                    <a:pt x="303981" y="287693"/>
                    <a:pt x="305095" y="279814"/>
                    <a:pt x="309210" y="273476"/>
                  </a:cubicBezTo>
                  <a:lnTo>
                    <a:pt x="309210" y="273476"/>
                  </a:lnTo>
                  <a:cubicBezTo>
                    <a:pt x="309210" y="273476"/>
                    <a:pt x="309210" y="273390"/>
                    <a:pt x="309210" y="273390"/>
                  </a:cubicBezTo>
                  <a:cubicBezTo>
                    <a:pt x="309810" y="272106"/>
                    <a:pt x="310839" y="271591"/>
                    <a:pt x="312296" y="271163"/>
                  </a:cubicBezTo>
                  <a:cubicBezTo>
                    <a:pt x="313753" y="270735"/>
                    <a:pt x="315468" y="270649"/>
                    <a:pt x="317011" y="270050"/>
                  </a:cubicBezTo>
                  <a:lnTo>
                    <a:pt x="317697" y="269793"/>
                  </a:lnTo>
                  <a:lnTo>
                    <a:pt x="317525" y="269022"/>
                  </a:lnTo>
                  <a:cubicBezTo>
                    <a:pt x="316583" y="265339"/>
                    <a:pt x="315725" y="261656"/>
                    <a:pt x="314954" y="257973"/>
                  </a:cubicBezTo>
                  <a:lnTo>
                    <a:pt x="314096" y="258145"/>
                  </a:lnTo>
                  <a:lnTo>
                    <a:pt x="314611" y="258744"/>
                  </a:lnTo>
                  <a:cubicBezTo>
                    <a:pt x="317268" y="256517"/>
                    <a:pt x="320697" y="254890"/>
                    <a:pt x="323097" y="251806"/>
                  </a:cubicBezTo>
                  <a:lnTo>
                    <a:pt x="323097" y="251806"/>
                  </a:lnTo>
                  <a:cubicBezTo>
                    <a:pt x="323097" y="251806"/>
                    <a:pt x="323097" y="251550"/>
                    <a:pt x="323097" y="251550"/>
                  </a:cubicBezTo>
                  <a:cubicBezTo>
                    <a:pt x="324469" y="247610"/>
                    <a:pt x="324384" y="243499"/>
                    <a:pt x="324726" y="239730"/>
                  </a:cubicBezTo>
                  <a:lnTo>
                    <a:pt x="324726" y="239045"/>
                  </a:lnTo>
                  <a:cubicBezTo>
                    <a:pt x="324726" y="239045"/>
                    <a:pt x="324126" y="238874"/>
                    <a:pt x="324126" y="238874"/>
                  </a:cubicBezTo>
                  <a:cubicBezTo>
                    <a:pt x="322669" y="238360"/>
                    <a:pt x="320783" y="238445"/>
                    <a:pt x="319326" y="238189"/>
                  </a:cubicBezTo>
                  <a:lnTo>
                    <a:pt x="317697" y="237675"/>
                  </a:lnTo>
                  <a:lnTo>
                    <a:pt x="317183" y="236647"/>
                  </a:lnTo>
                  <a:lnTo>
                    <a:pt x="317183" y="235790"/>
                  </a:lnTo>
                  <a:cubicBezTo>
                    <a:pt x="317183" y="235790"/>
                    <a:pt x="316497" y="235619"/>
                    <a:pt x="316497" y="235619"/>
                  </a:cubicBezTo>
                  <a:lnTo>
                    <a:pt x="317097" y="236219"/>
                  </a:lnTo>
                  <a:cubicBezTo>
                    <a:pt x="320097" y="232964"/>
                    <a:pt x="324212" y="230651"/>
                    <a:pt x="327812" y="227568"/>
                  </a:cubicBezTo>
                  <a:lnTo>
                    <a:pt x="328327" y="227140"/>
                  </a:lnTo>
                  <a:lnTo>
                    <a:pt x="328070" y="226540"/>
                  </a:lnTo>
                  <a:cubicBezTo>
                    <a:pt x="323183" y="216519"/>
                    <a:pt x="317697" y="206756"/>
                    <a:pt x="312725" y="196820"/>
                  </a:cubicBezTo>
                  <a:lnTo>
                    <a:pt x="311953" y="197163"/>
                  </a:lnTo>
                  <a:lnTo>
                    <a:pt x="312725" y="196820"/>
                  </a:lnTo>
                  <a:cubicBezTo>
                    <a:pt x="310239" y="190910"/>
                    <a:pt x="303809" y="189283"/>
                    <a:pt x="299438" y="186542"/>
                  </a:cubicBezTo>
                  <a:lnTo>
                    <a:pt x="299438" y="186542"/>
                  </a:lnTo>
                  <a:cubicBezTo>
                    <a:pt x="299438" y="186542"/>
                    <a:pt x="299438" y="186542"/>
                    <a:pt x="299438" y="186542"/>
                  </a:cubicBezTo>
                  <a:cubicBezTo>
                    <a:pt x="287436" y="179776"/>
                    <a:pt x="273206" y="174552"/>
                    <a:pt x="267376" y="161790"/>
                  </a:cubicBezTo>
                  <a:lnTo>
                    <a:pt x="266605" y="162133"/>
                  </a:lnTo>
                  <a:lnTo>
                    <a:pt x="267462" y="162133"/>
                  </a:lnTo>
                  <a:cubicBezTo>
                    <a:pt x="267633" y="158022"/>
                    <a:pt x="268919" y="153910"/>
                    <a:pt x="269776" y="149628"/>
                  </a:cubicBezTo>
                  <a:lnTo>
                    <a:pt x="269776" y="149114"/>
                  </a:lnTo>
                  <a:cubicBezTo>
                    <a:pt x="269776" y="149114"/>
                    <a:pt x="269434" y="148771"/>
                    <a:pt x="269434" y="148771"/>
                  </a:cubicBezTo>
                  <a:cubicBezTo>
                    <a:pt x="267119" y="147144"/>
                    <a:pt x="264719" y="145431"/>
                    <a:pt x="262318" y="143889"/>
                  </a:cubicBezTo>
                  <a:lnTo>
                    <a:pt x="262318" y="143889"/>
                  </a:lnTo>
                  <a:cubicBezTo>
                    <a:pt x="262318" y="143889"/>
                    <a:pt x="257089" y="140635"/>
                    <a:pt x="257089" y="140635"/>
                  </a:cubicBezTo>
                  <a:lnTo>
                    <a:pt x="256661" y="141320"/>
                  </a:lnTo>
                  <a:lnTo>
                    <a:pt x="257175" y="140635"/>
                  </a:lnTo>
                  <a:cubicBezTo>
                    <a:pt x="252374" y="137294"/>
                    <a:pt x="247145" y="134639"/>
                    <a:pt x="242859" y="130956"/>
                  </a:cubicBezTo>
                  <a:lnTo>
                    <a:pt x="242345" y="131556"/>
                  </a:lnTo>
                  <a:lnTo>
                    <a:pt x="243116" y="131299"/>
                  </a:lnTo>
                  <a:lnTo>
                    <a:pt x="242945" y="130271"/>
                  </a:lnTo>
                  <a:cubicBezTo>
                    <a:pt x="242945" y="128387"/>
                    <a:pt x="244745" y="126417"/>
                    <a:pt x="246117" y="124447"/>
                  </a:cubicBezTo>
                  <a:lnTo>
                    <a:pt x="245431" y="123933"/>
                  </a:lnTo>
                  <a:lnTo>
                    <a:pt x="246031" y="124447"/>
                  </a:lnTo>
                  <a:cubicBezTo>
                    <a:pt x="251431" y="117938"/>
                    <a:pt x="256832" y="111429"/>
                    <a:pt x="261890" y="104662"/>
                  </a:cubicBezTo>
                  <a:lnTo>
                    <a:pt x="262490" y="103892"/>
                  </a:lnTo>
                  <a:lnTo>
                    <a:pt x="261633" y="103464"/>
                  </a:lnTo>
                  <a:cubicBezTo>
                    <a:pt x="248517" y="96697"/>
                    <a:pt x="234115" y="93442"/>
                    <a:pt x="220999" y="87276"/>
                  </a:cubicBezTo>
                  <a:lnTo>
                    <a:pt x="220656" y="88046"/>
                  </a:lnTo>
                  <a:lnTo>
                    <a:pt x="221514" y="88046"/>
                  </a:lnTo>
                  <a:cubicBezTo>
                    <a:pt x="221514" y="79396"/>
                    <a:pt x="222542" y="70660"/>
                    <a:pt x="222885" y="61924"/>
                  </a:cubicBezTo>
                  <a:lnTo>
                    <a:pt x="222885" y="61924"/>
                  </a:lnTo>
                  <a:lnTo>
                    <a:pt x="222885" y="61752"/>
                  </a:lnTo>
                  <a:cubicBezTo>
                    <a:pt x="222885" y="59697"/>
                    <a:pt x="223999" y="58412"/>
                    <a:pt x="225628" y="57127"/>
                  </a:cubicBezTo>
                  <a:cubicBezTo>
                    <a:pt x="227257" y="55928"/>
                    <a:pt x="229486" y="54900"/>
                    <a:pt x="231200" y="53616"/>
                  </a:cubicBezTo>
                  <a:lnTo>
                    <a:pt x="231543" y="53359"/>
                  </a:lnTo>
                  <a:lnTo>
                    <a:pt x="231543" y="52931"/>
                  </a:lnTo>
                  <a:cubicBezTo>
                    <a:pt x="230772" y="41625"/>
                    <a:pt x="228886" y="30491"/>
                    <a:pt x="227857" y="19357"/>
                  </a:cubicBezTo>
                  <a:lnTo>
                    <a:pt x="227000" y="19357"/>
                  </a:lnTo>
                  <a:cubicBezTo>
                    <a:pt x="227000" y="19357"/>
                    <a:pt x="227857" y="19442"/>
                    <a:pt x="227857" y="19442"/>
                  </a:cubicBezTo>
                  <a:lnTo>
                    <a:pt x="227857" y="19442"/>
                  </a:lnTo>
                  <a:cubicBezTo>
                    <a:pt x="227857" y="16188"/>
                    <a:pt x="226057" y="14132"/>
                    <a:pt x="223999" y="12590"/>
                  </a:cubicBezTo>
                  <a:cubicBezTo>
                    <a:pt x="221856" y="11048"/>
                    <a:pt x="219370" y="10021"/>
                    <a:pt x="217570" y="8822"/>
                  </a:cubicBezTo>
                  <a:lnTo>
                    <a:pt x="217570" y="8822"/>
                  </a:lnTo>
                  <a:cubicBezTo>
                    <a:pt x="217570" y="8822"/>
                    <a:pt x="217570" y="8822"/>
                    <a:pt x="217570" y="8822"/>
                  </a:cubicBezTo>
                  <a:cubicBezTo>
                    <a:pt x="212084" y="5996"/>
                    <a:pt x="207026" y="1884"/>
                    <a:pt x="200768" y="0"/>
                  </a:cubicBezTo>
                  <a:lnTo>
                    <a:pt x="200511" y="0"/>
                  </a:lnTo>
                  <a:cubicBezTo>
                    <a:pt x="200511" y="0"/>
                    <a:pt x="200254" y="0"/>
                    <a:pt x="200254" y="0"/>
                  </a:cubicBezTo>
                  <a:cubicBezTo>
                    <a:pt x="195025" y="1713"/>
                    <a:pt x="190395" y="4454"/>
                    <a:pt x="185423" y="6424"/>
                  </a:cubicBezTo>
                  <a:lnTo>
                    <a:pt x="185766" y="7194"/>
                  </a:lnTo>
                  <a:lnTo>
                    <a:pt x="185509" y="6424"/>
                  </a:lnTo>
                  <a:cubicBezTo>
                    <a:pt x="171879" y="11306"/>
                    <a:pt x="166821" y="26208"/>
                    <a:pt x="155762" y="32974"/>
                  </a:cubicBezTo>
                  <a:lnTo>
                    <a:pt x="156191" y="33660"/>
                  </a:lnTo>
                  <a:lnTo>
                    <a:pt x="155762" y="32889"/>
                  </a:lnTo>
                  <a:cubicBezTo>
                    <a:pt x="150190" y="35887"/>
                    <a:pt x="144361" y="38628"/>
                    <a:pt x="138703" y="41797"/>
                  </a:cubicBezTo>
                  <a:lnTo>
                    <a:pt x="138360" y="41967"/>
                  </a:lnTo>
                  <a:lnTo>
                    <a:pt x="138360" y="42396"/>
                  </a:lnTo>
                  <a:cubicBezTo>
                    <a:pt x="137674" y="46421"/>
                    <a:pt x="137160" y="50790"/>
                    <a:pt x="136646" y="54387"/>
                  </a:cubicBezTo>
                  <a:lnTo>
                    <a:pt x="137503" y="54387"/>
                  </a:lnTo>
                  <a:cubicBezTo>
                    <a:pt x="137503" y="54387"/>
                    <a:pt x="136731" y="54216"/>
                    <a:pt x="136731" y="54216"/>
                  </a:cubicBezTo>
                  <a:lnTo>
                    <a:pt x="137503" y="54472"/>
                  </a:lnTo>
                  <a:lnTo>
                    <a:pt x="138360" y="54472"/>
                  </a:lnTo>
                  <a:cubicBezTo>
                    <a:pt x="138874" y="50961"/>
                    <a:pt x="139389" y="46593"/>
                    <a:pt x="139989" y="42567"/>
                  </a:cubicBezTo>
                  <a:lnTo>
                    <a:pt x="139132" y="42567"/>
                  </a:lnTo>
                  <a:cubicBezTo>
                    <a:pt x="139132" y="42567"/>
                    <a:pt x="139560" y="43167"/>
                    <a:pt x="139560" y="43167"/>
                  </a:cubicBezTo>
                  <a:cubicBezTo>
                    <a:pt x="145047" y="39998"/>
                    <a:pt x="150876" y="37257"/>
                    <a:pt x="156534" y="34259"/>
                  </a:cubicBezTo>
                  <a:lnTo>
                    <a:pt x="156534" y="34259"/>
                  </a:lnTo>
                  <a:cubicBezTo>
                    <a:pt x="156534" y="34259"/>
                    <a:pt x="156534" y="34259"/>
                    <a:pt x="156534" y="34259"/>
                  </a:cubicBezTo>
                  <a:cubicBezTo>
                    <a:pt x="168278" y="26894"/>
                    <a:pt x="173250" y="12248"/>
                    <a:pt x="186023" y="7880"/>
                  </a:cubicBezTo>
                  <a:lnTo>
                    <a:pt x="186023" y="7880"/>
                  </a:lnTo>
                  <a:cubicBezTo>
                    <a:pt x="191081" y="5824"/>
                    <a:pt x="195710" y="3083"/>
                    <a:pt x="200682" y="1456"/>
                  </a:cubicBezTo>
                  <a:lnTo>
                    <a:pt x="200425" y="685"/>
                  </a:lnTo>
                  <a:lnTo>
                    <a:pt x="200168" y="1456"/>
                  </a:lnTo>
                  <a:cubicBezTo>
                    <a:pt x="205997" y="3169"/>
                    <a:pt x="210969" y="7194"/>
                    <a:pt x="216713" y="10106"/>
                  </a:cubicBezTo>
                  <a:lnTo>
                    <a:pt x="217141" y="9335"/>
                  </a:lnTo>
                  <a:lnTo>
                    <a:pt x="216627" y="10021"/>
                  </a:lnTo>
                  <a:cubicBezTo>
                    <a:pt x="218684" y="11391"/>
                    <a:pt x="221085" y="12419"/>
                    <a:pt x="223056" y="13789"/>
                  </a:cubicBezTo>
                  <a:cubicBezTo>
                    <a:pt x="224942" y="15160"/>
                    <a:pt x="226228" y="16702"/>
                    <a:pt x="226228" y="19099"/>
                  </a:cubicBezTo>
                  <a:lnTo>
                    <a:pt x="226228" y="19099"/>
                  </a:lnTo>
                  <a:lnTo>
                    <a:pt x="226228" y="19271"/>
                  </a:lnTo>
                  <a:lnTo>
                    <a:pt x="226228" y="19271"/>
                  </a:lnTo>
                  <a:cubicBezTo>
                    <a:pt x="227257" y="30577"/>
                    <a:pt x="229143" y="41625"/>
                    <a:pt x="229914" y="52845"/>
                  </a:cubicBezTo>
                  <a:lnTo>
                    <a:pt x="230772" y="52845"/>
                  </a:lnTo>
                  <a:cubicBezTo>
                    <a:pt x="230772" y="52845"/>
                    <a:pt x="230257" y="52074"/>
                    <a:pt x="230257" y="52074"/>
                  </a:cubicBezTo>
                  <a:cubicBezTo>
                    <a:pt x="228714" y="53187"/>
                    <a:pt x="226571" y="54216"/>
                    <a:pt x="224685" y="55586"/>
                  </a:cubicBezTo>
                  <a:cubicBezTo>
                    <a:pt x="222799" y="56956"/>
                    <a:pt x="221171" y="58840"/>
                    <a:pt x="221256" y="61581"/>
                  </a:cubicBezTo>
                  <a:lnTo>
                    <a:pt x="221256" y="61752"/>
                  </a:lnTo>
                  <a:lnTo>
                    <a:pt x="222113" y="61752"/>
                  </a:lnTo>
                  <a:cubicBezTo>
                    <a:pt x="222113" y="61752"/>
                    <a:pt x="221256" y="61752"/>
                    <a:pt x="221256" y="61752"/>
                  </a:cubicBezTo>
                  <a:cubicBezTo>
                    <a:pt x="220913" y="70403"/>
                    <a:pt x="219885" y="79139"/>
                    <a:pt x="219885" y="87961"/>
                  </a:cubicBezTo>
                  <a:lnTo>
                    <a:pt x="219885" y="88475"/>
                  </a:lnTo>
                  <a:cubicBezTo>
                    <a:pt x="219885" y="88475"/>
                    <a:pt x="220313" y="88732"/>
                    <a:pt x="220313" y="88732"/>
                  </a:cubicBezTo>
                  <a:cubicBezTo>
                    <a:pt x="233601" y="95070"/>
                    <a:pt x="248003" y="98324"/>
                    <a:pt x="260861" y="104919"/>
                  </a:cubicBezTo>
                  <a:lnTo>
                    <a:pt x="261204" y="104148"/>
                  </a:lnTo>
                  <a:lnTo>
                    <a:pt x="260518" y="103635"/>
                  </a:lnTo>
                  <a:cubicBezTo>
                    <a:pt x="255461" y="110401"/>
                    <a:pt x="250146" y="116910"/>
                    <a:pt x="244745" y="123334"/>
                  </a:cubicBezTo>
                  <a:lnTo>
                    <a:pt x="244745" y="123334"/>
                  </a:lnTo>
                  <a:cubicBezTo>
                    <a:pt x="244745" y="123334"/>
                    <a:pt x="244745" y="123334"/>
                    <a:pt x="244745" y="123334"/>
                  </a:cubicBezTo>
                  <a:cubicBezTo>
                    <a:pt x="243545" y="125132"/>
                    <a:pt x="241316" y="127188"/>
                    <a:pt x="241230" y="130100"/>
                  </a:cubicBezTo>
                  <a:lnTo>
                    <a:pt x="241487" y="131642"/>
                  </a:lnTo>
                  <a:lnTo>
                    <a:pt x="241487" y="131898"/>
                  </a:lnTo>
                  <a:cubicBezTo>
                    <a:pt x="241487" y="131898"/>
                    <a:pt x="241744" y="132070"/>
                    <a:pt x="241744" y="132070"/>
                  </a:cubicBezTo>
                  <a:cubicBezTo>
                    <a:pt x="246288" y="135924"/>
                    <a:pt x="251517" y="138579"/>
                    <a:pt x="256146" y="141834"/>
                  </a:cubicBezTo>
                  <a:lnTo>
                    <a:pt x="256146" y="141834"/>
                  </a:lnTo>
                  <a:cubicBezTo>
                    <a:pt x="256146" y="141834"/>
                    <a:pt x="261376" y="145089"/>
                    <a:pt x="261376" y="145089"/>
                  </a:cubicBezTo>
                  <a:lnTo>
                    <a:pt x="261804" y="144403"/>
                  </a:lnTo>
                  <a:lnTo>
                    <a:pt x="261376" y="145089"/>
                  </a:lnTo>
                  <a:cubicBezTo>
                    <a:pt x="263776" y="146630"/>
                    <a:pt x="266090" y="148258"/>
                    <a:pt x="268491" y="149885"/>
                  </a:cubicBezTo>
                  <a:lnTo>
                    <a:pt x="269005" y="149200"/>
                  </a:lnTo>
                  <a:lnTo>
                    <a:pt x="268233" y="149028"/>
                  </a:lnTo>
                  <a:cubicBezTo>
                    <a:pt x="267376" y="153140"/>
                    <a:pt x="266005" y="157422"/>
                    <a:pt x="265833" y="161875"/>
                  </a:cubicBezTo>
                  <a:lnTo>
                    <a:pt x="265833" y="162047"/>
                  </a:lnTo>
                  <a:cubicBezTo>
                    <a:pt x="265833" y="162047"/>
                    <a:pt x="265833" y="162218"/>
                    <a:pt x="265833" y="162218"/>
                  </a:cubicBezTo>
                  <a:cubicBezTo>
                    <a:pt x="272177" y="175836"/>
                    <a:pt x="286836" y="181146"/>
                    <a:pt x="298666" y="187741"/>
                  </a:cubicBezTo>
                  <a:lnTo>
                    <a:pt x="299095" y="186971"/>
                  </a:lnTo>
                  <a:lnTo>
                    <a:pt x="298666" y="187656"/>
                  </a:lnTo>
                  <a:cubicBezTo>
                    <a:pt x="303467" y="190568"/>
                    <a:pt x="309296" y="192281"/>
                    <a:pt x="311353" y="197163"/>
                  </a:cubicBezTo>
                  <a:lnTo>
                    <a:pt x="311353" y="197163"/>
                  </a:lnTo>
                  <a:cubicBezTo>
                    <a:pt x="311353" y="197163"/>
                    <a:pt x="311353" y="197163"/>
                    <a:pt x="311353" y="197163"/>
                  </a:cubicBezTo>
                  <a:cubicBezTo>
                    <a:pt x="316325" y="207098"/>
                    <a:pt x="321812" y="216862"/>
                    <a:pt x="326698" y="226883"/>
                  </a:cubicBezTo>
                  <a:lnTo>
                    <a:pt x="327469" y="226540"/>
                  </a:lnTo>
                  <a:lnTo>
                    <a:pt x="326955" y="225941"/>
                  </a:lnTo>
                  <a:cubicBezTo>
                    <a:pt x="323612" y="228938"/>
                    <a:pt x="319411" y="231165"/>
                    <a:pt x="316154" y="234762"/>
                  </a:cubicBezTo>
                  <a:lnTo>
                    <a:pt x="315982" y="234934"/>
                  </a:lnTo>
                  <a:lnTo>
                    <a:pt x="315982" y="235105"/>
                  </a:lnTo>
                  <a:cubicBezTo>
                    <a:pt x="315982" y="235105"/>
                    <a:pt x="315725" y="236390"/>
                    <a:pt x="315725" y="236390"/>
                  </a:cubicBezTo>
                  <a:cubicBezTo>
                    <a:pt x="315725" y="237417"/>
                    <a:pt x="316154" y="238274"/>
                    <a:pt x="316925" y="238788"/>
                  </a:cubicBezTo>
                  <a:cubicBezTo>
                    <a:pt x="317954" y="239559"/>
                    <a:pt x="319326" y="239644"/>
                    <a:pt x="320612" y="239816"/>
                  </a:cubicBezTo>
                  <a:cubicBezTo>
                    <a:pt x="321897" y="239902"/>
                    <a:pt x="323183" y="239987"/>
                    <a:pt x="323869" y="240244"/>
                  </a:cubicBezTo>
                  <a:lnTo>
                    <a:pt x="324126" y="239473"/>
                  </a:lnTo>
                  <a:lnTo>
                    <a:pt x="323269" y="239473"/>
                  </a:lnTo>
                  <a:cubicBezTo>
                    <a:pt x="322926" y="243327"/>
                    <a:pt x="323012" y="247267"/>
                    <a:pt x="321726" y="250779"/>
                  </a:cubicBezTo>
                  <a:lnTo>
                    <a:pt x="322498" y="251036"/>
                  </a:lnTo>
                  <a:lnTo>
                    <a:pt x="321812" y="250522"/>
                  </a:lnTo>
                  <a:cubicBezTo>
                    <a:pt x="319754" y="253177"/>
                    <a:pt x="316497" y="254890"/>
                    <a:pt x="313582" y="257202"/>
                  </a:cubicBezTo>
                  <a:lnTo>
                    <a:pt x="313239" y="257545"/>
                  </a:lnTo>
                  <a:lnTo>
                    <a:pt x="313239" y="258059"/>
                  </a:lnTo>
                  <a:cubicBezTo>
                    <a:pt x="314096" y="261742"/>
                    <a:pt x="314954" y="265510"/>
                    <a:pt x="315897" y="269193"/>
                  </a:cubicBezTo>
                  <a:lnTo>
                    <a:pt x="316668" y="269022"/>
                  </a:lnTo>
                  <a:lnTo>
                    <a:pt x="316411" y="268251"/>
                  </a:lnTo>
                  <a:cubicBezTo>
                    <a:pt x="315125" y="268679"/>
                    <a:pt x="313411" y="268851"/>
                    <a:pt x="311782" y="269279"/>
                  </a:cubicBezTo>
                  <a:cubicBezTo>
                    <a:pt x="310153" y="269707"/>
                    <a:pt x="308439" y="270563"/>
                    <a:pt x="307581" y="272448"/>
                  </a:cubicBezTo>
                  <a:lnTo>
                    <a:pt x="308353" y="272790"/>
                  </a:lnTo>
                  <a:lnTo>
                    <a:pt x="307667" y="272362"/>
                  </a:lnTo>
                  <a:cubicBezTo>
                    <a:pt x="303381" y="279128"/>
                    <a:pt x="302181" y="287094"/>
                    <a:pt x="298494" y="293689"/>
                  </a:cubicBezTo>
                  <a:lnTo>
                    <a:pt x="299266" y="294117"/>
                  </a:lnTo>
                  <a:lnTo>
                    <a:pt x="299438" y="293346"/>
                  </a:lnTo>
                  <a:cubicBezTo>
                    <a:pt x="294722" y="292147"/>
                    <a:pt x="290008" y="290862"/>
                    <a:pt x="285293" y="289749"/>
                  </a:cubicBezTo>
                  <a:lnTo>
                    <a:pt x="284693" y="289578"/>
                  </a:lnTo>
                  <a:lnTo>
                    <a:pt x="284350" y="290092"/>
                  </a:lnTo>
                  <a:cubicBezTo>
                    <a:pt x="278435" y="300883"/>
                    <a:pt x="276806" y="313302"/>
                    <a:pt x="271577" y="323923"/>
                  </a:cubicBezTo>
                  <a:lnTo>
                    <a:pt x="272348" y="324265"/>
                  </a:lnTo>
                  <a:lnTo>
                    <a:pt x="271748" y="323666"/>
                  </a:lnTo>
                  <a:cubicBezTo>
                    <a:pt x="267891" y="327520"/>
                    <a:pt x="262661" y="329747"/>
                    <a:pt x="257775" y="332573"/>
                  </a:cubicBezTo>
                  <a:lnTo>
                    <a:pt x="258204" y="333258"/>
                  </a:lnTo>
                  <a:lnTo>
                    <a:pt x="259061" y="333258"/>
                  </a:lnTo>
                  <a:cubicBezTo>
                    <a:pt x="259061" y="333258"/>
                    <a:pt x="259061" y="331545"/>
                    <a:pt x="259061" y="331545"/>
                  </a:cubicBezTo>
                  <a:cubicBezTo>
                    <a:pt x="259061" y="328548"/>
                    <a:pt x="259147" y="325550"/>
                    <a:pt x="259232" y="322552"/>
                  </a:cubicBezTo>
                  <a:cubicBezTo>
                    <a:pt x="259232" y="320240"/>
                    <a:pt x="259232" y="317927"/>
                    <a:pt x="258889" y="315529"/>
                  </a:cubicBezTo>
                  <a:lnTo>
                    <a:pt x="258889" y="315358"/>
                  </a:lnTo>
                  <a:cubicBezTo>
                    <a:pt x="258889" y="315358"/>
                    <a:pt x="258889" y="315186"/>
                    <a:pt x="258889" y="315186"/>
                  </a:cubicBezTo>
                  <a:cubicBezTo>
                    <a:pt x="255975" y="309277"/>
                    <a:pt x="250403" y="305680"/>
                    <a:pt x="246631" y="301054"/>
                  </a:cubicBezTo>
                  <a:cubicBezTo>
                    <a:pt x="243802" y="297543"/>
                    <a:pt x="237458" y="291462"/>
                    <a:pt x="237458" y="291462"/>
                  </a:cubicBezTo>
                  <a:lnTo>
                    <a:pt x="237030" y="291034"/>
                  </a:lnTo>
                  <a:lnTo>
                    <a:pt x="230429" y="294374"/>
                  </a:lnTo>
                  <a:lnTo>
                    <a:pt x="230429" y="294374"/>
                  </a:lnTo>
                  <a:cubicBezTo>
                    <a:pt x="230429" y="294374"/>
                    <a:pt x="230429" y="294374"/>
                    <a:pt x="230429" y="294374"/>
                  </a:cubicBezTo>
                  <a:cubicBezTo>
                    <a:pt x="225114" y="297714"/>
                    <a:pt x="217913" y="299170"/>
                    <a:pt x="213370" y="304566"/>
                  </a:cubicBezTo>
                  <a:lnTo>
                    <a:pt x="213027" y="304994"/>
                  </a:lnTo>
                  <a:lnTo>
                    <a:pt x="213284" y="305508"/>
                  </a:lnTo>
                  <a:cubicBezTo>
                    <a:pt x="215856" y="310562"/>
                    <a:pt x="219885" y="314415"/>
                    <a:pt x="223056" y="318784"/>
                  </a:cubicBezTo>
                  <a:lnTo>
                    <a:pt x="223742" y="318270"/>
                  </a:lnTo>
                  <a:lnTo>
                    <a:pt x="223742" y="317413"/>
                  </a:lnTo>
                  <a:cubicBezTo>
                    <a:pt x="212769" y="318698"/>
                    <a:pt x="201625" y="318184"/>
                    <a:pt x="190567" y="319127"/>
                  </a:cubicBezTo>
                  <a:lnTo>
                    <a:pt x="190567" y="319127"/>
                  </a:lnTo>
                  <a:cubicBezTo>
                    <a:pt x="183966" y="319811"/>
                    <a:pt x="176851" y="318613"/>
                    <a:pt x="170164" y="321524"/>
                  </a:cubicBezTo>
                  <a:lnTo>
                    <a:pt x="170507" y="322295"/>
                  </a:lnTo>
                  <a:lnTo>
                    <a:pt x="170164" y="321524"/>
                  </a:lnTo>
                  <a:cubicBezTo>
                    <a:pt x="163992" y="323923"/>
                    <a:pt x="158077" y="326835"/>
                    <a:pt x="151905" y="328633"/>
                  </a:cubicBezTo>
                  <a:lnTo>
                    <a:pt x="152162" y="329404"/>
                  </a:lnTo>
                  <a:lnTo>
                    <a:pt x="152762" y="328805"/>
                  </a:lnTo>
                  <a:cubicBezTo>
                    <a:pt x="148819" y="324951"/>
                    <a:pt x="148476" y="324094"/>
                    <a:pt x="143589" y="321182"/>
                  </a:cubicBezTo>
                  <a:lnTo>
                    <a:pt x="143589" y="321182"/>
                  </a:lnTo>
                  <a:cubicBezTo>
                    <a:pt x="143589" y="321182"/>
                    <a:pt x="143589" y="321182"/>
                    <a:pt x="143589" y="321182"/>
                  </a:cubicBezTo>
                  <a:cubicBezTo>
                    <a:pt x="143589" y="321182"/>
                    <a:pt x="139132" y="318784"/>
                    <a:pt x="134331" y="318784"/>
                  </a:cubicBezTo>
                  <a:lnTo>
                    <a:pt x="133302" y="318784"/>
                  </a:lnTo>
                  <a:cubicBezTo>
                    <a:pt x="133302" y="318784"/>
                    <a:pt x="133302" y="319640"/>
                    <a:pt x="133302" y="319640"/>
                  </a:cubicBezTo>
                  <a:lnTo>
                    <a:pt x="133302" y="318784"/>
                  </a:lnTo>
                  <a:cubicBezTo>
                    <a:pt x="131674" y="318784"/>
                    <a:pt x="130131" y="318784"/>
                    <a:pt x="128588" y="318784"/>
                  </a:cubicBezTo>
                  <a:cubicBezTo>
                    <a:pt x="126873" y="318784"/>
                    <a:pt x="125159" y="318784"/>
                    <a:pt x="123358" y="318784"/>
                  </a:cubicBezTo>
                  <a:cubicBezTo>
                    <a:pt x="120958" y="318784"/>
                    <a:pt x="118558" y="318784"/>
                    <a:pt x="115986" y="319041"/>
                  </a:cubicBezTo>
                  <a:lnTo>
                    <a:pt x="115300" y="319041"/>
                  </a:lnTo>
                  <a:cubicBezTo>
                    <a:pt x="115300" y="319041"/>
                    <a:pt x="115300" y="319811"/>
                    <a:pt x="115300" y="319811"/>
                  </a:cubicBezTo>
                  <a:cubicBezTo>
                    <a:pt x="115129" y="321524"/>
                    <a:pt x="115043" y="323237"/>
                    <a:pt x="115043" y="324951"/>
                  </a:cubicBezTo>
                  <a:cubicBezTo>
                    <a:pt x="115043" y="332230"/>
                    <a:pt x="116157" y="339425"/>
                    <a:pt x="116157" y="346534"/>
                  </a:cubicBezTo>
                  <a:cubicBezTo>
                    <a:pt x="116157" y="347733"/>
                    <a:pt x="116157" y="349018"/>
                    <a:pt x="116072" y="350217"/>
                  </a:cubicBezTo>
                  <a:lnTo>
                    <a:pt x="116929" y="350217"/>
                  </a:lnTo>
                  <a:cubicBezTo>
                    <a:pt x="116929" y="350217"/>
                    <a:pt x="116500" y="349532"/>
                    <a:pt x="116500" y="349532"/>
                  </a:cubicBezTo>
                  <a:cubicBezTo>
                    <a:pt x="107242" y="355098"/>
                    <a:pt x="97984" y="360752"/>
                    <a:pt x="88554" y="365976"/>
                  </a:cubicBezTo>
                  <a:lnTo>
                    <a:pt x="88983" y="366747"/>
                  </a:lnTo>
                  <a:lnTo>
                    <a:pt x="89497" y="366062"/>
                  </a:lnTo>
                  <a:cubicBezTo>
                    <a:pt x="79724" y="358782"/>
                    <a:pt x="69609" y="352015"/>
                    <a:pt x="59922" y="344821"/>
                  </a:cubicBezTo>
                  <a:lnTo>
                    <a:pt x="59922" y="344821"/>
                  </a:lnTo>
                  <a:cubicBezTo>
                    <a:pt x="59922" y="344821"/>
                    <a:pt x="59922" y="344821"/>
                    <a:pt x="59922" y="344821"/>
                  </a:cubicBezTo>
                  <a:cubicBezTo>
                    <a:pt x="56836" y="342766"/>
                    <a:pt x="53835" y="340196"/>
                    <a:pt x="49978" y="338997"/>
                  </a:cubicBezTo>
                  <a:lnTo>
                    <a:pt x="49806" y="338997"/>
                  </a:lnTo>
                  <a:cubicBezTo>
                    <a:pt x="49806" y="338997"/>
                    <a:pt x="49635" y="338997"/>
                    <a:pt x="49635" y="338997"/>
                  </a:cubicBezTo>
                  <a:cubicBezTo>
                    <a:pt x="45091" y="339511"/>
                    <a:pt x="41062" y="341652"/>
                    <a:pt x="36947" y="342937"/>
                  </a:cubicBezTo>
                  <a:lnTo>
                    <a:pt x="37205" y="343708"/>
                  </a:lnTo>
                  <a:lnTo>
                    <a:pt x="37890" y="343279"/>
                  </a:lnTo>
                  <a:cubicBezTo>
                    <a:pt x="32490" y="334115"/>
                    <a:pt x="28203" y="324265"/>
                    <a:pt x="23146" y="314758"/>
                  </a:cubicBezTo>
                  <a:lnTo>
                    <a:pt x="22374" y="315186"/>
                  </a:lnTo>
                  <a:lnTo>
                    <a:pt x="23146" y="314844"/>
                  </a:lnTo>
                  <a:cubicBezTo>
                    <a:pt x="20660" y="309962"/>
                    <a:pt x="17745" y="305337"/>
                    <a:pt x="16202" y="300284"/>
                  </a:cubicBezTo>
                  <a:lnTo>
                    <a:pt x="15431" y="300540"/>
                  </a:lnTo>
                  <a:lnTo>
                    <a:pt x="16288" y="300540"/>
                  </a:lnTo>
                  <a:cubicBezTo>
                    <a:pt x="16374" y="297201"/>
                    <a:pt x="17831" y="293946"/>
                    <a:pt x="18945" y="290605"/>
                  </a:cubicBezTo>
                  <a:lnTo>
                    <a:pt x="18174" y="290348"/>
                  </a:lnTo>
                  <a:lnTo>
                    <a:pt x="18945" y="290605"/>
                  </a:lnTo>
                  <a:cubicBezTo>
                    <a:pt x="25546" y="272191"/>
                    <a:pt x="31975" y="253777"/>
                    <a:pt x="38405" y="235362"/>
                  </a:cubicBezTo>
                  <a:lnTo>
                    <a:pt x="41148" y="227397"/>
                  </a:lnTo>
                  <a:lnTo>
                    <a:pt x="41405" y="226711"/>
                  </a:lnTo>
                  <a:lnTo>
                    <a:pt x="40719" y="226369"/>
                  </a:lnTo>
                  <a:cubicBezTo>
                    <a:pt x="28289" y="220459"/>
                    <a:pt x="13716" y="212922"/>
                    <a:pt x="1543" y="206413"/>
                  </a:cubicBezTo>
                  <a:lnTo>
                    <a:pt x="1114" y="207184"/>
                  </a:lnTo>
                  <a:lnTo>
                    <a:pt x="1714" y="207783"/>
                  </a:lnTo>
                  <a:cubicBezTo>
                    <a:pt x="10458" y="199390"/>
                    <a:pt x="21260" y="193309"/>
                    <a:pt x="30775" y="185514"/>
                  </a:cubicBezTo>
                  <a:lnTo>
                    <a:pt x="30261" y="184830"/>
                  </a:lnTo>
                  <a:lnTo>
                    <a:pt x="30775" y="185514"/>
                  </a:lnTo>
                  <a:cubicBezTo>
                    <a:pt x="31975" y="184572"/>
                    <a:pt x="32318" y="183288"/>
                    <a:pt x="32490" y="182175"/>
                  </a:cubicBezTo>
                  <a:cubicBezTo>
                    <a:pt x="32661" y="180975"/>
                    <a:pt x="32661" y="179862"/>
                    <a:pt x="32833" y="179091"/>
                  </a:cubicBezTo>
                  <a:lnTo>
                    <a:pt x="33004" y="178406"/>
                  </a:lnTo>
                  <a:lnTo>
                    <a:pt x="32404" y="178149"/>
                  </a:lnTo>
                  <a:cubicBezTo>
                    <a:pt x="27346" y="175751"/>
                    <a:pt x="22117" y="173952"/>
                    <a:pt x="17145" y="171639"/>
                  </a:cubicBezTo>
                  <a:lnTo>
                    <a:pt x="16802" y="172411"/>
                  </a:lnTo>
                  <a:lnTo>
                    <a:pt x="17574" y="172667"/>
                  </a:lnTo>
                  <a:cubicBezTo>
                    <a:pt x="20660" y="163503"/>
                    <a:pt x="25203" y="154853"/>
                    <a:pt x="28975" y="145774"/>
                  </a:cubicBezTo>
                  <a:cubicBezTo>
                    <a:pt x="32233" y="137894"/>
                    <a:pt x="36690" y="130357"/>
                    <a:pt x="38491" y="121792"/>
                  </a:cubicBezTo>
                  <a:lnTo>
                    <a:pt x="38491" y="121278"/>
                  </a:lnTo>
                  <a:cubicBezTo>
                    <a:pt x="38491" y="121278"/>
                    <a:pt x="38233" y="120936"/>
                    <a:pt x="38233" y="120936"/>
                  </a:cubicBezTo>
                  <a:cubicBezTo>
                    <a:pt x="29404" y="113484"/>
                    <a:pt x="19460" y="107660"/>
                    <a:pt x="10630" y="100466"/>
                  </a:cubicBezTo>
                  <a:lnTo>
                    <a:pt x="10116" y="101065"/>
                  </a:lnTo>
                  <a:lnTo>
                    <a:pt x="10887" y="101322"/>
                  </a:lnTo>
                  <a:cubicBezTo>
                    <a:pt x="13459" y="94128"/>
                    <a:pt x="17488" y="87533"/>
                    <a:pt x="21003" y="80681"/>
                  </a:cubicBezTo>
                  <a:lnTo>
                    <a:pt x="21003" y="80681"/>
                  </a:lnTo>
                  <a:cubicBezTo>
                    <a:pt x="21003" y="80681"/>
                    <a:pt x="21003" y="80681"/>
                    <a:pt x="21003" y="80681"/>
                  </a:cubicBezTo>
                  <a:cubicBezTo>
                    <a:pt x="22203" y="77598"/>
                    <a:pt x="26060" y="77169"/>
                    <a:pt x="29489" y="76484"/>
                  </a:cubicBezTo>
                  <a:lnTo>
                    <a:pt x="29318" y="75713"/>
                  </a:lnTo>
                  <a:lnTo>
                    <a:pt x="29489" y="76570"/>
                  </a:lnTo>
                  <a:cubicBezTo>
                    <a:pt x="38148" y="75114"/>
                    <a:pt x="46720" y="73572"/>
                    <a:pt x="55378" y="72458"/>
                  </a:cubicBezTo>
                  <a:lnTo>
                    <a:pt x="55378" y="71602"/>
                  </a:lnTo>
                  <a:cubicBezTo>
                    <a:pt x="55378" y="71602"/>
                    <a:pt x="54607" y="72116"/>
                    <a:pt x="54607" y="72116"/>
                  </a:cubicBezTo>
                  <a:cubicBezTo>
                    <a:pt x="58036" y="77084"/>
                    <a:pt x="59836" y="83935"/>
                    <a:pt x="65408" y="87875"/>
                  </a:cubicBezTo>
                  <a:lnTo>
                    <a:pt x="65751" y="88132"/>
                  </a:lnTo>
                  <a:lnTo>
                    <a:pt x="66094" y="88132"/>
                  </a:lnTo>
                  <a:cubicBezTo>
                    <a:pt x="71838" y="86591"/>
                    <a:pt x="77753" y="84193"/>
                    <a:pt x="82296" y="80081"/>
                  </a:cubicBezTo>
                  <a:lnTo>
                    <a:pt x="82467" y="80081"/>
                  </a:lnTo>
                  <a:cubicBezTo>
                    <a:pt x="82467" y="80081"/>
                    <a:pt x="82467" y="79824"/>
                    <a:pt x="82467" y="79824"/>
                  </a:cubicBezTo>
                  <a:cubicBezTo>
                    <a:pt x="83239" y="77854"/>
                    <a:pt x="83496" y="75884"/>
                    <a:pt x="83496" y="73829"/>
                  </a:cubicBezTo>
                  <a:cubicBezTo>
                    <a:pt x="83496" y="70232"/>
                    <a:pt x="82725" y="66720"/>
                    <a:pt x="82725" y="63465"/>
                  </a:cubicBezTo>
                  <a:lnTo>
                    <a:pt x="82725" y="63465"/>
                  </a:lnTo>
                  <a:cubicBezTo>
                    <a:pt x="82725" y="63465"/>
                    <a:pt x="81867" y="63465"/>
                    <a:pt x="81867" y="63465"/>
                  </a:cubicBezTo>
                  <a:lnTo>
                    <a:pt x="82125" y="64236"/>
                  </a:lnTo>
                  <a:cubicBezTo>
                    <a:pt x="86839" y="62609"/>
                    <a:pt x="91640" y="61324"/>
                    <a:pt x="96526" y="60554"/>
                  </a:cubicBezTo>
                  <a:lnTo>
                    <a:pt x="96526" y="59697"/>
                  </a:lnTo>
                  <a:cubicBezTo>
                    <a:pt x="96526" y="59697"/>
                    <a:pt x="95669" y="60040"/>
                    <a:pt x="95669" y="60040"/>
                  </a:cubicBezTo>
                  <a:cubicBezTo>
                    <a:pt x="97984" y="65007"/>
                    <a:pt x="100384" y="70060"/>
                    <a:pt x="103299" y="74857"/>
                  </a:cubicBezTo>
                  <a:lnTo>
                    <a:pt x="103641" y="75456"/>
                  </a:lnTo>
                  <a:lnTo>
                    <a:pt x="104327" y="75199"/>
                  </a:lnTo>
                  <a:cubicBezTo>
                    <a:pt x="114357" y="71002"/>
                    <a:pt x="123101" y="65007"/>
                    <a:pt x="132788" y="60468"/>
                  </a:cubicBezTo>
                  <a:lnTo>
                    <a:pt x="132788" y="60468"/>
                  </a:lnTo>
                  <a:cubicBezTo>
                    <a:pt x="132788" y="60468"/>
                    <a:pt x="132788" y="60468"/>
                    <a:pt x="132788" y="60468"/>
                  </a:cubicBezTo>
                  <a:cubicBezTo>
                    <a:pt x="135788" y="58840"/>
                    <a:pt x="137417" y="57042"/>
                    <a:pt x="138360" y="54216"/>
                  </a:cubicBezTo>
                  <a:lnTo>
                    <a:pt x="138360" y="54216"/>
                  </a:lnTo>
                  <a:cubicBezTo>
                    <a:pt x="138360" y="54216"/>
                    <a:pt x="138360" y="54044"/>
                    <a:pt x="138360" y="54044"/>
                  </a:cubicBezTo>
                  <a:lnTo>
                    <a:pt x="137503" y="54044"/>
                  </a:lnTo>
                  <a:close/>
                </a:path>
              </a:pathLst>
            </a:custGeom>
            <a:solidFill>
              <a:srgbClr val="FFFFFF"/>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0" name="Freeform 208">
              <a:extLst>
                <a:ext uri="{FF2B5EF4-FFF2-40B4-BE49-F238E27FC236}">
                  <a16:creationId xmlns:a16="http://schemas.microsoft.com/office/drawing/2014/main" id="{215C43DE-BD67-BE1E-D282-558099EC58A6}"/>
                </a:ext>
              </a:extLst>
            </p:cNvPr>
            <p:cNvSpPr/>
            <p:nvPr/>
          </p:nvSpPr>
          <p:spPr>
            <a:xfrm>
              <a:off x="1913149" y="5114670"/>
              <a:ext cx="1023086" cy="709950"/>
            </a:xfrm>
            <a:custGeom>
              <a:avLst/>
              <a:gdLst>
                <a:gd name="connsiteX0" fmla="*/ 237716 w 559540"/>
                <a:gd name="connsiteY0" fmla="*/ 186114 h 432525"/>
                <a:gd name="connsiteX1" fmla="*/ 239259 w 559540"/>
                <a:gd name="connsiteY1" fmla="*/ 181917 h 432525"/>
                <a:gd name="connsiteX2" fmla="*/ 241316 w 559540"/>
                <a:gd name="connsiteY2" fmla="*/ 173695 h 432525"/>
                <a:gd name="connsiteX3" fmla="*/ 234715 w 559540"/>
                <a:gd name="connsiteY3" fmla="*/ 155795 h 432525"/>
                <a:gd name="connsiteX4" fmla="*/ 225542 w 559540"/>
                <a:gd name="connsiteY4" fmla="*/ 124790 h 432525"/>
                <a:gd name="connsiteX5" fmla="*/ 209769 w 559540"/>
                <a:gd name="connsiteY5" fmla="*/ 120250 h 432525"/>
                <a:gd name="connsiteX6" fmla="*/ 195710 w 559540"/>
                <a:gd name="connsiteY6" fmla="*/ 99695 h 432525"/>
                <a:gd name="connsiteX7" fmla="*/ 201111 w 559540"/>
                <a:gd name="connsiteY7" fmla="*/ 90959 h 432525"/>
                <a:gd name="connsiteX8" fmla="*/ 212512 w 559540"/>
                <a:gd name="connsiteY8" fmla="*/ 97810 h 432525"/>
                <a:gd name="connsiteX9" fmla="*/ 224514 w 559540"/>
                <a:gd name="connsiteY9" fmla="*/ 96868 h 432525"/>
                <a:gd name="connsiteX10" fmla="*/ 225285 w 559540"/>
                <a:gd name="connsiteY10" fmla="*/ 89845 h 432525"/>
                <a:gd name="connsiteX11" fmla="*/ 200082 w 559540"/>
                <a:gd name="connsiteY11" fmla="*/ 79139 h 432525"/>
                <a:gd name="connsiteX12" fmla="*/ 206512 w 559540"/>
                <a:gd name="connsiteY12" fmla="*/ 58669 h 432525"/>
                <a:gd name="connsiteX13" fmla="*/ 205054 w 559540"/>
                <a:gd name="connsiteY13" fmla="*/ 37771 h 432525"/>
                <a:gd name="connsiteX14" fmla="*/ 217999 w 559540"/>
                <a:gd name="connsiteY14" fmla="*/ 22954 h 432525"/>
                <a:gd name="connsiteX15" fmla="*/ 207112 w 559540"/>
                <a:gd name="connsiteY15" fmla="*/ 0 h 432525"/>
                <a:gd name="connsiteX16" fmla="*/ 176422 w 559540"/>
                <a:gd name="connsiteY16" fmla="*/ 21498 h 432525"/>
                <a:gd name="connsiteX17" fmla="*/ 182852 w 559540"/>
                <a:gd name="connsiteY17" fmla="*/ 33060 h 432525"/>
                <a:gd name="connsiteX18" fmla="*/ 174365 w 559540"/>
                <a:gd name="connsiteY18" fmla="*/ 45137 h 432525"/>
                <a:gd name="connsiteX19" fmla="*/ 166907 w 559540"/>
                <a:gd name="connsiteY19" fmla="*/ 49419 h 432525"/>
                <a:gd name="connsiteX20" fmla="*/ 159106 w 559540"/>
                <a:gd name="connsiteY20" fmla="*/ 35887 h 432525"/>
                <a:gd name="connsiteX21" fmla="*/ 135103 w 559540"/>
                <a:gd name="connsiteY21" fmla="*/ 43338 h 432525"/>
                <a:gd name="connsiteX22" fmla="*/ 135274 w 559540"/>
                <a:gd name="connsiteY22" fmla="*/ 49505 h 432525"/>
                <a:gd name="connsiteX23" fmla="*/ 129016 w 559540"/>
                <a:gd name="connsiteY23" fmla="*/ 56871 h 432525"/>
                <a:gd name="connsiteX24" fmla="*/ 108700 w 559540"/>
                <a:gd name="connsiteY24" fmla="*/ 63808 h 432525"/>
                <a:gd name="connsiteX25" fmla="*/ 98155 w 559540"/>
                <a:gd name="connsiteY25" fmla="*/ 31604 h 432525"/>
                <a:gd name="connsiteX26" fmla="*/ 107842 w 559540"/>
                <a:gd name="connsiteY26" fmla="*/ 25609 h 432525"/>
                <a:gd name="connsiteX27" fmla="*/ 99184 w 559540"/>
                <a:gd name="connsiteY27" fmla="*/ 14988 h 432525"/>
                <a:gd name="connsiteX28" fmla="*/ 93183 w 559540"/>
                <a:gd name="connsiteY28" fmla="*/ 28264 h 432525"/>
                <a:gd name="connsiteX29" fmla="*/ 78696 w 559540"/>
                <a:gd name="connsiteY29" fmla="*/ 25095 h 432525"/>
                <a:gd name="connsiteX30" fmla="*/ 68923 w 559540"/>
                <a:gd name="connsiteY30" fmla="*/ 52931 h 432525"/>
                <a:gd name="connsiteX31" fmla="*/ 55636 w 559540"/>
                <a:gd name="connsiteY31" fmla="*/ 64236 h 432525"/>
                <a:gd name="connsiteX32" fmla="*/ 47920 w 559540"/>
                <a:gd name="connsiteY32" fmla="*/ 71859 h 432525"/>
                <a:gd name="connsiteX33" fmla="*/ 40977 w 559540"/>
                <a:gd name="connsiteY33" fmla="*/ 129072 h 432525"/>
                <a:gd name="connsiteX34" fmla="*/ 41491 w 559540"/>
                <a:gd name="connsiteY34" fmla="*/ 140720 h 432525"/>
                <a:gd name="connsiteX35" fmla="*/ 57693 w 559540"/>
                <a:gd name="connsiteY35" fmla="*/ 176093 h 432525"/>
                <a:gd name="connsiteX36" fmla="*/ 61036 w 559540"/>
                <a:gd name="connsiteY36" fmla="*/ 183117 h 432525"/>
                <a:gd name="connsiteX37" fmla="*/ 69952 w 559540"/>
                <a:gd name="connsiteY37" fmla="*/ 202045 h 432525"/>
                <a:gd name="connsiteX38" fmla="*/ 63351 w 559540"/>
                <a:gd name="connsiteY38" fmla="*/ 209582 h 432525"/>
                <a:gd name="connsiteX39" fmla="*/ 70723 w 559540"/>
                <a:gd name="connsiteY39" fmla="*/ 233820 h 432525"/>
                <a:gd name="connsiteX40" fmla="*/ 70209 w 559540"/>
                <a:gd name="connsiteY40" fmla="*/ 256175 h 432525"/>
                <a:gd name="connsiteX41" fmla="*/ 45263 w 559540"/>
                <a:gd name="connsiteY41" fmla="*/ 266452 h 432525"/>
                <a:gd name="connsiteX42" fmla="*/ 53150 w 559540"/>
                <a:gd name="connsiteY42" fmla="*/ 319212 h 432525"/>
                <a:gd name="connsiteX43" fmla="*/ 54521 w 559540"/>
                <a:gd name="connsiteY43" fmla="*/ 332316 h 432525"/>
                <a:gd name="connsiteX44" fmla="*/ 46206 w 559540"/>
                <a:gd name="connsiteY44" fmla="*/ 339339 h 432525"/>
                <a:gd name="connsiteX45" fmla="*/ 16802 w 559540"/>
                <a:gd name="connsiteY45" fmla="*/ 323409 h 432525"/>
                <a:gd name="connsiteX46" fmla="*/ 0 w 559540"/>
                <a:gd name="connsiteY46" fmla="*/ 325036 h 432525"/>
                <a:gd name="connsiteX47" fmla="*/ 9516 w 559540"/>
                <a:gd name="connsiteY47" fmla="*/ 341053 h 432525"/>
                <a:gd name="connsiteX48" fmla="*/ 19631 w 559540"/>
                <a:gd name="connsiteY48" fmla="*/ 342851 h 432525"/>
                <a:gd name="connsiteX49" fmla="*/ 16631 w 559540"/>
                <a:gd name="connsiteY49" fmla="*/ 358354 h 432525"/>
                <a:gd name="connsiteX50" fmla="*/ 22889 w 559540"/>
                <a:gd name="connsiteY50" fmla="*/ 359981 h 432525"/>
                <a:gd name="connsiteX51" fmla="*/ 28204 w 559540"/>
                <a:gd name="connsiteY51" fmla="*/ 382078 h 432525"/>
                <a:gd name="connsiteX52" fmla="*/ 34033 w 559540"/>
                <a:gd name="connsiteY52" fmla="*/ 382506 h 432525"/>
                <a:gd name="connsiteX53" fmla="*/ 45006 w 559540"/>
                <a:gd name="connsiteY53" fmla="*/ 391328 h 432525"/>
                <a:gd name="connsiteX54" fmla="*/ 58893 w 559540"/>
                <a:gd name="connsiteY54" fmla="*/ 395011 h 432525"/>
                <a:gd name="connsiteX55" fmla="*/ 66094 w 559540"/>
                <a:gd name="connsiteY55" fmla="*/ 384219 h 432525"/>
                <a:gd name="connsiteX56" fmla="*/ 92669 w 559540"/>
                <a:gd name="connsiteY56" fmla="*/ 377625 h 432525"/>
                <a:gd name="connsiteX57" fmla="*/ 100384 w 559540"/>
                <a:gd name="connsiteY57" fmla="*/ 369830 h 432525"/>
                <a:gd name="connsiteX58" fmla="*/ 92755 w 559540"/>
                <a:gd name="connsiteY58" fmla="*/ 352872 h 432525"/>
                <a:gd name="connsiteX59" fmla="*/ 96098 w 559540"/>
                <a:gd name="connsiteY59" fmla="*/ 348846 h 432525"/>
                <a:gd name="connsiteX60" fmla="*/ 133902 w 559540"/>
                <a:gd name="connsiteY60" fmla="*/ 377111 h 432525"/>
                <a:gd name="connsiteX61" fmla="*/ 164249 w 559540"/>
                <a:gd name="connsiteY61" fmla="*/ 376425 h 432525"/>
                <a:gd name="connsiteX62" fmla="*/ 169479 w 559540"/>
                <a:gd name="connsiteY62" fmla="*/ 375226 h 432525"/>
                <a:gd name="connsiteX63" fmla="*/ 197596 w 559540"/>
                <a:gd name="connsiteY63" fmla="*/ 390729 h 432525"/>
                <a:gd name="connsiteX64" fmla="*/ 204454 w 559540"/>
                <a:gd name="connsiteY64" fmla="*/ 376254 h 432525"/>
                <a:gd name="connsiteX65" fmla="*/ 286407 w 559540"/>
                <a:gd name="connsiteY65" fmla="*/ 361180 h 432525"/>
                <a:gd name="connsiteX66" fmla="*/ 292322 w 559540"/>
                <a:gd name="connsiteY66" fmla="*/ 359981 h 432525"/>
                <a:gd name="connsiteX67" fmla="*/ 338014 w 559540"/>
                <a:gd name="connsiteY67" fmla="*/ 375654 h 432525"/>
                <a:gd name="connsiteX68" fmla="*/ 369989 w 559540"/>
                <a:gd name="connsiteY68" fmla="*/ 385076 h 432525"/>
                <a:gd name="connsiteX69" fmla="*/ 387391 w 559540"/>
                <a:gd name="connsiteY69" fmla="*/ 364263 h 432525"/>
                <a:gd name="connsiteX70" fmla="*/ 397164 w 559540"/>
                <a:gd name="connsiteY70" fmla="*/ 359467 h 432525"/>
                <a:gd name="connsiteX71" fmla="*/ 431454 w 559540"/>
                <a:gd name="connsiteY71" fmla="*/ 349275 h 432525"/>
                <a:gd name="connsiteX72" fmla="*/ 464887 w 559540"/>
                <a:gd name="connsiteY72" fmla="*/ 328548 h 432525"/>
                <a:gd name="connsiteX73" fmla="*/ 468573 w 559540"/>
                <a:gd name="connsiteY73" fmla="*/ 325036 h 432525"/>
                <a:gd name="connsiteX74" fmla="*/ 488718 w 559540"/>
                <a:gd name="connsiteY74" fmla="*/ 332402 h 432525"/>
                <a:gd name="connsiteX75" fmla="*/ 489576 w 559540"/>
                <a:gd name="connsiteY75" fmla="*/ 316214 h 432525"/>
                <a:gd name="connsiteX76" fmla="*/ 497205 w 559540"/>
                <a:gd name="connsiteY76" fmla="*/ 300798 h 432525"/>
                <a:gd name="connsiteX77" fmla="*/ 503377 w 559540"/>
                <a:gd name="connsiteY77" fmla="*/ 293689 h 432525"/>
                <a:gd name="connsiteX78" fmla="*/ 527380 w 559540"/>
                <a:gd name="connsiteY78" fmla="*/ 286237 h 432525"/>
                <a:gd name="connsiteX79" fmla="*/ 557384 w 559540"/>
                <a:gd name="connsiteY79" fmla="*/ 267480 h 432525"/>
                <a:gd name="connsiteX80" fmla="*/ 559098 w 559540"/>
                <a:gd name="connsiteY80" fmla="*/ 259858 h 432525"/>
                <a:gd name="connsiteX81" fmla="*/ 552669 w 559540"/>
                <a:gd name="connsiteY81" fmla="*/ 230309 h 432525"/>
                <a:gd name="connsiteX82" fmla="*/ 558156 w 559540"/>
                <a:gd name="connsiteY82" fmla="*/ 208554 h 432525"/>
                <a:gd name="connsiteX83" fmla="*/ 521122 w 559540"/>
                <a:gd name="connsiteY83" fmla="*/ 215663 h 432525"/>
                <a:gd name="connsiteX84" fmla="*/ 492233 w 559540"/>
                <a:gd name="connsiteY84" fmla="*/ 220288 h 432525"/>
                <a:gd name="connsiteX85" fmla="*/ 468144 w 559540"/>
                <a:gd name="connsiteY85" fmla="*/ 202302 h 432525"/>
                <a:gd name="connsiteX86" fmla="*/ 437455 w 559540"/>
                <a:gd name="connsiteY86" fmla="*/ 191596 h 432525"/>
                <a:gd name="connsiteX87" fmla="*/ 411652 w 559540"/>
                <a:gd name="connsiteY87" fmla="*/ 185429 h 432525"/>
                <a:gd name="connsiteX88" fmla="*/ 407965 w 559540"/>
                <a:gd name="connsiteY88" fmla="*/ 185086 h 432525"/>
                <a:gd name="connsiteX89" fmla="*/ 405051 w 559540"/>
                <a:gd name="connsiteY89" fmla="*/ 186714 h 432525"/>
                <a:gd name="connsiteX90" fmla="*/ 397250 w 559540"/>
                <a:gd name="connsiteY90" fmla="*/ 199647 h 432525"/>
                <a:gd name="connsiteX91" fmla="*/ 378819 w 559540"/>
                <a:gd name="connsiteY91" fmla="*/ 195536 h 432525"/>
                <a:gd name="connsiteX92" fmla="*/ 370246 w 559540"/>
                <a:gd name="connsiteY92" fmla="*/ 198619 h 432525"/>
                <a:gd name="connsiteX93" fmla="*/ 360645 w 559540"/>
                <a:gd name="connsiteY93" fmla="*/ 190825 h 432525"/>
                <a:gd name="connsiteX94" fmla="*/ 347701 w 559540"/>
                <a:gd name="connsiteY94" fmla="*/ 225769 h 432525"/>
                <a:gd name="connsiteX95" fmla="*/ 335442 w 559540"/>
                <a:gd name="connsiteY95" fmla="*/ 237161 h 432525"/>
                <a:gd name="connsiteX96" fmla="*/ 328070 w 559540"/>
                <a:gd name="connsiteY96" fmla="*/ 237161 h 432525"/>
                <a:gd name="connsiteX97" fmla="*/ 317525 w 559540"/>
                <a:gd name="connsiteY97" fmla="*/ 231851 h 432525"/>
                <a:gd name="connsiteX98" fmla="*/ 309124 w 559540"/>
                <a:gd name="connsiteY98" fmla="*/ 240244 h 432525"/>
                <a:gd name="connsiteX99" fmla="*/ 303124 w 559540"/>
                <a:gd name="connsiteY99" fmla="*/ 242899 h 432525"/>
                <a:gd name="connsiteX100" fmla="*/ 295066 w 559540"/>
                <a:gd name="connsiteY100" fmla="*/ 231593 h 432525"/>
                <a:gd name="connsiteX101" fmla="*/ 284693 w 559540"/>
                <a:gd name="connsiteY101" fmla="*/ 230395 h 432525"/>
                <a:gd name="connsiteX102" fmla="*/ 281178 w 559540"/>
                <a:gd name="connsiteY102" fmla="*/ 222258 h 432525"/>
                <a:gd name="connsiteX103" fmla="*/ 267976 w 559540"/>
                <a:gd name="connsiteY103" fmla="*/ 233392 h 432525"/>
                <a:gd name="connsiteX104" fmla="*/ 268748 w 559540"/>
                <a:gd name="connsiteY104" fmla="*/ 218147 h 432525"/>
                <a:gd name="connsiteX105" fmla="*/ 265405 w 559540"/>
                <a:gd name="connsiteY105" fmla="*/ 214121 h 432525"/>
                <a:gd name="connsiteX106" fmla="*/ 240373 w 559540"/>
                <a:gd name="connsiteY106" fmla="*/ 197934 h 432525"/>
                <a:gd name="connsiteX107" fmla="*/ 237716 w 559540"/>
                <a:gd name="connsiteY107" fmla="*/ 186114 h 432525"/>
                <a:gd name="connsiteX108" fmla="*/ 237716 w 559540"/>
                <a:gd name="connsiteY108" fmla="*/ 186114 h 432525"/>
                <a:gd name="connsiteX109" fmla="*/ 105185 w 559540"/>
                <a:gd name="connsiteY109" fmla="*/ 390386 h 432525"/>
                <a:gd name="connsiteX110" fmla="*/ 110500 w 559540"/>
                <a:gd name="connsiteY110" fmla="*/ 388502 h 432525"/>
                <a:gd name="connsiteX111" fmla="*/ 130731 w 559540"/>
                <a:gd name="connsiteY111" fmla="*/ 396210 h 432525"/>
                <a:gd name="connsiteX112" fmla="*/ 143161 w 559540"/>
                <a:gd name="connsiteY112" fmla="*/ 404861 h 432525"/>
                <a:gd name="connsiteX113" fmla="*/ 129102 w 559540"/>
                <a:gd name="connsiteY113" fmla="*/ 414196 h 432525"/>
                <a:gd name="connsiteX114" fmla="*/ 126016 w 559540"/>
                <a:gd name="connsiteY114" fmla="*/ 426873 h 432525"/>
                <a:gd name="connsiteX115" fmla="*/ 107071 w 559540"/>
                <a:gd name="connsiteY115" fmla="*/ 432525 h 432525"/>
                <a:gd name="connsiteX116" fmla="*/ 93612 w 559540"/>
                <a:gd name="connsiteY116" fmla="*/ 420020 h 432525"/>
                <a:gd name="connsiteX117" fmla="*/ 78353 w 559540"/>
                <a:gd name="connsiteY117" fmla="*/ 410771 h 432525"/>
                <a:gd name="connsiteX118" fmla="*/ 66437 w 559540"/>
                <a:gd name="connsiteY118" fmla="*/ 408972 h 432525"/>
                <a:gd name="connsiteX119" fmla="*/ 69866 w 559540"/>
                <a:gd name="connsiteY119" fmla="*/ 405375 h 432525"/>
                <a:gd name="connsiteX120" fmla="*/ 105185 w 559540"/>
                <a:gd name="connsiteY120" fmla="*/ 390386 h 432525"/>
                <a:gd name="connsiteX121" fmla="*/ 105185 w 559540"/>
                <a:gd name="connsiteY121" fmla="*/ 390386 h 43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559540" h="432525">
                  <a:moveTo>
                    <a:pt x="237716" y="186114"/>
                  </a:moveTo>
                  <a:lnTo>
                    <a:pt x="239259" y="181917"/>
                  </a:lnTo>
                  <a:cubicBezTo>
                    <a:pt x="240030" y="179177"/>
                    <a:pt x="241059" y="176521"/>
                    <a:pt x="241316" y="173695"/>
                  </a:cubicBezTo>
                  <a:cubicBezTo>
                    <a:pt x="239859" y="167443"/>
                    <a:pt x="236344" y="161961"/>
                    <a:pt x="234715" y="155795"/>
                  </a:cubicBezTo>
                  <a:cubicBezTo>
                    <a:pt x="232486" y="145260"/>
                    <a:pt x="228972" y="134982"/>
                    <a:pt x="225542" y="124790"/>
                  </a:cubicBezTo>
                  <a:cubicBezTo>
                    <a:pt x="220313" y="123163"/>
                    <a:pt x="214484" y="123077"/>
                    <a:pt x="209769" y="120250"/>
                  </a:cubicBezTo>
                  <a:cubicBezTo>
                    <a:pt x="204711" y="113656"/>
                    <a:pt x="199997" y="106718"/>
                    <a:pt x="195710" y="99695"/>
                  </a:cubicBezTo>
                  <a:cubicBezTo>
                    <a:pt x="192796" y="95669"/>
                    <a:pt x="197853" y="92415"/>
                    <a:pt x="201111" y="90959"/>
                  </a:cubicBezTo>
                  <a:cubicBezTo>
                    <a:pt x="206340" y="89503"/>
                    <a:pt x="207455" y="97982"/>
                    <a:pt x="212512" y="97810"/>
                  </a:cubicBezTo>
                  <a:cubicBezTo>
                    <a:pt x="216541" y="97982"/>
                    <a:pt x="220485" y="97297"/>
                    <a:pt x="224514" y="96868"/>
                  </a:cubicBezTo>
                  <a:cubicBezTo>
                    <a:pt x="224771" y="94471"/>
                    <a:pt x="225028" y="92158"/>
                    <a:pt x="225285" y="89845"/>
                  </a:cubicBezTo>
                  <a:cubicBezTo>
                    <a:pt x="216884" y="86334"/>
                    <a:pt x="208140" y="83422"/>
                    <a:pt x="200082" y="79139"/>
                  </a:cubicBezTo>
                  <a:cubicBezTo>
                    <a:pt x="201625" y="72116"/>
                    <a:pt x="204626" y="65521"/>
                    <a:pt x="206512" y="58669"/>
                  </a:cubicBezTo>
                  <a:cubicBezTo>
                    <a:pt x="207712" y="51646"/>
                    <a:pt x="203683" y="44709"/>
                    <a:pt x="205054" y="37771"/>
                  </a:cubicBezTo>
                  <a:cubicBezTo>
                    <a:pt x="208740" y="32290"/>
                    <a:pt x="213798" y="27922"/>
                    <a:pt x="217999" y="22954"/>
                  </a:cubicBezTo>
                  <a:cubicBezTo>
                    <a:pt x="214741" y="15160"/>
                    <a:pt x="211141" y="7451"/>
                    <a:pt x="207112" y="0"/>
                  </a:cubicBezTo>
                  <a:cubicBezTo>
                    <a:pt x="196825" y="7023"/>
                    <a:pt x="186452" y="14046"/>
                    <a:pt x="176422" y="21498"/>
                  </a:cubicBezTo>
                  <a:cubicBezTo>
                    <a:pt x="178565" y="25266"/>
                    <a:pt x="182166" y="28607"/>
                    <a:pt x="182852" y="33060"/>
                  </a:cubicBezTo>
                  <a:cubicBezTo>
                    <a:pt x="181051" y="37686"/>
                    <a:pt x="177280" y="41197"/>
                    <a:pt x="174365" y="45137"/>
                  </a:cubicBezTo>
                  <a:cubicBezTo>
                    <a:pt x="172393" y="47192"/>
                    <a:pt x="170336" y="50961"/>
                    <a:pt x="166907" y="49419"/>
                  </a:cubicBezTo>
                  <a:cubicBezTo>
                    <a:pt x="163906" y="45137"/>
                    <a:pt x="161763" y="40341"/>
                    <a:pt x="159106" y="35887"/>
                  </a:cubicBezTo>
                  <a:cubicBezTo>
                    <a:pt x="151047" y="38199"/>
                    <a:pt x="142904" y="40426"/>
                    <a:pt x="135103" y="43338"/>
                  </a:cubicBezTo>
                  <a:cubicBezTo>
                    <a:pt x="135274" y="45394"/>
                    <a:pt x="135103" y="47449"/>
                    <a:pt x="135274" y="49505"/>
                  </a:cubicBezTo>
                  <a:cubicBezTo>
                    <a:pt x="135274" y="54130"/>
                    <a:pt x="134503" y="54644"/>
                    <a:pt x="129016" y="56871"/>
                  </a:cubicBezTo>
                  <a:cubicBezTo>
                    <a:pt x="125587" y="58241"/>
                    <a:pt x="117272" y="61410"/>
                    <a:pt x="108700" y="63808"/>
                  </a:cubicBezTo>
                  <a:cubicBezTo>
                    <a:pt x="105185" y="53873"/>
                    <a:pt x="101070" y="42482"/>
                    <a:pt x="98155" y="31604"/>
                  </a:cubicBezTo>
                  <a:cubicBezTo>
                    <a:pt x="99955" y="28007"/>
                    <a:pt x="104585" y="27493"/>
                    <a:pt x="107842" y="25609"/>
                  </a:cubicBezTo>
                  <a:cubicBezTo>
                    <a:pt x="105185" y="21840"/>
                    <a:pt x="102270" y="18329"/>
                    <a:pt x="99184" y="14988"/>
                  </a:cubicBezTo>
                  <a:cubicBezTo>
                    <a:pt x="97127" y="19357"/>
                    <a:pt x="95241" y="23811"/>
                    <a:pt x="93183" y="28264"/>
                  </a:cubicBezTo>
                  <a:cubicBezTo>
                    <a:pt x="88211" y="27836"/>
                    <a:pt x="83411" y="26466"/>
                    <a:pt x="78696" y="25095"/>
                  </a:cubicBezTo>
                  <a:cubicBezTo>
                    <a:pt x="74924" y="34174"/>
                    <a:pt x="72352" y="43766"/>
                    <a:pt x="68923" y="52931"/>
                  </a:cubicBezTo>
                  <a:cubicBezTo>
                    <a:pt x="67294" y="59098"/>
                    <a:pt x="60350" y="60982"/>
                    <a:pt x="55636" y="64236"/>
                  </a:cubicBezTo>
                  <a:cubicBezTo>
                    <a:pt x="52807" y="66378"/>
                    <a:pt x="48177" y="67663"/>
                    <a:pt x="47920" y="71859"/>
                  </a:cubicBezTo>
                  <a:cubicBezTo>
                    <a:pt x="45434" y="90873"/>
                    <a:pt x="43548" y="110058"/>
                    <a:pt x="40977" y="129072"/>
                  </a:cubicBezTo>
                  <a:cubicBezTo>
                    <a:pt x="40634" y="132927"/>
                    <a:pt x="39605" y="137038"/>
                    <a:pt x="41491" y="140720"/>
                  </a:cubicBezTo>
                  <a:cubicBezTo>
                    <a:pt x="46892" y="152454"/>
                    <a:pt x="52035" y="164445"/>
                    <a:pt x="57693" y="176093"/>
                  </a:cubicBezTo>
                  <a:cubicBezTo>
                    <a:pt x="63265" y="187827"/>
                    <a:pt x="61036" y="183117"/>
                    <a:pt x="61036" y="183117"/>
                  </a:cubicBezTo>
                  <a:cubicBezTo>
                    <a:pt x="61036" y="183117"/>
                    <a:pt x="67551" y="195450"/>
                    <a:pt x="69952" y="202045"/>
                  </a:cubicBezTo>
                  <a:cubicBezTo>
                    <a:pt x="67723" y="204529"/>
                    <a:pt x="65494" y="207012"/>
                    <a:pt x="63351" y="209582"/>
                  </a:cubicBezTo>
                  <a:cubicBezTo>
                    <a:pt x="67123" y="215834"/>
                    <a:pt x="70723" y="233820"/>
                    <a:pt x="70723" y="233820"/>
                  </a:cubicBezTo>
                  <a:cubicBezTo>
                    <a:pt x="72009" y="242557"/>
                    <a:pt x="71066" y="247439"/>
                    <a:pt x="70209" y="256175"/>
                  </a:cubicBezTo>
                  <a:cubicBezTo>
                    <a:pt x="62236" y="260372"/>
                    <a:pt x="53493" y="262770"/>
                    <a:pt x="45263" y="266452"/>
                  </a:cubicBezTo>
                  <a:cubicBezTo>
                    <a:pt x="47749" y="284010"/>
                    <a:pt x="50664" y="301569"/>
                    <a:pt x="53150" y="319212"/>
                  </a:cubicBezTo>
                  <a:cubicBezTo>
                    <a:pt x="53664" y="323580"/>
                    <a:pt x="54950" y="327863"/>
                    <a:pt x="54521" y="332316"/>
                  </a:cubicBezTo>
                  <a:cubicBezTo>
                    <a:pt x="52549" y="335485"/>
                    <a:pt x="49121" y="337198"/>
                    <a:pt x="46206" y="339339"/>
                  </a:cubicBezTo>
                  <a:cubicBezTo>
                    <a:pt x="36090" y="334629"/>
                    <a:pt x="26918" y="328120"/>
                    <a:pt x="16802" y="323409"/>
                  </a:cubicBezTo>
                  <a:cubicBezTo>
                    <a:pt x="11230" y="322381"/>
                    <a:pt x="5572" y="324522"/>
                    <a:pt x="0" y="325036"/>
                  </a:cubicBezTo>
                  <a:cubicBezTo>
                    <a:pt x="2743" y="330603"/>
                    <a:pt x="6172" y="335742"/>
                    <a:pt x="9516" y="341053"/>
                  </a:cubicBezTo>
                  <a:cubicBezTo>
                    <a:pt x="12687" y="341566"/>
                    <a:pt x="16374" y="342166"/>
                    <a:pt x="19631" y="342851"/>
                  </a:cubicBezTo>
                  <a:cubicBezTo>
                    <a:pt x="19117" y="347819"/>
                    <a:pt x="17402" y="352872"/>
                    <a:pt x="16631" y="358354"/>
                  </a:cubicBezTo>
                  <a:cubicBezTo>
                    <a:pt x="18431" y="358868"/>
                    <a:pt x="21346" y="359124"/>
                    <a:pt x="22889" y="359981"/>
                  </a:cubicBezTo>
                  <a:cubicBezTo>
                    <a:pt x="25118" y="366233"/>
                    <a:pt x="26575" y="375654"/>
                    <a:pt x="28204" y="382078"/>
                  </a:cubicBezTo>
                  <a:cubicBezTo>
                    <a:pt x="30861" y="382678"/>
                    <a:pt x="32147" y="380879"/>
                    <a:pt x="34033" y="382506"/>
                  </a:cubicBezTo>
                  <a:cubicBezTo>
                    <a:pt x="37633" y="385590"/>
                    <a:pt x="40548" y="389529"/>
                    <a:pt x="45006" y="391328"/>
                  </a:cubicBezTo>
                  <a:cubicBezTo>
                    <a:pt x="49463" y="393127"/>
                    <a:pt x="54264" y="393983"/>
                    <a:pt x="58893" y="395011"/>
                  </a:cubicBezTo>
                  <a:cubicBezTo>
                    <a:pt x="61208" y="391414"/>
                    <a:pt x="62494" y="386789"/>
                    <a:pt x="66094" y="384219"/>
                  </a:cubicBezTo>
                  <a:cubicBezTo>
                    <a:pt x="74581" y="380708"/>
                    <a:pt x="83925" y="380280"/>
                    <a:pt x="92669" y="377625"/>
                  </a:cubicBezTo>
                  <a:cubicBezTo>
                    <a:pt x="96183" y="376254"/>
                    <a:pt x="98155" y="372657"/>
                    <a:pt x="100384" y="369830"/>
                  </a:cubicBezTo>
                  <a:cubicBezTo>
                    <a:pt x="98241" y="364006"/>
                    <a:pt x="94212" y="358953"/>
                    <a:pt x="92755" y="352872"/>
                  </a:cubicBezTo>
                  <a:cubicBezTo>
                    <a:pt x="93783" y="351416"/>
                    <a:pt x="94898" y="350131"/>
                    <a:pt x="96098" y="348846"/>
                  </a:cubicBezTo>
                  <a:cubicBezTo>
                    <a:pt x="109128" y="357668"/>
                    <a:pt x="120701" y="368631"/>
                    <a:pt x="133902" y="377111"/>
                  </a:cubicBezTo>
                  <a:cubicBezTo>
                    <a:pt x="143932" y="377625"/>
                    <a:pt x="154219" y="376939"/>
                    <a:pt x="164249" y="376425"/>
                  </a:cubicBezTo>
                  <a:lnTo>
                    <a:pt x="169479" y="375226"/>
                  </a:lnTo>
                  <a:cubicBezTo>
                    <a:pt x="179508" y="379166"/>
                    <a:pt x="187738" y="386446"/>
                    <a:pt x="197596" y="390729"/>
                  </a:cubicBezTo>
                  <a:cubicBezTo>
                    <a:pt x="199825" y="385932"/>
                    <a:pt x="201883" y="380965"/>
                    <a:pt x="204454" y="376254"/>
                  </a:cubicBezTo>
                  <a:cubicBezTo>
                    <a:pt x="231715" y="370858"/>
                    <a:pt x="259147" y="366405"/>
                    <a:pt x="286407" y="361180"/>
                  </a:cubicBezTo>
                  <a:lnTo>
                    <a:pt x="292322" y="359981"/>
                  </a:lnTo>
                  <a:cubicBezTo>
                    <a:pt x="307238" y="366062"/>
                    <a:pt x="322840" y="370258"/>
                    <a:pt x="338014" y="375654"/>
                  </a:cubicBezTo>
                  <a:cubicBezTo>
                    <a:pt x="348901" y="378738"/>
                    <a:pt x="358845" y="383363"/>
                    <a:pt x="369989" y="385076"/>
                  </a:cubicBezTo>
                  <a:cubicBezTo>
                    <a:pt x="376590" y="378823"/>
                    <a:pt x="381219" y="370944"/>
                    <a:pt x="387391" y="364263"/>
                  </a:cubicBezTo>
                  <a:cubicBezTo>
                    <a:pt x="389963" y="361523"/>
                    <a:pt x="393821" y="360666"/>
                    <a:pt x="397164" y="359467"/>
                  </a:cubicBezTo>
                  <a:cubicBezTo>
                    <a:pt x="408565" y="356127"/>
                    <a:pt x="419967" y="352701"/>
                    <a:pt x="431454" y="349275"/>
                  </a:cubicBezTo>
                  <a:cubicBezTo>
                    <a:pt x="444484" y="345677"/>
                    <a:pt x="451257" y="330689"/>
                    <a:pt x="464887" y="328548"/>
                  </a:cubicBezTo>
                  <a:lnTo>
                    <a:pt x="468573" y="325036"/>
                  </a:lnTo>
                  <a:cubicBezTo>
                    <a:pt x="473974" y="330175"/>
                    <a:pt x="481517" y="331974"/>
                    <a:pt x="488718" y="332402"/>
                  </a:cubicBezTo>
                  <a:cubicBezTo>
                    <a:pt x="488718" y="327006"/>
                    <a:pt x="486918" y="321268"/>
                    <a:pt x="489576" y="316214"/>
                  </a:cubicBezTo>
                  <a:cubicBezTo>
                    <a:pt x="491976" y="310990"/>
                    <a:pt x="494633" y="305937"/>
                    <a:pt x="497205" y="300798"/>
                  </a:cubicBezTo>
                  <a:cubicBezTo>
                    <a:pt x="498662" y="298057"/>
                    <a:pt x="500205" y="294802"/>
                    <a:pt x="503377" y="293689"/>
                  </a:cubicBezTo>
                  <a:cubicBezTo>
                    <a:pt x="511264" y="290777"/>
                    <a:pt x="520094" y="290777"/>
                    <a:pt x="527380" y="286237"/>
                  </a:cubicBezTo>
                  <a:cubicBezTo>
                    <a:pt x="537496" y="280157"/>
                    <a:pt x="547440" y="273819"/>
                    <a:pt x="557384" y="267480"/>
                  </a:cubicBezTo>
                  <a:cubicBezTo>
                    <a:pt x="560470" y="266110"/>
                    <a:pt x="559441" y="262427"/>
                    <a:pt x="559098" y="259858"/>
                  </a:cubicBezTo>
                  <a:cubicBezTo>
                    <a:pt x="557041" y="250008"/>
                    <a:pt x="554641" y="240158"/>
                    <a:pt x="552669" y="230309"/>
                  </a:cubicBezTo>
                  <a:cubicBezTo>
                    <a:pt x="550869" y="222600"/>
                    <a:pt x="556527" y="215834"/>
                    <a:pt x="558156" y="208554"/>
                  </a:cubicBezTo>
                  <a:cubicBezTo>
                    <a:pt x="545640" y="210096"/>
                    <a:pt x="533553" y="213693"/>
                    <a:pt x="521122" y="215663"/>
                  </a:cubicBezTo>
                  <a:cubicBezTo>
                    <a:pt x="511521" y="217119"/>
                    <a:pt x="502091" y="220973"/>
                    <a:pt x="492233" y="220288"/>
                  </a:cubicBezTo>
                  <a:cubicBezTo>
                    <a:pt x="483575" y="215149"/>
                    <a:pt x="478089" y="205471"/>
                    <a:pt x="468144" y="202302"/>
                  </a:cubicBezTo>
                  <a:cubicBezTo>
                    <a:pt x="457943" y="198705"/>
                    <a:pt x="448085" y="193823"/>
                    <a:pt x="437455" y="191596"/>
                  </a:cubicBezTo>
                  <a:cubicBezTo>
                    <a:pt x="428797" y="189712"/>
                    <a:pt x="420310" y="187228"/>
                    <a:pt x="411652" y="185429"/>
                  </a:cubicBezTo>
                  <a:cubicBezTo>
                    <a:pt x="410623" y="185429"/>
                    <a:pt x="409251" y="185086"/>
                    <a:pt x="407965" y="185086"/>
                  </a:cubicBezTo>
                  <a:cubicBezTo>
                    <a:pt x="406765" y="185086"/>
                    <a:pt x="405651" y="185429"/>
                    <a:pt x="405051" y="186714"/>
                  </a:cubicBezTo>
                  <a:cubicBezTo>
                    <a:pt x="402308" y="190910"/>
                    <a:pt x="401622" y="196735"/>
                    <a:pt x="397250" y="199647"/>
                  </a:cubicBezTo>
                  <a:cubicBezTo>
                    <a:pt x="390906" y="199133"/>
                    <a:pt x="385077" y="196392"/>
                    <a:pt x="378819" y="195536"/>
                  </a:cubicBezTo>
                  <a:cubicBezTo>
                    <a:pt x="375818" y="195964"/>
                    <a:pt x="373247" y="198105"/>
                    <a:pt x="370246" y="198619"/>
                  </a:cubicBezTo>
                  <a:cubicBezTo>
                    <a:pt x="366474" y="196820"/>
                    <a:pt x="363731" y="193480"/>
                    <a:pt x="360645" y="190825"/>
                  </a:cubicBezTo>
                  <a:cubicBezTo>
                    <a:pt x="356273" y="202473"/>
                    <a:pt x="352244" y="214207"/>
                    <a:pt x="347701" y="225769"/>
                  </a:cubicBezTo>
                  <a:cubicBezTo>
                    <a:pt x="345386" y="231251"/>
                    <a:pt x="335442" y="237161"/>
                    <a:pt x="335442" y="237161"/>
                  </a:cubicBezTo>
                  <a:cubicBezTo>
                    <a:pt x="332270" y="239302"/>
                    <a:pt x="329013" y="237418"/>
                    <a:pt x="328070" y="237161"/>
                  </a:cubicBezTo>
                  <a:cubicBezTo>
                    <a:pt x="328070" y="237161"/>
                    <a:pt x="321983" y="233906"/>
                    <a:pt x="317525" y="231851"/>
                  </a:cubicBezTo>
                  <a:cubicBezTo>
                    <a:pt x="314697" y="234677"/>
                    <a:pt x="311953" y="237503"/>
                    <a:pt x="309124" y="240244"/>
                  </a:cubicBezTo>
                  <a:cubicBezTo>
                    <a:pt x="307410" y="241700"/>
                    <a:pt x="305610" y="244356"/>
                    <a:pt x="303124" y="242899"/>
                  </a:cubicBezTo>
                  <a:cubicBezTo>
                    <a:pt x="299780" y="239644"/>
                    <a:pt x="297637" y="235448"/>
                    <a:pt x="295066" y="231593"/>
                  </a:cubicBezTo>
                  <a:cubicBezTo>
                    <a:pt x="291637" y="231165"/>
                    <a:pt x="288122" y="230823"/>
                    <a:pt x="284693" y="230395"/>
                  </a:cubicBezTo>
                  <a:cubicBezTo>
                    <a:pt x="283493" y="227654"/>
                    <a:pt x="282378" y="224999"/>
                    <a:pt x="281178" y="222258"/>
                  </a:cubicBezTo>
                  <a:cubicBezTo>
                    <a:pt x="276892" y="226112"/>
                    <a:pt x="274320" y="232793"/>
                    <a:pt x="267976" y="233392"/>
                  </a:cubicBezTo>
                  <a:cubicBezTo>
                    <a:pt x="267805" y="228254"/>
                    <a:pt x="268491" y="223286"/>
                    <a:pt x="268748" y="218147"/>
                  </a:cubicBezTo>
                  <a:cubicBezTo>
                    <a:pt x="268919" y="216091"/>
                    <a:pt x="266691" y="215149"/>
                    <a:pt x="265405" y="214121"/>
                  </a:cubicBezTo>
                  <a:cubicBezTo>
                    <a:pt x="257089" y="208725"/>
                    <a:pt x="248774" y="203330"/>
                    <a:pt x="240373" y="197934"/>
                  </a:cubicBezTo>
                  <a:cubicBezTo>
                    <a:pt x="235487" y="194936"/>
                    <a:pt x="236515" y="191168"/>
                    <a:pt x="237716" y="186114"/>
                  </a:cubicBezTo>
                  <a:lnTo>
                    <a:pt x="237716" y="186114"/>
                  </a:lnTo>
                  <a:close/>
                  <a:moveTo>
                    <a:pt x="105185" y="390386"/>
                  </a:moveTo>
                  <a:cubicBezTo>
                    <a:pt x="106642" y="389187"/>
                    <a:pt x="108442" y="387645"/>
                    <a:pt x="110500" y="388502"/>
                  </a:cubicBezTo>
                  <a:cubicBezTo>
                    <a:pt x="117443" y="390472"/>
                    <a:pt x="123959" y="393812"/>
                    <a:pt x="130731" y="396210"/>
                  </a:cubicBezTo>
                  <a:cubicBezTo>
                    <a:pt x="135617" y="397923"/>
                    <a:pt x="139475" y="401349"/>
                    <a:pt x="143161" y="404861"/>
                  </a:cubicBezTo>
                  <a:cubicBezTo>
                    <a:pt x="140160" y="410257"/>
                    <a:pt x="133131" y="410085"/>
                    <a:pt x="129102" y="414196"/>
                  </a:cubicBezTo>
                  <a:cubicBezTo>
                    <a:pt x="127302" y="418136"/>
                    <a:pt x="127559" y="422761"/>
                    <a:pt x="126016" y="426873"/>
                  </a:cubicBezTo>
                  <a:cubicBezTo>
                    <a:pt x="120272" y="430298"/>
                    <a:pt x="113414" y="431069"/>
                    <a:pt x="107071" y="432525"/>
                  </a:cubicBezTo>
                  <a:cubicBezTo>
                    <a:pt x="102784" y="428157"/>
                    <a:pt x="98927" y="423189"/>
                    <a:pt x="93612" y="420020"/>
                  </a:cubicBezTo>
                  <a:cubicBezTo>
                    <a:pt x="88468" y="416937"/>
                    <a:pt x="83496" y="413768"/>
                    <a:pt x="78353" y="410771"/>
                  </a:cubicBezTo>
                  <a:cubicBezTo>
                    <a:pt x="74838" y="408372"/>
                    <a:pt x="70380" y="409229"/>
                    <a:pt x="66437" y="408972"/>
                  </a:cubicBezTo>
                  <a:cubicBezTo>
                    <a:pt x="67551" y="407687"/>
                    <a:pt x="68409" y="406231"/>
                    <a:pt x="69866" y="405375"/>
                  </a:cubicBezTo>
                  <a:cubicBezTo>
                    <a:pt x="82210" y="402120"/>
                    <a:pt x="95498" y="399208"/>
                    <a:pt x="105185" y="390386"/>
                  </a:cubicBezTo>
                  <a:lnTo>
                    <a:pt x="105185" y="390386"/>
                  </a:lnTo>
                  <a:close/>
                </a:path>
              </a:pathLst>
            </a:custGeom>
            <a:solidFill>
              <a:srgbClr val="1F7763"/>
            </a:solidFill>
            <a:ln w="8572"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72" name="East of England">
              <a:extLst>
                <a:ext uri="{FF2B5EF4-FFF2-40B4-BE49-F238E27FC236}">
                  <a16:creationId xmlns:a16="http://schemas.microsoft.com/office/drawing/2014/main" id="{58C52E99-D10C-B440-D16D-FEAA659981FB}"/>
                </a:ext>
              </a:extLst>
            </p:cNvPr>
            <p:cNvSpPr/>
            <p:nvPr/>
          </p:nvSpPr>
          <p:spPr>
            <a:xfrm>
              <a:off x="2270677" y="4753917"/>
              <a:ext cx="727363" cy="671281"/>
            </a:xfrm>
            <a:custGeom>
              <a:avLst/>
              <a:gdLst>
                <a:gd name="connsiteX0" fmla="*/ 394458 w 397805"/>
                <a:gd name="connsiteY0" fmla="*/ 103288 h 408967"/>
                <a:gd name="connsiteX1" fmla="*/ 397458 w 397805"/>
                <a:gd name="connsiteY1" fmla="*/ 120332 h 408967"/>
                <a:gd name="connsiteX2" fmla="*/ 393858 w 397805"/>
                <a:gd name="connsiteY2" fmla="*/ 146112 h 408967"/>
                <a:gd name="connsiteX3" fmla="*/ 377227 w 397805"/>
                <a:gd name="connsiteY3" fmla="*/ 221826 h 408967"/>
                <a:gd name="connsiteX4" fmla="*/ 373627 w 397805"/>
                <a:gd name="connsiteY4" fmla="*/ 230562 h 408967"/>
                <a:gd name="connsiteX5" fmla="*/ 342166 w 397805"/>
                <a:gd name="connsiteY5" fmla="*/ 262166 h 408967"/>
                <a:gd name="connsiteX6" fmla="*/ 330850 w 397805"/>
                <a:gd name="connsiteY6" fmla="*/ 273985 h 408967"/>
                <a:gd name="connsiteX7" fmla="*/ 319877 w 397805"/>
                <a:gd name="connsiteY7" fmla="*/ 286490 h 408967"/>
                <a:gd name="connsiteX8" fmla="*/ 329221 w 397805"/>
                <a:gd name="connsiteY8" fmla="*/ 293428 h 408967"/>
                <a:gd name="connsiteX9" fmla="*/ 307704 w 397805"/>
                <a:gd name="connsiteY9" fmla="*/ 313470 h 408967"/>
                <a:gd name="connsiteX10" fmla="*/ 270500 w 397805"/>
                <a:gd name="connsiteY10" fmla="*/ 316382 h 408967"/>
                <a:gd name="connsiteX11" fmla="*/ 268014 w 397805"/>
                <a:gd name="connsiteY11" fmla="*/ 320664 h 408967"/>
                <a:gd name="connsiteX12" fmla="*/ 275815 w 397805"/>
                <a:gd name="connsiteY12" fmla="*/ 334967 h 408967"/>
                <a:gd name="connsiteX13" fmla="*/ 275300 w 397805"/>
                <a:gd name="connsiteY13" fmla="*/ 357836 h 408967"/>
                <a:gd name="connsiteX14" fmla="*/ 259184 w 397805"/>
                <a:gd name="connsiteY14" fmla="*/ 379847 h 408967"/>
                <a:gd name="connsiteX15" fmla="*/ 249926 w 397805"/>
                <a:gd name="connsiteY15" fmla="*/ 387127 h 408967"/>
                <a:gd name="connsiteX16" fmla="*/ 214435 w 397805"/>
                <a:gd name="connsiteY16" fmla="*/ 390554 h 408967"/>
                <a:gd name="connsiteX17" fmla="*/ 204063 w 397805"/>
                <a:gd name="connsiteY17" fmla="*/ 392095 h 408967"/>
                <a:gd name="connsiteX18" fmla="*/ 195576 w 397805"/>
                <a:gd name="connsiteY18" fmla="*/ 408968 h 408967"/>
                <a:gd name="connsiteX19" fmla="*/ 177145 w 397805"/>
                <a:gd name="connsiteY19" fmla="*/ 404771 h 408967"/>
                <a:gd name="connsiteX20" fmla="*/ 170116 w 397805"/>
                <a:gd name="connsiteY20" fmla="*/ 407597 h 408967"/>
                <a:gd name="connsiteX21" fmla="*/ 161886 w 397805"/>
                <a:gd name="connsiteY21" fmla="*/ 399889 h 408967"/>
                <a:gd name="connsiteX22" fmla="*/ 175088 w 397805"/>
                <a:gd name="connsiteY22" fmla="*/ 383701 h 408967"/>
                <a:gd name="connsiteX23" fmla="*/ 165486 w 397805"/>
                <a:gd name="connsiteY23" fmla="*/ 359035 h 408967"/>
                <a:gd name="connsiteX24" fmla="*/ 140197 w 397805"/>
                <a:gd name="connsiteY24" fmla="*/ 365287 h 408967"/>
                <a:gd name="connsiteX25" fmla="*/ 133683 w 397805"/>
                <a:gd name="connsiteY25" fmla="*/ 365373 h 408967"/>
                <a:gd name="connsiteX26" fmla="*/ 122024 w 397805"/>
                <a:gd name="connsiteY26" fmla="*/ 355695 h 408967"/>
                <a:gd name="connsiteX27" fmla="*/ 120995 w 397805"/>
                <a:gd name="connsiteY27" fmla="*/ 350555 h 408967"/>
                <a:gd name="connsiteX28" fmla="*/ 114223 w 397805"/>
                <a:gd name="connsiteY28" fmla="*/ 345417 h 408967"/>
                <a:gd name="connsiteX29" fmla="*/ 95535 w 397805"/>
                <a:gd name="connsiteY29" fmla="*/ 346188 h 408967"/>
                <a:gd name="connsiteX30" fmla="*/ 62874 w 397805"/>
                <a:gd name="connsiteY30" fmla="*/ 365544 h 408967"/>
                <a:gd name="connsiteX31" fmla="*/ 40157 w 397805"/>
                <a:gd name="connsiteY31" fmla="*/ 368884 h 408967"/>
                <a:gd name="connsiteX32" fmla="*/ 29012 w 397805"/>
                <a:gd name="connsiteY32" fmla="*/ 336509 h 408967"/>
                <a:gd name="connsiteX33" fmla="*/ 10410 w 397805"/>
                <a:gd name="connsiteY33" fmla="*/ 328115 h 408967"/>
                <a:gd name="connsiteX34" fmla="*/ 466 w 397805"/>
                <a:gd name="connsiteY34" fmla="*/ 310900 h 408967"/>
                <a:gd name="connsiteX35" fmla="*/ 8010 w 397805"/>
                <a:gd name="connsiteY35" fmla="*/ 316725 h 408967"/>
                <a:gd name="connsiteX36" fmla="*/ 28155 w 397805"/>
                <a:gd name="connsiteY36" fmla="*/ 315611 h 408967"/>
                <a:gd name="connsiteX37" fmla="*/ 29526 w 397805"/>
                <a:gd name="connsiteY37" fmla="*/ 301051 h 408967"/>
                <a:gd name="connsiteX38" fmla="*/ 5352 w 397805"/>
                <a:gd name="connsiteY38" fmla="*/ 291030 h 408967"/>
                <a:gd name="connsiteX39" fmla="*/ 11353 w 397805"/>
                <a:gd name="connsiteY39" fmla="*/ 272016 h 408967"/>
                <a:gd name="connsiteX40" fmla="*/ 9296 w 397805"/>
                <a:gd name="connsiteY40" fmla="*/ 256085 h 408967"/>
                <a:gd name="connsiteX41" fmla="*/ 13496 w 397805"/>
                <a:gd name="connsiteY41" fmla="*/ 248976 h 408967"/>
                <a:gd name="connsiteX42" fmla="*/ 22754 w 397805"/>
                <a:gd name="connsiteY42" fmla="*/ 237585 h 408967"/>
                <a:gd name="connsiteX43" fmla="*/ 9896 w 397805"/>
                <a:gd name="connsiteY43" fmla="*/ 208379 h 408967"/>
                <a:gd name="connsiteX44" fmla="*/ 12810 w 397805"/>
                <a:gd name="connsiteY44" fmla="*/ 194761 h 408967"/>
                <a:gd name="connsiteX45" fmla="*/ 28498 w 397805"/>
                <a:gd name="connsiteY45" fmla="*/ 196902 h 408967"/>
                <a:gd name="connsiteX46" fmla="*/ 33984 w 397805"/>
                <a:gd name="connsiteY46" fmla="*/ 185425 h 408967"/>
                <a:gd name="connsiteX47" fmla="*/ 38699 w 397805"/>
                <a:gd name="connsiteY47" fmla="*/ 182599 h 408967"/>
                <a:gd name="connsiteX48" fmla="*/ 39299 w 397805"/>
                <a:gd name="connsiteY48" fmla="*/ 175747 h 408967"/>
                <a:gd name="connsiteX49" fmla="*/ 36813 w 397805"/>
                <a:gd name="connsiteY49" fmla="*/ 165297 h 408967"/>
                <a:gd name="connsiteX50" fmla="*/ 57216 w 397805"/>
                <a:gd name="connsiteY50" fmla="*/ 150566 h 408967"/>
                <a:gd name="connsiteX51" fmla="*/ 60216 w 397805"/>
                <a:gd name="connsiteY51" fmla="*/ 128640 h 408967"/>
                <a:gd name="connsiteX52" fmla="*/ 49501 w 397805"/>
                <a:gd name="connsiteY52" fmla="*/ 120932 h 408967"/>
                <a:gd name="connsiteX53" fmla="*/ 48643 w 397805"/>
                <a:gd name="connsiteY53" fmla="*/ 108256 h 408967"/>
                <a:gd name="connsiteX54" fmla="*/ 37670 w 397805"/>
                <a:gd name="connsiteY54" fmla="*/ 107057 h 408967"/>
                <a:gd name="connsiteX55" fmla="*/ 36556 w 397805"/>
                <a:gd name="connsiteY55" fmla="*/ 97036 h 408967"/>
                <a:gd name="connsiteX56" fmla="*/ 69817 w 397805"/>
                <a:gd name="connsiteY56" fmla="*/ 86501 h 408967"/>
                <a:gd name="connsiteX57" fmla="*/ 103764 w 397805"/>
                <a:gd name="connsiteY57" fmla="*/ 86330 h 408967"/>
                <a:gd name="connsiteX58" fmla="*/ 119195 w 397805"/>
                <a:gd name="connsiteY58" fmla="*/ 90355 h 408967"/>
                <a:gd name="connsiteX59" fmla="*/ 125110 w 397805"/>
                <a:gd name="connsiteY59" fmla="*/ 69714 h 408967"/>
                <a:gd name="connsiteX60" fmla="*/ 139683 w 397805"/>
                <a:gd name="connsiteY60" fmla="*/ 67145 h 408967"/>
                <a:gd name="connsiteX61" fmla="*/ 150313 w 397805"/>
                <a:gd name="connsiteY61" fmla="*/ 61235 h 408967"/>
                <a:gd name="connsiteX62" fmla="*/ 159829 w 397805"/>
                <a:gd name="connsiteY62" fmla="*/ 49158 h 408967"/>
                <a:gd name="connsiteX63" fmla="*/ 173973 w 397805"/>
                <a:gd name="connsiteY63" fmla="*/ 55839 h 408967"/>
                <a:gd name="connsiteX64" fmla="*/ 179802 w 397805"/>
                <a:gd name="connsiteY64" fmla="*/ 49587 h 408967"/>
                <a:gd name="connsiteX65" fmla="*/ 198576 w 397805"/>
                <a:gd name="connsiteY65" fmla="*/ 5049 h 408967"/>
                <a:gd name="connsiteX66" fmla="*/ 204149 w 397805"/>
                <a:gd name="connsiteY66" fmla="*/ 82 h 408967"/>
                <a:gd name="connsiteX67" fmla="*/ 265785 w 397805"/>
                <a:gd name="connsiteY67" fmla="*/ 82 h 408967"/>
                <a:gd name="connsiteX68" fmla="*/ 312162 w 397805"/>
                <a:gd name="connsiteY68" fmla="*/ 6420 h 408967"/>
                <a:gd name="connsiteX69" fmla="*/ 332736 w 397805"/>
                <a:gd name="connsiteY69" fmla="*/ 12929 h 408967"/>
                <a:gd name="connsiteX70" fmla="*/ 379285 w 397805"/>
                <a:gd name="connsiteY70" fmla="*/ 52413 h 408967"/>
                <a:gd name="connsiteX71" fmla="*/ 387857 w 397805"/>
                <a:gd name="connsiteY71" fmla="*/ 63376 h 408967"/>
                <a:gd name="connsiteX72" fmla="*/ 394372 w 397805"/>
                <a:gd name="connsiteY72" fmla="*/ 103202 h 408967"/>
                <a:gd name="connsiteX73" fmla="*/ 394372 w 397805"/>
                <a:gd name="connsiteY73" fmla="*/ 103202 h 408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97805" h="408967">
                  <a:moveTo>
                    <a:pt x="394458" y="103288"/>
                  </a:moveTo>
                  <a:cubicBezTo>
                    <a:pt x="394972" y="106372"/>
                    <a:pt x="396087" y="111596"/>
                    <a:pt x="397458" y="120332"/>
                  </a:cubicBezTo>
                  <a:cubicBezTo>
                    <a:pt x="398830" y="129068"/>
                    <a:pt x="395830" y="137633"/>
                    <a:pt x="393858" y="146112"/>
                  </a:cubicBezTo>
                  <a:cubicBezTo>
                    <a:pt x="388543" y="171379"/>
                    <a:pt x="382542" y="196559"/>
                    <a:pt x="377227" y="221826"/>
                  </a:cubicBezTo>
                  <a:cubicBezTo>
                    <a:pt x="376456" y="224909"/>
                    <a:pt x="375941" y="228249"/>
                    <a:pt x="373627" y="230562"/>
                  </a:cubicBezTo>
                  <a:cubicBezTo>
                    <a:pt x="363340" y="241353"/>
                    <a:pt x="352196" y="251203"/>
                    <a:pt x="342166" y="262166"/>
                  </a:cubicBezTo>
                  <a:cubicBezTo>
                    <a:pt x="339165" y="265934"/>
                    <a:pt x="334450" y="269875"/>
                    <a:pt x="330850" y="273985"/>
                  </a:cubicBezTo>
                  <a:cubicBezTo>
                    <a:pt x="327250" y="278097"/>
                    <a:pt x="322278" y="281437"/>
                    <a:pt x="319877" y="286490"/>
                  </a:cubicBezTo>
                  <a:cubicBezTo>
                    <a:pt x="319277" y="291715"/>
                    <a:pt x="325792" y="291715"/>
                    <a:pt x="329221" y="293428"/>
                  </a:cubicBezTo>
                  <a:cubicBezTo>
                    <a:pt x="322363" y="300451"/>
                    <a:pt x="315591" y="307646"/>
                    <a:pt x="307704" y="313470"/>
                  </a:cubicBezTo>
                  <a:cubicBezTo>
                    <a:pt x="295617" y="316296"/>
                    <a:pt x="282758" y="314155"/>
                    <a:pt x="270500" y="316382"/>
                  </a:cubicBezTo>
                  <a:cubicBezTo>
                    <a:pt x="268614" y="317153"/>
                    <a:pt x="267756" y="318609"/>
                    <a:pt x="268014" y="320664"/>
                  </a:cubicBezTo>
                  <a:cubicBezTo>
                    <a:pt x="270328" y="325632"/>
                    <a:pt x="276586" y="328801"/>
                    <a:pt x="275815" y="334967"/>
                  </a:cubicBezTo>
                  <a:cubicBezTo>
                    <a:pt x="275643" y="342590"/>
                    <a:pt x="276415" y="350299"/>
                    <a:pt x="275300" y="357836"/>
                  </a:cubicBezTo>
                  <a:cubicBezTo>
                    <a:pt x="270671" y="365715"/>
                    <a:pt x="264413" y="372396"/>
                    <a:pt x="259184" y="379847"/>
                  </a:cubicBezTo>
                  <a:cubicBezTo>
                    <a:pt x="256698" y="382931"/>
                    <a:pt x="254383" y="387042"/>
                    <a:pt x="249926" y="387127"/>
                  </a:cubicBezTo>
                  <a:cubicBezTo>
                    <a:pt x="238096" y="388412"/>
                    <a:pt x="226265" y="389440"/>
                    <a:pt x="214435" y="390554"/>
                  </a:cubicBezTo>
                  <a:cubicBezTo>
                    <a:pt x="211006" y="390982"/>
                    <a:pt x="207235" y="390382"/>
                    <a:pt x="204063" y="392095"/>
                  </a:cubicBezTo>
                  <a:cubicBezTo>
                    <a:pt x="200462" y="397320"/>
                    <a:pt x="198833" y="403572"/>
                    <a:pt x="195576" y="408968"/>
                  </a:cubicBezTo>
                  <a:cubicBezTo>
                    <a:pt x="189318" y="408026"/>
                    <a:pt x="183317" y="405627"/>
                    <a:pt x="177145" y="404771"/>
                  </a:cubicBezTo>
                  <a:cubicBezTo>
                    <a:pt x="174659" y="405285"/>
                    <a:pt x="172430" y="406570"/>
                    <a:pt x="170116" y="407597"/>
                  </a:cubicBezTo>
                  <a:cubicBezTo>
                    <a:pt x="167287" y="405113"/>
                    <a:pt x="164543" y="402630"/>
                    <a:pt x="161886" y="399889"/>
                  </a:cubicBezTo>
                  <a:cubicBezTo>
                    <a:pt x="166087" y="394322"/>
                    <a:pt x="171316" y="389611"/>
                    <a:pt x="175088" y="383701"/>
                  </a:cubicBezTo>
                  <a:cubicBezTo>
                    <a:pt x="173373" y="375136"/>
                    <a:pt x="169859" y="366657"/>
                    <a:pt x="165486" y="359035"/>
                  </a:cubicBezTo>
                  <a:cubicBezTo>
                    <a:pt x="157000" y="360833"/>
                    <a:pt x="148599" y="362974"/>
                    <a:pt x="140197" y="365287"/>
                  </a:cubicBezTo>
                  <a:cubicBezTo>
                    <a:pt x="138054" y="365630"/>
                    <a:pt x="135569" y="366914"/>
                    <a:pt x="133683" y="365373"/>
                  </a:cubicBezTo>
                  <a:cubicBezTo>
                    <a:pt x="129568" y="362375"/>
                    <a:pt x="125453" y="359377"/>
                    <a:pt x="122024" y="355695"/>
                  </a:cubicBezTo>
                  <a:cubicBezTo>
                    <a:pt x="121510" y="354581"/>
                    <a:pt x="121338" y="352440"/>
                    <a:pt x="120995" y="350555"/>
                  </a:cubicBezTo>
                  <a:cubicBezTo>
                    <a:pt x="120309" y="345159"/>
                    <a:pt x="120309" y="345074"/>
                    <a:pt x="114223" y="345417"/>
                  </a:cubicBezTo>
                  <a:cubicBezTo>
                    <a:pt x="107965" y="345930"/>
                    <a:pt x="101621" y="344988"/>
                    <a:pt x="95535" y="346188"/>
                  </a:cubicBezTo>
                  <a:cubicBezTo>
                    <a:pt x="84305" y="352012"/>
                    <a:pt x="74104" y="359720"/>
                    <a:pt x="62874" y="365544"/>
                  </a:cubicBezTo>
                  <a:cubicBezTo>
                    <a:pt x="55587" y="367942"/>
                    <a:pt x="47700" y="367771"/>
                    <a:pt x="40157" y="368884"/>
                  </a:cubicBezTo>
                  <a:cubicBezTo>
                    <a:pt x="35270" y="358521"/>
                    <a:pt x="33813" y="346872"/>
                    <a:pt x="29012" y="336509"/>
                  </a:cubicBezTo>
                  <a:cubicBezTo>
                    <a:pt x="24126" y="331456"/>
                    <a:pt x="14353" y="334711"/>
                    <a:pt x="10410" y="328115"/>
                  </a:cubicBezTo>
                  <a:cubicBezTo>
                    <a:pt x="6638" y="322377"/>
                    <a:pt x="-2106" y="312356"/>
                    <a:pt x="466" y="310900"/>
                  </a:cubicBezTo>
                  <a:cubicBezTo>
                    <a:pt x="2180" y="309016"/>
                    <a:pt x="5266" y="314669"/>
                    <a:pt x="8010" y="316725"/>
                  </a:cubicBezTo>
                  <a:cubicBezTo>
                    <a:pt x="14525" y="317837"/>
                    <a:pt x="21640" y="315868"/>
                    <a:pt x="28155" y="315611"/>
                  </a:cubicBezTo>
                  <a:lnTo>
                    <a:pt x="29526" y="301051"/>
                  </a:lnTo>
                  <a:cubicBezTo>
                    <a:pt x="21640" y="297539"/>
                    <a:pt x="13239" y="294541"/>
                    <a:pt x="5352" y="291030"/>
                  </a:cubicBezTo>
                  <a:cubicBezTo>
                    <a:pt x="7067" y="284606"/>
                    <a:pt x="9981" y="278525"/>
                    <a:pt x="11353" y="272016"/>
                  </a:cubicBezTo>
                  <a:cubicBezTo>
                    <a:pt x="11353" y="266620"/>
                    <a:pt x="9638" y="261481"/>
                    <a:pt x="9296" y="256085"/>
                  </a:cubicBezTo>
                  <a:cubicBezTo>
                    <a:pt x="8695" y="253002"/>
                    <a:pt x="11782" y="251117"/>
                    <a:pt x="13496" y="248976"/>
                  </a:cubicBezTo>
                  <a:cubicBezTo>
                    <a:pt x="16668" y="245293"/>
                    <a:pt x="20954" y="242296"/>
                    <a:pt x="22754" y="237585"/>
                  </a:cubicBezTo>
                  <a:cubicBezTo>
                    <a:pt x="19668" y="227393"/>
                    <a:pt x="13239" y="218571"/>
                    <a:pt x="9896" y="208379"/>
                  </a:cubicBezTo>
                  <a:cubicBezTo>
                    <a:pt x="9724" y="203754"/>
                    <a:pt x="11953" y="199300"/>
                    <a:pt x="12810" y="194761"/>
                  </a:cubicBezTo>
                  <a:cubicBezTo>
                    <a:pt x="17868" y="195703"/>
                    <a:pt x="23354" y="196388"/>
                    <a:pt x="28498" y="196902"/>
                  </a:cubicBezTo>
                  <a:cubicBezTo>
                    <a:pt x="29869" y="193048"/>
                    <a:pt x="32441" y="186453"/>
                    <a:pt x="33984" y="185425"/>
                  </a:cubicBezTo>
                  <a:cubicBezTo>
                    <a:pt x="35613" y="183370"/>
                    <a:pt x="38699" y="182599"/>
                    <a:pt x="38699" y="182599"/>
                  </a:cubicBezTo>
                  <a:cubicBezTo>
                    <a:pt x="40499" y="181485"/>
                    <a:pt x="40157" y="179430"/>
                    <a:pt x="39299" y="175747"/>
                  </a:cubicBezTo>
                  <a:cubicBezTo>
                    <a:pt x="38528" y="172664"/>
                    <a:pt x="37413" y="168809"/>
                    <a:pt x="36813" y="165297"/>
                  </a:cubicBezTo>
                  <a:cubicBezTo>
                    <a:pt x="43414" y="160159"/>
                    <a:pt x="50958" y="156134"/>
                    <a:pt x="57216" y="150566"/>
                  </a:cubicBezTo>
                  <a:cubicBezTo>
                    <a:pt x="59873" y="143714"/>
                    <a:pt x="59702" y="135920"/>
                    <a:pt x="60216" y="128640"/>
                  </a:cubicBezTo>
                  <a:cubicBezTo>
                    <a:pt x="56616" y="126071"/>
                    <a:pt x="53015" y="123587"/>
                    <a:pt x="49501" y="120932"/>
                  </a:cubicBezTo>
                  <a:cubicBezTo>
                    <a:pt x="49158" y="116735"/>
                    <a:pt x="48986" y="112452"/>
                    <a:pt x="48643" y="108256"/>
                  </a:cubicBezTo>
                  <a:cubicBezTo>
                    <a:pt x="44957" y="107828"/>
                    <a:pt x="41357" y="107485"/>
                    <a:pt x="37670" y="107057"/>
                  </a:cubicBezTo>
                  <a:cubicBezTo>
                    <a:pt x="37156" y="103545"/>
                    <a:pt x="36813" y="100633"/>
                    <a:pt x="36556" y="97036"/>
                  </a:cubicBezTo>
                  <a:cubicBezTo>
                    <a:pt x="47186" y="93096"/>
                    <a:pt x="57987" y="85902"/>
                    <a:pt x="69817" y="86501"/>
                  </a:cubicBezTo>
                  <a:cubicBezTo>
                    <a:pt x="81304" y="86672"/>
                    <a:pt x="92277" y="86073"/>
                    <a:pt x="103764" y="86330"/>
                  </a:cubicBezTo>
                  <a:cubicBezTo>
                    <a:pt x="109251" y="86330"/>
                    <a:pt x="117652" y="88471"/>
                    <a:pt x="119195" y="90355"/>
                  </a:cubicBezTo>
                  <a:cubicBezTo>
                    <a:pt x="121510" y="83589"/>
                    <a:pt x="122795" y="76480"/>
                    <a:pt x="125110" y="69714"/>
                  </a:cubicBezTo>
                  <a:cubicBezTo>
                    <a:pt x="129825" y="68772"/>
                    <a:pt x="135226" y="67830"/>
                    <a:pt x="139683" y="67145"/>
                  </a:cubicBezTo>
                  <a:cubicBezTo>
                    <a:pt x="147913" y="65432"/>
                    <a:pt x="149284" y="62177"/>
                    <a:pt x="150313" y="61235"/>
                  </a:cubicBezTo>
                  <a:cubicBezTo>
                    <a:pt x="155714" y="55325"/>
                    <a:pt x="154599" y="55154"/>
                    <a:pt x="159829" y="49158"/>
                  </a:cubicBezTo>
                  <a:cubicBezTo>
                    <a:pt x="164629" y="51128"/>
                    <a:pt x="169001" y="54297"/>
                    <a:pt x="173973" y="55839"/>
                  </a:cubicBezTo>
                  <a:cubicBezTo>
                    <a:pt x="177574" y="56181"/>
                    <a:pt x="178345" y="51985"/>
                    <a:pt x="179802" y="49587"/>
                  </a:cubicBezTo>
                  <a:cubicBezTo>
                    <a:pt x="186146" y="34769"/>
                    <a:pt x="192318" y="19866"/>
                    <a:pt x="198576" y="5049"/>
                  </a:cubicBezTo>
                  <a:cubicBezTo>
                    <a:pt x="199605" y="2651"/>
                    <a:pt x="200976" y="-518"/>
                    <a:pt x="204149" y="82"/>
                  </a:cubicBezTo>
                  <a:cubicBezTo>
                    <a:pt x="224722" y="-90"/>
                    <a:pt x="245211" y="82"/>
                    <a:pt x="265785" y="82"/>
                  </a:cubicBezTo>
                  <a:cubicBezTo>
                    <a:pt x="281558" y="-689"/>
                    <a:pt x="296731" y="4193"/>
                    <a:pt x="312162" y="6420"/>
                  </a:cubicBezTo>
                  <a:cubicBezTo>
                    <a:pt x="319106" y="8133"/>
                    <a:pt x="327250" y="7533"/>
                    <a:pt x="332736" y="12929"/>
                  </a:cubicBezTo>
                  <a:cubicBezTo>
                    <a:pt x="348338" y="26033"/>
                    <a:pt x="363683" y="39309"/>
                    <a:pt x="379285" y="52413"/>
                  </a:cubicBezTo>
                  <a:cubicBezTo>
                    <a:pt x="382714" y="55497"/>
                    <a:pt x="387343" y="58323"/>
                    <a:pt x="387857" y="63376"/>
                  </a:cubicBezTo>
                  <a:cubicBezTo>
                    <a:pt x="390086" y="76651"/>
                    <a:pt x="392315" y="89927"/>
                    <a:pt x="394372" y="103202"/>
                  </a:cubicBezTo>
                  <a:lnTo>
                    <a:pt x="394372" y="103202"/>
                  </a:lnTo>
                  <a:close/>
                </a:path>
              </a:pathLst>
            </a:custGeom>
            <a:solidFill>
              <a:srgbClr val="1F7763"/>
            </a:solidFill>
            <a:ln w="8572"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nvGrpSpPr>
            <p:cNvPr id="271" name="Group 270">
              <a:extLst>
                <a:ext uri="{FF2B5EF4-FFF2-40B4-BE49-F238E27FC236}">
                  <a16:creationId xmlns:a16="http://schemas.microsoft.com/office/drawing/2014/main" id="{2DA947A8-EF16-07EF-2478-1C08A34D7128}"/>
                </a:ext>
              </a:extLst>
            </p:cNvPr>
            <p:cNvGrpSpPr/>
            <p:nvPr/>
          </p:nvGrpSpPr>
          <p:grpSpPr>
            <a:xfrm>
              <a:off x="136328" y="1391190"/>
              <a:ext cx="1793212" cy="953302"/>
              <a:chOff x="2571978" y="5508573"/>
              <a:chExt cx="1793212" cy="953302"/>
            </a:xfrm>
          </p:grpSpPr>
          <p:sp>
            <p:nvSpPr>
              <p:cNvPr id="272" name="Freeform 265">
                <a:extLst>
                  <a:ext uri="{FF2B5EF4-FFF2-40B4-BE49-F238E27FC236}">
                    <a16:creationId xmlns:a16="http://schemas.microsoft.com/office/drawing/2014/main" id="{95B88E6E-460F-E96D-2D5A-1DE1B3810240}"/>
                  </a:ext>
                </a:extLst>
              </p:cNvPr>
              <p:cNvSpPr/>
              <p:nvPr/>
            </p:nvSpPr>
            <p:spPr>
              <a:xfrm>
                <a:off x="2657326" y="6076109"/>
                <a:ext cx="187136" cy="109986"/>
              </a:xfrm>
              <a:custGeom>
                <a:avLst/>
                <a:gdLst>
                  <a:gd name="connsiteX0" fmla="*/ 0 w 90011"/>
                  <a:gd name="connsiteY0" fmla="*/ 0 h 74856"/>
                  <a:gd name="connsiteX1" fmla="*/ 0 w 90011"/>
                  <a:gd name="connsiteY1" fmla="*/ 74857 h 74856"/>
                  <a:gd name="connsiteX2" fmla="*/ 90011 w 90011"/>
                  <a:gd name="connsiteY2" fmla="*/ 74857 h 74856"/>
                  <a:gd name="connsiteX3" fmla="*/ 90011 w 90011"/>
                  <a:gd name="connsiteY3" fmla="*/ 0 h 74856"/>
                  <a:gd name="connsiteX4" fmla="*/ 0 w 90011"/>
                  <a:gd name="connsiteY4" fmla="*/ 0 h 74856"/>
                  <a:gd name="connsiteX5" fmla="*/ 0 w 90011"/>
                  <a:gd name="connsiteY5" fmla="*/ 0 h 74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011" h="74856">
                    <a:moveTo>
                      <a:pt x="0" y="0"/>
                    </a:moveTo>
                    <a:lnTo>
                      <a:pt x="0" y="74857"/>
                    </a:lnTo>
                    <a:lnTo>
                      <a:pt x="90011" y="74857"/>
                    </a:lnTo>
                    <a:lnTo>
                      <a:pt x="90011" y="0"/>
                    </a:lnTo>
                    <a:lnTo>
                      <a:pt x="0" y="0"/>
                    </a:lnTo>
                    <a:lnTo>
                      <a:pt x="0" y="0"/>
                    </a:lnTo>
                    <a:close/>
                  </a:path>
                </a:pathLst>
              </a:custGeom>
              <a:solidFill>
                <a:srgbClr val="1F7763"/>
              </a:solidFill>
              <a:ln w="8572" cap="flat">
                <a:noFill/>
                <a:prstDash val="solid"/>
                <a:miter/>
              </a:ln>
            </p:spPr>
            <p:txBody>
              <a:bodyPr rtlCol="0" anchor="ctr"/>
              <a:lstStyle/>
              <a:p>
                <a:endParaRPr lang="en-US" dirty="0"/>
              </a:p>
            </p:txBody>
          </p:sp>
          <p:sp>
            <p:nvSpPr>
              <p:cNvPr id="273" name="Freeform 266">
                <a:extLst>
                  <a:ext uri="{FF2B5EF4-FFF2-40B4-BE49-F238E27FC236}">
                    <a16:creationId xmlns:a16="http://schemas.microsoft.com/office/drawing/2014/main" id="{3BAB030D-0A5D-CDD2-0118-752C5F80F8DA}"/>
                  </a:ext>
                </a:extLst>
              </p:cNvPr>
              <p:cNvSpPr/>
              <p:nvPr/>
            </p:nvSpPr>
            <p:spPr>
              <a:xfrm>
                <a:off x="2657326" y="5883587"/>
                <a:ext cx="184141" cy="109986"/>
              </a:xfrm>
              <a:custGeom>
                <a:avLst/>
                <a:gdLst>
                  <a:gd name="connsiteX0" fmla="*/ 0 w 90011"/>
                  <a:gd name="connsiteY0" fmla="*/ 0 h 74856"/>
                  <a:gd name="connsiteX1" fmla="*/ 0 w 90011"/>
                  <a:gd name="connsiteY1" fmla="*/ 74857 h 74856"/>
                  <a:gd name="connsiteX2" fmla="*/ 90011 w 90011"/>
                  <a:gd name="connsiteY2" fmla="*/ 74857 h 74856"/>
                  <a:gd name="connsiteX3" fmla="*/ 90011 w 90011"/>
                  <a:gd name="connsiteY3" fmla="*/ 0 h 74856"/>
                  <a:gd name="connsiteX4" fmla="*/ 0 w 90011"/>
                  <a:gd name="connsiteY4" fmla="*/ 0 h 74856"/>
                  <a:gd name="connsiteX5" fmla="*/ 0 w 90011"/>
                  <a:gd name="connsiteY5" fmla="*/ 0 h 74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011" h="74856">
                    <a:moveTo>
                      <a:pt x="0" y="0"/>
                    </a:moveTo>
                    <a:lnTo>
                      <a:pt x="0" y="74857"/>
                    </a:lnTo>
                    <a:lnTo>
                      <a:pt x="90011" y="74857"/>
                    </a:lnTo>
                    <a:lnTo>
                      <a:pt x="90011" y="0"/>
                    </a:lnTo>
                    <a:lnTo>
                      <a:pt x="0" y="0"/>
                    </a:lnTo>
                    <a:lnTo>
                      <a:pt x="0" y="0"/>
                    </a:lnTo>
                    <a:close/>
                  </a:path>
                </a:pathLst>
              </a:custGeom>
              <a:solidFill>
                <a:srgbClr val="11044A"/>
              </a:solidFill>
              <a:ln w="8572" cap="flat">
                <a:solidFill>
                  <a:schemeClr val="accent1"/>
                </a:solidFill>
                <a:prstDash val="solid"/>
                <a:miter/>
              </a:ln>
            </p:spPr>
            <p:txBody>
              <a:bodyPr rtlCol="0" anchor="ctr"/>
              <a:lstStyle/>
              <a:p>
                <a:endParaRPr lang="en-US" dirty="0"/>
              </a:p>
            </p:txBody>
          </p:sp>
          <p:sp>
            <p:nvSpPr>
              <p:cNvPr id="274" name="Freeform 268">
                <a:extLst>
                  <a:ext uri="{FF2B5EF4-FFF2-40B4-BE49-F238E27FC236}">
                    <a16:creationId xmlns:a16="http://schemas.microsoft.com/office/drawing/2014/main" id="{CD3F6990-D495-84F2-DA55-06D28F05C25D}"/>
                  </a:ext>
                </a:extLst>
              </p:cNvPr>
              <p:cNvSpPr/>
              <p:nvPr/>
            </p:nvSpPr>
            <p:spPr>
              <a:xfrm>
                <a:off x="2657326" y="6271898"/>
                <a:ext cx="180000" cy="114346"/>
              </a:xfrm>
              <a:custGeom>
                <a:avLst/>
                <a:gdLst>
                  <a:gd name="connsiteX0" fmla="*/ 0 w 90011"/>
                  <a:gd name="connsiteY0" fmla="*/ 0 h 74856"/>
                  <a:gd name="connsiteX1" fmla="*/ 0 w 90011"/>
                  <a:gd name="connsiteY1" fmla="*/ 74857 h 74856"/>
                  <a:gd name="connsiteX2" fmla="*/ 90011 w 90011"/>
                  <a:gd name="connsiteY2" fmla="*/ 74857 h 74856"/>
                  <a:gd name="connsiteX3" fmla="*/ 90011 w 90011"/>
                  <a:gd name="connsiteY3" fmla="*/ 0 h 74856"/>
                  <a:gd name="connsiteX4" fmla="*/ 0 w 90011"/>
                  <a:gd name="connsiteY4" fmla="*/ 0 h 74856"/>
                  <a:gd name="connsiteX5" fmla="*/ 0 w 90011"/>
                  <a:gd name="connsiteY5" fmla="*/ 0 h 74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011" h="74856">
                    <a:moveTo>
                      <a:pt x="0" y="0"/>
                    </a:moveTo>
                    <a:lnTo>
                      <a:pt x="0" y="74857"/>
                    </a:lnTo>
                    <a:lnTo>
                      <a:pt x="90011" y="74857"/>
                    </a:lnTo>
                    <a:lnTo>
                      <a:pt x="90011" y="0"/>
                    </a:lnTo>
                    <a:lnTo>
                      <a:pt x="0" y="0"/>
                    </a:lnTo>
                    <a:lnTo>
                      <a:pt x="0" y="0"/>
                    </a:lnTo>
                    <a:close/>
                  </a:path>
                </a:pathLst>
              </a:custGeom>
              <a:solidFill>
                <a:srgbClr val="FAD2D0"/>
              </a:solidFill>
              <a:ln w="8572" cap="flat">
                <a:solidFill>
                  <a:schemeClr val="accent2">
                    <a:lumMod val="60000"/>
                    <a:lumOff val="40000"/>
                  </a:schemeClr>
                </a:solidFill>
                <a:prstDash val="solid"/>
                <a:miter/>
              </a:ln>
            </p:spPr>
            <p:txBody>
              <a:bodyPr rtlCol="0" anchor="ctr"/>
              <a:lstStyle/>
              <a:p>
                <a:endParaRPr lang="en-US" dirty="0"/>
              </a:p>
            </p:txBody>
          </p:sp>
          <p:sp>
            <p:nvSpPr>
              <p:cNvPr id="275" name="Text legend">
                <a:extLst>
                  <a:ext uri="{FF2B5EF4-FFF2-40B4-BE49-F238E27FC236}">
                    <a16:creationId xmlns:a16="http://schemas.microsoft.com/office/drawing/2014/main" id="{6E0DD081-6083-10D1-E108-3542AAF102EF}"/>
                  </a:ext>
                </a:extLst>
              </p:cNvPr>
              <p:cNvSpPr txBox="1"/>
              <p:nvPr/>
            </p:nvSpPr>
            <p:spPr>
              <a:xfrm>
                <a:off x="2836828" y="5815544"/>
                <a:ext cx="1094087" cy="646331"/>
              </a:xfrm>
              <a:prstGeom prst="rect">
                <a:avLst/>
              </a:prstGeom>
              <a:noFill/>
            </p:spPr>
            <p:txBody>
              <a:bodyPr wrap="square" rtlCol="0">
                <a:spAutoFit/>
              </a:bodyPr>
              <a:lstStyle/>
              <a:p>
                <a:r>
                  <a:rPr lang="en-GB" sz="1200" dirty="0">
                    <a:solidFill>
                      <a:srgbClr val="11044A"/>
                    </a:solidFill>
                    <a:effectLst/>
                    <a:latin typeface="Arial" panose="020B0604020202020204" pitchFamily="34" charset="0"/>
                    <a:cs typeface="Arial" panose="020B0604020202020204" pitchFamily="34" charset="0"/>
                  </a:rPr>
                  <a:t>High</a:t>
                </a:r>
              </a:p>
              <a:p>
                <a:r>
                  <a:rPr lang="en-GB" sz="1200" dirty="0">
                    <a:solidFill>
                      <a:srgbClr val="11044A"/>
                    </a:solidFill>
                    <a:latin typeface="Arial" panose="020B0604020202020204" pitchFamily="34" charset="0"/>
                    <a:cs typeface="Arial" panose="020B0604020202020204" pitchFamily="34" charset="0"/>
                  </a:rPr>
                  <a:t>Medium</a:t>
                </a:r>
              </a:p>
              <a:p>
                <a:r>
                  <a:rPr lang="en-GB" sz="1200" dirty="0">
                    <a:solidFill>
                      <a:srgbClr val="11044A"/>
                    </a:solidFill>
                    <a:latin typeface="Arial" panose="020B0604020202020204" pitchFamily="34" charset="0"/>
                    <a:cs typeface="Arial" panose="020B0604020202020204" pitchFamily="34" charset="0"/>
                  </a:rPr>
                  <a:t>Low</a:t>
                </a:r>
                <a:endParaRPr lang="en-US" sz="1200" dirty="0">
                  <a:solidFill>
                    <a:srgbClr val="11044A"/>
                  </a:solidFill>
                  <a:latin typeface="Arial" panose="020B0604020202020204" pitchFamily="34" charset="0"/>
                  <a:cs typeface="Arial" panose="020B0604020202020204" pitchFamily="34" charset="0"/>
                </a:endParaRPr>
              </a:p>
            </p:txBody>
          </p:sp>
          <p:sp>
            <p:nvSpPr>
              <p:cNvPr id="276" name="Legend headline regional spread">
                <a:extLst>
                  <a:ext uri="{FF2B5EF4-FFF2-40B4-BE49-F238E27FC236}">
                    <a16:creationId xmlns:a16="http://schemas.microsoft.com/office/drawing/2014/main" id="{C9D37879-7861-D76A-DF7D-885701F0D14A}"/>
                  </a:ext>
                </a:extLst>
              </p:cNvPr>
              <p:cNvSpPr txBox="1"/>
              <p:nvPr/>
            </p:nvSpPr>
            <p:spPr>
              <a:xfrm>
                <a:off x="2571978" y="5508573"/>
                <a:ext cx="1793212" cy="307777"/>
              </a:xfrm>
              <a:prstGeom prst="rect">
                <a:avLst/>
              </a:prstGeom>
              <a:noFill/>
            </p:spPr>
            <p:txBody>
              <a:bodyPr wrap="square" rtlCol="0">
                <a:spAutoFit/>
              </a:bodyPr>
              <a:lstStyle/>
              <a:p>
                <a:r>
                  <a:rPr lang="en-GB" sz="1400" b="1" dirty="0">
                    <a:solidFill>
                      <a:srgbClr val="11044A"/>
                    </a:solidFill>
                    <a:effectLst/>
                    <a:latin typeface="Arial" panose="020B0604020202020204" pitchFamily="34" charset="0"/>
                    <a:cs typeface="Arial" panose="020B0604020202020204" pitchFamily="34" charset="0"/>
                  </a:rPr>
                  <a:t>% Share of spend</a:t>
                </a:r>
                <a:endParaRPr lang="en-US" sz="1400" b="1" dirty="0">
                  <a:solidFill>
                    <a:srgbClr val="11044A"/>
                  </a:solidFill>
                  <a:latin typeface="Arial" panose="020B0604020202020204" pitchFamily="34" charset="0"/>
                  <a:cs typeface="Arial" panose="020B0604020202020204" pitchFamily="34" charset="0"/>
                </a:endParaRPr>
              </a:p>
            </p:txBody>
          </p:sp>
        </p:grpSp>
      </p:grpSp>
      <p:sp>
        <p:nvSpPr>
          <p:cNvPr id="116" name="Background 3">
            <a:extLst>
              <a:ext uri="{FF2B5EF4-FFF2-40B4-BE49-F238E27FC236}">
                <a16:creationId xmlns:a16="http://schemas.microsoft.com/office/drawing/2014/main" id="{56B50DBC-9B11-ABAD-ECD9-A03832F1440B}"/>
              </a:ext>
              <a:ext uri="{C183D7F6-B498-43B3-948B-1728B52AA6E4}">
                <adec:decorative xmlns:adec="http://schemas.microsoft.com/office/drawing/2017/decorative" val="1"/>
              </a:ext>
            </a:extLst>
          </p:cNvPr>
          <p:cNvSpPr/>
          <p:nvPr/>
        </p:nvSpPr>
        <p:spPr>
          <a:xfrm>
            <a:off x="3073867" y="1437538"/>
            <a:ext cx="2484000" cy="684000"/>
          </a:xfrm>
          <a:prstGeom prst="roundRect">
            <a:avLst/>
          </a:prstGeom>
          <a:solidFill>
            <a:srgbClr val="D4EC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18" name="Text on their own">
            <a:extLst>
              <a:ext uri="{FF2B5EF4-FFF2-40B4-BE49-F238E27FC236}">
                <a16:creationId xmlns:a16="http://schemas.microsoft.com/office/drawing/2014/main" id="{4D793DD6-AB0F-4E08-C180-5CC029334DEE}"/>
              </a:ext>
            </a:extLst>
          </p:cNvPr>
          <p:cNvSpPr txBox="1"/>
          <p:nvPr/>
        </p:nvSpPr>
        <p:spPr>
          <a:xfrm>
            <a:off x="3180884" y="1511088"/>
            <a:ext cx="1728000" cy="49244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F7763"/>
                </a:solidFill>
                <a:effectLst/>
                <a:uLnTx/>
                <a:uFillTx/>
                <a:latin typeface="Arial" panose="020B0604020202020204" pitchFamily="34" charset="0"/>
                <a:ea typeface="+mn-ea"/>
                <a:cs typeface="Arial" panose="020B0604020202020204" pitchFamily="34" charset="0"/>
              </a:rPr>
              <a:t>Scotland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F7763"/>
                </a:solidFill>
                <a:effectLst/>
                <a:uLnTx/>
                <a:uFillTx/>
                <a:latin typeface="Arial" panose="020B0604020202020204" pitchFamily="34" charset="0"/>
                <a:ea typeface="+mn-ea"/>
                <a:cs typeface="Arial" panose="020B0604020202020204" pitchFamily="34" charset="0"/>
              </a:rPr>
              <a:t>12%</a:t>
            </a:r>
            <a:endParaRPr kumimoji="0" lang="en-GB" sz="1100" b="1" i="0" u="none" strike="noStrike" kern="1200" cap="none" spc="0" normalizeH="0" baseline="0" noProof="0" dirty="0">
              <a:ln>
                <a:noFill/>
              </a:ln>
              <a:solidFill>
                <a:srgbClr val="1F7763"/>
              </a:solidFill>
              <a:effectLst/>
              <a:uLnTx/>
              <a:uFillTx/>
              <a:latin typeface="Arial" panose="020B0604020202020204" pitchFamily="34" charset="0"/>
              <a:ea typeface="+mn-ea"/>
              <a:cs typeface="Arial" panose="020B0604020202020204" pitchFamily="34" charset="0"/>
            </a:endParaRPr>
          </a:p>
        </p:txBody>
      </p:sp>
      <p:graphicFrame>
        <p:nvGraphicFramePr>
          <p:cNvPr id="117" name="2D Pie Chart" descr="Graph showing the share of visits made by visitors on their own: XX percent.">
            <a:extLst>
              <a:ext uri="{FF2B5EF4-FFF2-40B4-BE49-F238E27FC236}">
                <a16:creationId xmlns:a16="http://schemas.microsoft.com/office/drawing/2014/main" id="{56182583-CB31-49C6-8B0D-F4555B4FABB1}"/>
              </a:ext>
            </a:extLst>
          </p:cNvPr>
          <p:cNvGraphicFramePr/>
          <p:nvPr>
            <p:extLst>
              <p:ext uri="{D42A27DB-BD31-4B8C-83A1-F6EECF244321}">
                <p14:modId xmlns:p14="http://schemas.microsoft.com/office/powerpoint/2010/main" val="1481356180"/>
              </p:ext>
            </p:extLst>
          </p:nvPr>
        </p:nvGraphicFramePr>
        <p:xfrm>
          <a:off x="4741993" y="1418749"/>
          <a:ext cx="762714" cy="684000"/>
        </p:xfrm>
        <a:graphic>
          <a:graphicData uri="http://schemas.openxmlformats.org/drawingml/2006/chart">
            <c:chart xmlns:c="http://schemas.openxmlformats.org/drawingml/2006/chart" xmlns:r="http://schemas.openxmlformats.org/officeDocument/2006/relationships" r:id="rId2"/>
          </a:graphicData>
        </a:graphic>
      </p:graphicFrame>
      <p:sp>
        <p:nvSpPr>
          <p:cNvPr id="141" name="Background 3">
            <a:extLst>
              <a:ext uri="{FF2B5EF4-FFF2-40B4-BE49-F238E27FC236}">
                <a16:creationId xmlns:a16="http://schemas.microsoft.com/office/drawing/2014/main" id="{A7CF6B11-4765-7BB3-475F-AEA67DCFCAE5}"/>
              </a:ext>
              <a:ext uri="{C183D7F6-B498-43B3-948B-1728B52AA6E4}">
                <adec:decorative xmlns:adec="http://schemas.microsoft.com/office/drawing/2017/decorative" val="1"/>
              </a:ext>
            </a:extLst>
          </p:cNvPr>
          <p:cNvSpPr/>
          <p:nvPr/>
        </p:nvSpPr>
        <p:spPr>
          <a:xfrm>
            <a:off x="3073867" y="2224113"/>
            <a:ext cx="2484000" cy="684000"/>
          </a:xfrm>
          <a:prstGeom prst="roundRect">
            <a:avLst/>
          </a:prstGeom>
          <a:solidFill>
            <a:srgbClr val="D4EC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43" name="Text on their own">
            <a:extLst>
              <a:ext uri="{FF2B5EF4-FFF2-40B4-BE49-F238E27FC236}">
                <a16:creationId xmlns:a16="http://schemas.microsoft.com/office/drawing/2014/main" id="{A58A604B-F8D7-489A-2DF3-9A2465284E37}"/>
              </a:ext>
            </a:extLst>
          </p:cNvPr>
          <p:cNvSpPr txBox="1"/>
          <p:nvPr/>
        </p:nvSpPr>
        <p:spPr>
          <a:xfrm>
            <a:off x="3180885" y="2297663"/>
            <a:ext cx="1728000" cy="49244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F7763"/>
                </a:solidFill>
                <a:effectLst/>
                <a:uLnTx/>
                <a:uFillTx/>
                <a:latin typeface="Arial" panose="020B0604020202020204" pitchFamily="34" charset="0"/>
                <a:ea typeface="+mn-ea"/>
                <a:cs typeface="Arial" panose="020B0604020202020204" pitchFamily="34" charset="0"/>
              </a:rPr>
              <a:t>Northern England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F7763"/>
                </a:solidFill>
                <a:effectLst/>
                <a:uLnTx/>
                <a:uFillTx/>
                <a:latin typeface="Arial" panose="020B0604020202020204" pitchFamily="34" charset="0"/>
                <a:ea typeface="+mn-ea"/>
                <a:cs typeface="Arial" panose="020B0604020202020204" pitchFamily="34" charset="0"/>
              </a:rPr>
              <a:t>9%</a:t>
            </a:r>
            <a:endParaRPr kumimoji="0" lang="en-GB" sz="1100" b="1" i="0" u="none" strike="noStrike" kern="1200" cap="none" spc="0" normalizeH="0" baseline="0" noProof="0" dirty="0">
              <a:ln>
                <a:noFill/>
              </a:ln>
              <a:solidFill>
                <a:srgbClr val="1F7763"/>
              </a:solidFill>
              <a:effectLst/>
              <a:uLnTx/>
              <a:uFillTx/>
              <a:latin typeface="Arial" panose="020B0604020202020204" pitchFamily="34" charset="0"/>
              <a:ea typeface="+mn-ea"/>
              <a:cs typeface="Arial" panose="020B0604020202020204" pitchFamily="34" charset="0"/>
            </a:endParaRPr>
          </a:p>
        </p:txBody>
      </p:sp>
      <p:graphicFrame>
        <p:nvGraphicFramePr>
          <p:cNvPr id="142" name="2D Pie Chart" descr="Graph showing the share of visits made by visitors on their own: XX percent.">
            <a:extLst>
              <a:ext uri="{FF2B5EF4-FFF2-40B4-BE49-F238E27FC236}">
                <a16:creationId xmlns:a16="http://schemas.microsoft.com/office/drawing/2014/main" id="{F92CEAE6-76E6-B2BE-9FD1-A7444A6897D7}"/>
              </a:ext>
            </a:extLst>
          </p:cNvPr>
          <p:cNvGraphicFramePr/>
          <p:nvPr>
            <p:extLst>
              <p:ext uri="{D42A27DB-BD31-4B8C-83A1-F6EECF244321}">
                <p14:modId xmlns:p14="http://schemas.microsoft.com/office/powerpoint/2010/main" val="300720839"/>
              </p:ext>
            </p:extLst>
          </p:nvPr>
        </p:nvGraphicFramePr>
        <p:xfrm>
          <a:off x="4741993" y="2205324"/>
          <a:ext cx="762714" cy="684000"/>
        </p:xfrm>
        <a:graphic>
          <a:graphicData uri="http://schemas.openxmlformats.org/drawingml/2006/chart">
            <c:chart xmlns:c="http://schemas.openxmlformats.org/drawingml/2006/chart" xmlns:r="http://schemas.openxmlformats.org/officeDocument/2006/relationships" r:id="rId3"/>
          </a:graphicData>
        </a:graphic>
      </p:graphicFrame>
      <p:sp>
        <p:nvSpPr>
          <p:cNvPr id="144" name="Background 3">
            <a:extLst>
              <a:ext uri="{FF2B5EF4-FFF2-40B4-BE49-F238E27FC236}">
                <a16:creationId xmlns:a16="http://schemas.microsoft.com/office/drawing/2014/main" id="{5A0B5680-E2A2-5E46-6708-F5266D1544A6}"/>
              </a:ext>
              <a:ext uri="{C183D7F6-B498-43B3-948B-1728B52AA6E4}">
                <adec:decorative xmlns:adec="http://schemas.microsoft.com/office/drawing/2017/decorative" val="1"/>
              </a:ext>
            </a:extLst>
          </p:cNvPr>
          <p:cNvSpPr/>
          <p:nvPr/>
        </p:nvSpPr>
        <p:spPr>
          <a:xfrm>
            <a:off x="3073867" y="3010688"/>
            <a:ext cx="2484000" cy="684000"/>
          </a:xfrm>
          <a:prstGeom prst="roundRect">
            <a:avLst/>
          </a:prstGeom>
          <a:solidFill>
            <a:srgbClr val="FAD2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46" name="Text on their own">
            <a:extLst>
              <a:ext uri="{FF2B5EF4-FFF2-40B4-BE49-F238E27FC236}">
                <a16:creationId xmlns:a16="http://schemas.microsoft.com/office/drawing/2014/main" id="{BB85DBB6-F4D1-F37E-1274-6097479F85A2}"/>
              </a:ext>
            </a:extLst>
          </p:cNvPr>
          <p:cNvSpPr txBox="1"/>
          <p:nvPr/>
        </p:nvSpPr>
        <p:spPr>
          <a:xfrm>
            <a:off x="3180885" y="3084238"/>
            <a:ext cx="1728000" cy="49244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F7763"/>
                </a:solidFill>
                <a:effectLst/>
                <a:uLnTx/>
                <a:uFillTx/>
                <a:latin typeface="Arial" panose="020B0604020202020204" pitchFamily="34" charset="0"/>
                <a:ea typeface="+mn-ea"/>
                <a:cs typeface="Arial" panose="020B0604020202020204" pitchFamily="34" charset="0"/>
              </a:rPr>
              <a:t>The Midlands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F7763"/>
                </a:solidFill>
                <a:effectLst/>
                <a:uLnTx/>
                <a:uFillTx/>
                <a:latin typeface="Arial" panose="020B0604020202020204" pitchFamily="34" charset="0"/>
                <a:ea typeface="+mn-ea"/>
                <a:cs typeface="Arial" panose="020B0604020202020204" pitchFamily="34" charset="0"/>
              </a:rPr>
              <a:t>5%</a:t>
            </a:r>
            <a:endParaRPr kumimoji="0" lang="en-GB" sz="1100" b="1" i="0" u="none" strike="noStrike" kern="1200" cap="none" spc="0" normalizeH="0" baseline="0" noProof="0" dirty="0">
              <a:ln>
                <a:noFill/>
              </a:ln>
              <a:solidFill>
                <a:srgbClr val="1F7763"/>
              </a:solidFill>
              <a:effectLst/>
              <a:uLnTx/>
              <a:uFillTx/>
              <a:latin typeface="Arial" panose="020B0604020202020204" pitchFamily="34" charset="0"/>
              <a:ea typeface="+mn-ea"/>
              <a:cs typeface="Arial" panose="020B0604020202020204" pitchFamily="34" charset="0"/>
            </a:endParaRPr>
          </a:p>
        </p:txBody>
      </p:sp>
      <p:graphicFrame>
        <p:nvGraphicFramePr>
          <p:cNvPr id="145" name="2D Pie Chart" descr="Graph showing the share of visits made by visitors on their own: XX percent.">
            <a:extLst>
              <a:ext uri="{FF2B5EF4-FFF2-40B4-BE49-F238E27FC236}">
                <a16:creationId xmlns:a16="http://schemas.microsoft.com/office/drawing/2014/main" id="{1E2FEA46-6183-126F-B7A9-567787FAF4F0}"/>
              </a:ext>
            </a:extLst>
          </p:cNvPr>
          <p:cNvGraphicFramePr/>
          <p:nvPr>
            <p:extLst>
              <p:ext uri="{D42A27DB-BD31-4B8C-83A1-F6EECF244321}">
                <p14:modId xmlns:p14="http://schemas.microsoft.com/office/powerpoint/2010/main" val="1841511948"/>
              </p:ext>
            </p:extLst>
          </p:nvPr>
        </p:nvGraphicFramePr>
        <p:xfrm>
          <a:off x="4741993" y="2991899"/>
          <a:ext cx="762714" cy="684000"/>
        </p:xfrm>
        <a:graphic>
          <a:graphicData uri="http://schemas.openxmlformats.org/drawingml/2006/chart">
            <c:chart xmlns:c="http://schemas.openxmlformats.org/drawingml/2006/chart" xmlns:r="http://schemas.openxmlformats.org/officeDocument/2006/relationships" r:id="rId4"/>
          </a:graphicData>
        </a:graphic>
      </p:graphicFrame>
      <p:sp>
        <p:nvSpPr>
          <p:cNvPr id="147" name="Background 3">
            <a:extLst>
              <a:ext uri="{FF2B5EF4-FFF2-40B4-BE49-F238E27FC236}">
                <a16:creationId xmlns:a16="http://schemas.microsoft.com/office/drawing/2014/main" id="{AC735AAF-C272-231D-91A3-D2607E00946B}"/>
              </a:ext>
              <a:ext uri="{C183D7F6-B498-43B3-948B-1728B52AA6E4}">
                <adec:decorative xmlns:adec="http://schemas.microsoft.com/office/drawing/2017/decorative" val="1"/>
              </a:ext>
            </a:extLst>
          </p:cNvPr>
          <p:cNvSpPr/>
          <p:nvPr/>
        </p:nvSpPr>
        <p:spPr>
          <a:xfrm>
            <a:off x="3073867" y="3797263"/>
            <a:ext cx="2484000" cy="684000"/>
          </a:xfrm>
          <a:prstGeom prst="roundRect">
            <a:avLst/>
          </a:prstGeom>
          <a:solidFill>
            <a:srgbClr val="FAD2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49" name="Text on their own">
            <a:extLst>
              <a:ext uri="{FF2B5EF4-FFF2-40B4-BE49-F238E27FC236}">
                <a16:creationId xmlns:a16="http://schemas.microsoft.com/office/drawing/2014/main" id="{2F376768-71D1-D64B-37A1-9D1C14CC06BF}"/>
              </a:ext>
            </a:extLst>
          </p:cNvPr>
          <p:cNvSpPr txBox="1"/>
          <p:nvPr/>
        </p:nvSpPr>
        <p:spPr>
          <a:xfrm>
            <a:off x="3180885" y="3870813"/>
            <a:ext cx="1728000" cy="49244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F7763"/>
                </a:solidFill>
                <a:effectLst/>
                <a:uLnTx/>
                <a:uFillTx/>
                <a:latin typeface="Arial" panose="020B0604020202020204" pitchFamily="34" charset="0"/>
                <a:ea typeface="+mn-ea"/>
                <a:cs typeface="Arial" panose="020B0604020202020204" pitchFamily="34" charset="0"/>
              </a:rPr>
              <a:t>Wales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F7763"/>
                </a:solidFill>
                <a:effectLst/>
                <a:uLnTx/>
                <a:uFillTx/>
                <a:latin typeface="Arial" panose="020B0604020202020204" pitchFamily="34" charset="0"/>
                <a:ea typeface="+mn-ea"/>
                <a:cs typeface="Arial" panose="020B0604020202020204" pitchFamily="34" charset="0"/>
              </a:rPr>
              <a:t>2%</a:t>
            </a:r>
            <a:endParaRPr kumimoji="0" lang="en-GB" sz="1100" b="1" i="0" u="none" strike="noStrike" kern="1200" cap="none" spc="0" normalizeH="0" baseline="0" noProof="0" dirty="0">
              <a:ln>
                <a:noFill/>
              </a:ln>
              <a:solidFill>
                <a:srgbClr val="1F7763"/>
              </a:solidFill>
              <a:effectLst/>
              <a:uLnTx/>
              <a:uFillTx/>
              <a:latin typeface="Arial" panose="020B0604020202020204" pitchFamily="34" charset="0"/>
              <a:ea typeface="+mn-ea"/>
              <a:cs typeface="Arial" panose="020B0604020202020204" pitchFamily="34" charset="0"/>
            </a:endParaRPr>
          </a:p>
        </p:txBody>
      </p:sp>
      <p:graphicFrame>
        <p:nvGraphicFramePr>
          <p:cNvPr id="148" name="2D Pie Chart" descr="Graph showing the share of visits made by visitors on their own: XX percent.">
            <a:extLst>
              <a:ext uri="{FF2B5EF4-FFF2-40B4-BE49-F238E27FC236}">
                <a16:creationId xmlns:a16="http://schemas.microsoft.com/office/drawing/2014/main" id="{CEDC63F8-46A5-E7CD-9EF8-018B946F9CB4}"/>
              </a:ext>
            </a:extLst>
          </p:cNvPr>
          <p:cNvGraphicFramePr/>
          <p:nvPr>
            <p:extLst>
              <p:ext uri="{D42A27DB-BD31-4B8C-83A1-F6EECF244321}">
                <p14:modId xmlns:p14="http://schemas.microsoft.com/office/powerpoint/2010/main" val="729100859"/>
              </p:ext>
            </p:extLst>
          </p:nvPr>
        </p:nvGraphicFramePr>
        <p:xfrm>
          <a:off x="4741993" y="3778474"/>
          <a:ext cx="762714" cy="684000"/>
        </p:xfrm>
        <a:graphic>
          <a:graphicData uri="http://schemas.openxmlformats.org/drawingml/2006/chart">
            <c:chart xmlns:c="http://schemas.openxmlformats.org/drawingml/2006/chart" xmlns:r="http://schemas.openxmlformats.org/officeDocument/2006/relationships" r:id="rId5"/>
          </a:graphicData>
        </a:graphic>
      </p:graphicFrame>
      <p:sp>
        <p:nvSpPr>
          <p:cNvPr id="150" name="Background 3">
            <a:extLst>
              <a:ext uri="{FF2B5EF4-FFF2-40B4-BE49-F238E27FC236}">
                <a16:creationId xmlns:a16="http://schemas.microsoft.com/office/drawing/2014/main" id="{6A922A05-CFD9-A0D6-05BC-BB23C31EE468}"/>
              </a:ext>
              <a:ext uri="{C183D7F6-B498-43B3-948B-1728B52AA6E4}">
                <adec:decorative xmlns:adec="http://schemas.microsoft.com/office/drawing/2017/decorative" val="1"/>
              </a:ext>
            </a:extLst>
          </p:cNvPr>
          <p:cNvSpPr/>
          <p:nvPr/>
        </p:nvSpPr>
        <p:spPr>
          <a:xfrm>
            <a:off x="3073867" y="4583838"/>
            <a:ext cx="2484000" cy="684000"/>
          </a:xfrm>
          <a:prstGeom prst="roundRect">
            <a:avLst/>
          </a:prstGeom>
          <a:solidFill>
            <a:srgbClr val="D4EC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52" name="Text on their own">
            <a:extLst>
              <a:ext uri="{FF2B5EF4-FFF2-40B4-BE49-F238E27FC236}">
                <a16:creationId xmlns:a16="http://schemas.microsoft.com/office/drawing/2014/main" id="{C8768D61-B054-C4EC-7A1C-ED27D1CE8FC0}"/>
              </a:ext>
            </a:extLst>
          </p:cNvPr>
          <p:cNvSpPr txBox="1"/>
          <p:nvPr/>
        </p:nvSpPr>
        <p:spPr>
          <a:xfrm>
            <a:off x="3143033" y="4670131"/>
            <a:ext cx="1728000" cy="49244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F7763"/>
                </a:solidFill>
                <a:effectLst/>
                <a:uLnTx/>
                <a:uFillTx/>
                <a:latin typeface="Arial" panose="020B0604020202020204" pitchFamily="34" charset="0"/>
                <a:ea typeface="+mn-ea"/>
                <a:cs typeface="Arial" panose="020B0604020202020204" pitchFamily="34" charset="0"/>
              </a:rPr>
              <a:t>Southern England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F7763"/>
                </a:solidFill>
                <a:effectLst/>
                <a:uLnTx/>
                <a:uFillTx/>
                <a:latin typeface="Arial" panose="020B0604020202020204" pitchFamily="34" charset="0"/>
                <a:ea typeface="+mn-ea"/>
                <a:cs typeface="Arial" panose="020B0604020202020204" pitchFamily="34" charset="0"/>
              </a:rPr>
              <a:t>17% </a:t>
            </a:r>
            <a:r>
              <a:rPr kumimoji="0" lang="en-GB" sz="1000" b="1" i="0" u="none" strike="noStrike" kern="1200" cap="none" spc="0" normalizeH="0" baseline="0" noProof="0" dirty="0">
                <a:ln>
                  <a:noFill/>
                </a:ln>
                <a:solidFill>
                  <a:srgbClr val="1F7763"/>
                </a:solidFill>
                <a:effectLst/>
                <a:uLnTx/>
                <a:uFillTx/>
                <a:latin typeface="Arial" panose="020B0604020202020204" pitchFamily="34" charset="0"/>
                <a:ea typeface="+mn-ea"/>
                <a:cs typeface="Arial" panose="020B0604020202020204" pitchFamily="34" charset="0"/>
              </a:rPr>
              <a:t>(excl. Grt. London)</a:t>
            </a:r>
            <a:endParaRPr kumimoji="0" lang="en-GB" sz="1100" b="1" i="0" u="none" strike="noStrike" kern="1200" cap="none" spc="0" normalizeH="0" baseline="0" noProof="0" dirty="0">
              <a:ln>
                <a:noFill/>
              </a:ln>
              <a:solidFill>
                <a:srgbClr val="1F7763"/>
              </a:solidFill>
              <a:effectLst/>
              <a:uLnTx/>
              <a:uFillTx/>
              <a:latin typeface="Arial" panose="020B0604020202020204" pitchFamily="34" charset="0"/>
              <a:ea typeface="+mn-ea"/>
              <a:cs typeface="Arial" panose="020B0604020202020204" pitchFamily="34" charset="0"/>
            </a:endParaRPr>
          </a:p>
        </p:txBody>
      </p:sp>
      <p:graphicFrame>
        <p:nvGraphicFramePr>
          <p:cNvPr id="151" name="2D Pie Chart" descr="Graph showing the share of visits made by visitors on their own: XX percent.">
            <a:extLst>
              <a:ext uri="{FF2B5EF4-FFF2-40B4-BE49-F238E27FC236}">
                <a16:creationId xmlns:a16="http://schemas.microsoft.com/office/drawing/2014/main" id="{C3B60F9B-97E5-93D0-92B4-4B6D8B8B9BFD}"/>
              </a:ext>
            </a:extLst>
          </p:cNvPr>
          <p:cNvGraphicFramePr/>
          <p:nvPr>
            <p:extLst>
              <p:ext uri="{D42A27DB-BD31-4B8C-83A1-F6EECF244321}">
                <p14:modId xmlns:p14="http://schemas.microsoft.com/office/powerpoint/2010/main" val="3075538986"/>
              </p:ext>
            </p:extLst>
          </p:nvPr>
        </p:nvGraphicFramePr>
        <p:xfrm>
          <a:off x="4741993" y="4565049"/>
          <a:ext cx="762714" cy="684000"/>
        </p:xfrm>
        <a:graphic>
          <a:graphicData uri="http://schemas.openxmlformats.org/drawingml/2006/chart">
            <c:chart xmlns:c="http://schemas.openxmlformats.org/drawingml/2006/chart" xmlns:r="http://schemas.openxmlformats.org/officeDocument/2006/relationships" r:id="rId6"/>
          </a:graphicData>
        </a:graphic>
      </p:graphicFrame>
      <p:sp>
        <p:nvSpPr>
          <p:cNvPr id="5" name="Background 3">
            <a:extLst>
              <a:ext uri="{FF2B5EF4-FFF2-40B4-BE49-F238E27FC236}">
                <a16:creationId xmlns:a16="http://schemas.microsoft.com/office/drawing/2014/main" id="{290C7CDA-6DEE-8A95-EABE-B22F5D831899}"/>
              </a:ext>
              <a:ext uri="{C183D7F6-B498-43B3-948B-1728B52AA6E4}">
                <adec:decorative xmlns:adec="http://schemas.microsoft.com/office/drawing/2017/decorative" val="1"/>
              </a:ext>
            </a:extLst>
          </p:cNvPr>
          <p:cNvSpPr/>
          <p:nvPr/>
        </p:nvSpPr>
        <p:spPr>
          <a:xfrm>
            <a:off x="3073867" y="5370413"/>
            <a:ext cx="2484000" cy="684000"/>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bg1"/>
              </a:solidFill>
              <a:effectLst/>
              <a:uLnTx/>
              <a:uFillTx/>
              <a:latin typeface="Arial" panose="020B0604020202020204"/>
              <a:ea typeface="+mn-ea"/>
              <a:cs typeface="+mn-cs"/>
            </a:endParaRPr>
          </a:p>
        </p:txBody>
      </p:sp>
      <p:sp>
        <p:nvSpPr>
          <p:cNvPr id="74" name="Text on their own">
            <a:extLst>
              <a:ext uri="{FF2B5EF4-FFF2-40B4-BE49-F238E27FC236}">
                <a16:creationId xmlns:a16="http://schemas.microsoft.com/office/drawing/2014/main" id="{E1D55896-CCAE-AB54-7B06-A53895F2438A}"/>
              </a:ext>
            </a:extLst>
          </p:cNvPr>
          <p:cNvSpPr txBox="1"/>
          <p:nvPr/>
        </p:nvSpPr>
        <p:spPr>
          <a:xfrm>
            <a:off x="3143033" y="5456706"/>
            <a:ext cx="1728000" cy="49244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Greater London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59%</a:t>
            </a:r>
            <a:endParaRPr kumimoji="0" lang="en-GB" sz="11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graphicFrame>
        <p:nvGraphicFramePr>
          <p:cNvPr id="6" name="2D Pie Chart" descr="Graph showing the share of visits made by visitors on their own: XX percent.">
            <a:extLst>
              <a:ext uri="{FF2B5EF4-FFF2-40B4-BE49-F238E27FC236}">
                <a16:creationId xmlns:a16="http://schemas.microsoft.com/office/drawing/2014/main" id="{E2D6013F-E06B-0D5B-800D-977C8505D654}"/>
              </a:ext>
            </a:extLst>
          </p:cNvPr>
          <p:cNvGraphicFramePr/>
          <p:nvPr>
            <p:extLst>
              <p:ext uri="{D42A27DB-BD31-4B8C-83A1-F6EECF244321}">
                <p14:modId xmlns:p14="http://schemas.microsoft.com/office/powerpoint/2010/main" val="1570026525"/>
              </p:ext>
            </p:extLst>
          </p:nvPr>
        </p:nvGraphicFramePr>
        <p:xfrm>
          <a:off x="4741993" y="5351624"/>
          <a:ext cx="762714" cy="684000"/>
        </p:xfrm>
        <a:graphic>
          <a:graphicData uri="http://schemas.openxmlformats.org/drawingml/2006/chart">
            <c:chart xmlns:c="http://schemas.openxmlformats.org/drawingml/2006/chart" xmlns:r="http://schemas.openxmlformats.org/officeDocument/2006/relationships" r:id="rId7"/>
          </a:graphicData>
        </a:graphic>
      </p:graphicFrame>
      <p:sp>
        <p:nvSpPr>
          <p:cNvPr id="236" name="Background 1">
            <a:extLst>
              <a:ext uri="{FF2B5EF4-FFF2-40B4-BE49-F238E27FC236}">
                <a16:creationId xmlns:a16="http://schemas.microsoft.com/office/drawing/2014/main" id="{317ED129-3859-41A3-620C-205035E31AA9}"/>
              </a:ext>
              <a:ext uri="{C183D7F6-B498-43B3-948B-1728B52AA6E4}">
                <adec:decorative xmlns:adec="http://schemas.microsoft.com/office/drawing/2017/decorative" val="1"/>
              </a:ext>
            </a:extLst>
          </p:cNvPr>
          <p:cNvSpPr/>
          <p:nvPr/>
        </p:nvSpPr>
        <p:spPr>
          <a:xfrm>
            <a:off x="5760000" y="1170991"/>
            <a:ext cx="2916000" cy="1528439"/>
          </a:xfrm>
          <a:custGeom>
            <a:avLst/>
            <a:gdLst>
              <a:gd name="connsiteX0" fmla="*/ 0 w 4485818"/>
              <a:gd name="connsiteY0" fmla="*/ 0 h 2166822"/>
              <a:gd name="connsiteX1" fmla="*/ 0 w 4485818"/>
              <a:gd name="connsiteY1" fmla="*/ 2166822 h 2166822"/>
              <a:gd name="connsiteX2" fmla="*/ 4485818 w 4485818"/>
              <a:gd name="connsiteY2" fmla="*/ 2166822 h 2166822"/>
              <a:gd name="connsiteX3" fmla="*/ 4485818 w 4485818"/>
              <a:gd name="connsiteY3" fmla="*/ 0 h 2166822"/>
              <a:gd name="connsiteX4" fmla="*/ 0 w 4485818"/>
              <a:gd name="connsiteY4" fmla="*/ 0 h 216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5818" h="2166822">
                <a:moveTo>
                  <a:pt x="0" y="0"/>
                </a:moveTo>
                <a:lnTo>
                  <a:pt x="0" y="2166822"/>
                </a:lnTo>
                <a:lnTo>
                  <a:pt x="4485818" y="2166822"/>
                </a:lnTo>
                <a:lnTo>
                  <a:pt x="4485818" y="0"/>
                </a:lnTo>
                <a:lnTo>
                  <a:pt x="0" y="0"/>
                </a:lnTo>
              </a:path>
            </a:pathLst>
          </a:custGeom>
          <a:solidFill>
            <a:srgbClr val="94CFC6"/>
          </a:solidFill>
          <a:ln w="8572" cap="flat">
            <a:noFill/>
            <a:prstDash val="solid"/>
            <a:miter/>
          </a:ln>
        </p:spPr>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237" name="TextBox 236">
            <a:extLst>
              <a:ext uri="{FF2B5EF4-FFF2-40B4-BE49-F238E27FC236}">
                <a16:creationId xmlns:a16="http://schemas.microsoft.com/office/drawing/2014/main" id="{903A958E-43FD-18FD-2F44-EE106BF6CDD5}"/>
              </a:ext>
            </a:extLst>
          </p:cNvPr>
          <p:cNvSpPr txBox="1"/>
          <p:nvPr/>
        </p:nvSpPr>
        <p:spPr>
          <a:xfrm>
            <a:off x="5760000" y="1164430"/>
            <a:ext cx="2916000" cy="241980"/>
          </a:xfrm>
          <a:prstGeom prst="rect">
            <a:avLst/>
          </a:prstGeom>
          <a:solidFill>
            <a:srgbClr val="1E1541"/>
          </a:solidFill>
        </p:spPr>
        <p:txBody>
          <a:bodyPr wrap="square" lIns="36000" tIns="36000" rIns="36000" bIns="36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FFFFFF"/>
                </a:solidFill>
                <a:effectLst/>
                <a:uLnTx/>
                <a:uFillTx/>
                <a:ea typeface="+mn-ea"/>
                <a:cs typeface="+mn-cs"/>
              </a:rPr>
              <a:t>Scotland </a:t>
            </a:r>
          </a:p>
        </p:txBody>
      </p:sp>
      <p:sp>
        <p:nvSpPr>
          <p:cNvPr id="238" name="TextBox 237">
            <a:extLst>
              <a:ext uri="{FF2B5EF4-FFF2-40B4-BE49-F238E27FC236}">
                <a16:creationId xmlns:a16="http://schemas.microsoft.com/office/drawing/2014/main" id="{D32A10B7-202D-E592-D4A7-7DD53365A540}"/>
              </a:ext>
            </a:extLst>
          </p:cNvPr>
          <p:cNvSpPr txBox="1"/>
          <p:nvPr/>
        </p:nvSpPr>
        <p:spPr>
          <a:xfrm>
            <a:off x="5760000" y="1400955"/>
            <a:ext cx="2916000" cy="1296000"/>
          </a:xfrm>
          <a:prstGeom prst="rect">
            <a:avLst/>
          </a:prstGeom>
          <a:noFill/>
        </p:spPr>
        <p:txBody>
          <a:bodyPr wrap="square" lIns="36000" tIns="36000" rIns="36000" bIns="36000" rtlCol="0">
            <a:noAutofit/>
          </a:bodyPr>
          <a:lstStyle/>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accent1"/>
                </a:solidFill>
              </a:rPr>
              <a:t>5</a:t>
            </a:r>
            <a:r>
              <a:rPr kumimoji="0" lang="en-GB" sz="1100" b="0" i="0" u="none" strike="noStrike" kern="1200" cap="none" spc="0" normalizeH="0" baseline="0" noProof="0" dirty="0">
                <a:ln>
                  <a:noFill/>
                </a:ln>
                <a:solidFill>
                  <a:schemeClr val="accent1"/>
                </a:solidFill>
                <a:effectLst/>
                <a:uLnTx/>
                <a:uFillTx/>
                <a:ea typeface="+mn-ea"/>
                <a:cs typeface="+mn-cs"/>
              </a:rPr>
              <a:t>% year on year spend growth (real terms)</a:t>
            </a:r>
          </a:p>
          <a:p>
            <a:pPr marL="182563" lvl="0" indent="-182563">
              <a:buFont typeface="Arial" panose="020B0604020202020204" pitchFamily="34" charset="0"/>
              <a:buChar char="•"/>
              <a:defRPr/>
            </a:pPr>
            <a:r>
              <a:rPr kumimoji="0" lang="en-GB" sz="1100" b="0" i="0" u="none" strike="noStrike" kern="1200" cap="none" spc="0" normalizeH="0" baseline="0" noProof="0" dirty="0">
                <a:ln>
                  <a:noFill/>
                </a:ln>
                <a:solidFill>
                  <a:schemeClr val="accent1"/>
                </a:solidFill>
                <a:effectLst/>
                <a:uLnTx/>
                <a:uFillTx/>
                <a:ea typeface="+mn-ea"/>
                <a:cs typeface="+mn-cs"/>
              </a:rPr>
              <a:t>Most growth seen from </a:t>
            </a:r>
            <a:r>
              <a:rPr lang="en-US" sz="1100" dirty="0">
                <a:solidFill>
                  <a:schemeClr val="accent1"/>
                </a:solidFill>
              </a:rPr>
              <a:t>Edinburgh and South East Scotland City Region</a:t>
            </a:r>
            <a:endParaRPr kumimoji="0" lang="en-GB" sz="1100" b="0" i="0" u="none" strike="noStrike" kern="1200" cap="none" spc="0" normalizeH="0" baseline="0" noProof="0" dirty="0">
              <a:ln>
                <a:noFill/>
              </a:ln>
              <a:solidFill>
                <a:schemeClr val="accent1"/>
              </a:solidFill>
              <a:effectLst/>
              <a:uLnTx/>
              <a:uFillTx/>
              <a:ea typeface="+mn-ea"/>
              <a:cs typeface="+mn-cs"/>
            </a:endParaRPr>
          </a:p>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chemeClr val="accent1"/>
                </a:solidFill>
                <a:effectLst/>
                <a:uLnTx/>
                <a:uFillTx/>
                <a:ea typeface="+mn-ea"/>
                <a:cs typeface="+mn-cs"/>
              </a:rPr>
              <a:t>Highest share of spend in Q2 and Q3 (68%) and lowest in Q1 and Q4 (32%)</a:t>
            </a:r>
          </a:p>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chemeClr val="accent1"/>
                </a:solidFill>
                <a:effectLst/>
                <a:uLnTx/>
                <a:uFillTx/>
                <a:ea typeface="+mn-ea"/>
                <a:cs typeface="+mn-cs"/>
              </a:rPr>
              <a:t>Higher than average spend on restaurants (28%)</a:t>
            </a:r>
          </a:p>
        </p:txBody>
      </p:sp>
      <p:sp>
        <p:nvSpPr>
          <p:cNvPr id="251" name="Freeform 163">
            <a:extLst>
              <a:ext uri="{FF2B5EF4-FFF2-40B4-BE49-F238E27FC236}">
                <a16:creationId xmlns:a16="http://schemas.microsoft.com/office/drawing/2014/main" id="{A8E6F9A4-F8F5-28BE-2BB5-5B7A14573704}"/>
              </a:ext>
              <a:ext uri="{C183D7F6-B498-43B3-948B-1728B52AA6E4}">
                <adec:decorative xmlns:adec="http://schemas.microsoft.com/office/drawing/2017/decorative" val="1"/>
              </a:ext>
            </a:extLst>
          </p:cNvPr>
          <p:cNvSpPr/>
          <p:nvPr/>
        </p:nvSpPr>
        <p:spPr>
          <a:xfrm>
            <a:off x="8155399" y="946928"/>
            <a:ext cx="450190" cy="539011"/>
          </a:xfrm>
          <a:custGeom>
            <a:avLst/>
            <a:gdLst>
              <a:gd name="connsiteX0" fmla="*/ 502349 w 738349"/>
              <a:gd name="connsiteY0" fmla="*/ 0 h 1091419"/>
              <a:gd name="connsiteX1" fmla="*/ 510321 w 738349"/>
              <a:gd name="connsiteY1" fmla="*/ 13618 h 1091419"/>
              <a:gd name="connsiteX2" fmla="*/ 507321 w 738349"/>
              <a:gd name="connsiteY2" fmla="*/ 20470 h 1091419"/>
              <a:gd name="connsiteX3" fmla="*/ 473716 w 738349"/>
              <a:gd name="connsiteY3" fmla="*/ 8651 h 1091419"/>
              <a:gd name="connsiteX4" fmla="*/ 442770 w 738349"/>
              <a:gd name="connsiteY4" fmla="*/ 19185 h 1091419"/>
              <a:gd name="connsiteX5" fmla="*/ 395535 w 738349"/>
              <a:gd name="connsiteY5" fmla="*/ 24838 h 1091419"/>
              <a:gd name="connsiteX6" fmla="*/ 363903 w 738349"/>
              <a:gd name="connsiteY6" fmla="*/ 31690 h 1091419"/>
              <a:gd name="connsiteX7" fmla="*/ 337842 w 738349"/>
              <a:gd name="connsiteY7" fmla="*/ 17301 h 1091419"/>
              <a:gd name="connsiteX8" fmla="*/ 322240 w 738349"/>
              <a:gd name="connsiteY8" fmla="*/ 24838 h 1091419"/>
              <a:gd name="connsiteX9" fmla="*/ 306124 w 738349"/>
              <a:gd name="connsiteY9" fmla="*/ 17301 h 1091419"/>
              <a:gd name="connsiteX10" fmla="*/ 279464 w 738349"/>
              <a:gd name="connsiteY10" fmla="*/ 600 h 1091419"/>
              <a:gd name="connsiteX11" fmla="*/ 268919 w 738349"/>
              <a:gd name="connsiteY11" fmla="*/ 11134 h 1091419"/>
              <a:gd name="connsiteX12" fmla="*/ 256404 w 738349"/>
              <a:gd name="connsiteY12" fmla="*/ 35972 h 1091419"/>
              <a:gd name="connsiteX13" fmla="*/ 273806 w 738349"/>
              <a:gd name="connsiteY13" fmla="*/ 55243 h 1091419"/>
              <a:gd name="connsiteX14" fmla="*/ 257689 w 738349"/>
              <a:gd name="connsiteY14" fmla="*/ 59526 h 1091419"/>
              <a:gd name="connsiteX15" fmla="*/ 249031 w 738349"/>
              <a:gd name="connsiteY15" fmla="*/ 66378 h 1091419"/>
              <a:gd name="connsiteX16" fmla="*/ 257689 w 738349"/>
              <a:gd name="connsiteY16" fmla="*/ 94984 h 1091419"/>
              <a:gd name="connsiteX17" fmla="*/ 229143 w 738349"/>
              <a:gd name="connsiteY17" fmla="*/ 102350 h 1091419"/>
              <a:gd name="connsiteX18" fmla="*/ 211141 w 738349"/>
              <a:gd name="connsiteY18" fmla="*/ 106033 h 1091419"/>
              <a:gd name="connsiteX19" fmla="*/ 224771 w 738349"/>
              <a:gd name="connsiteY19" fmla="*/ 127702 h 1091419"/>
              <a:gd name="connsiteX20" fmla="*/ 230343 w 738349"/>
              <a:gd name="connsiteY20" fmla="*/ 143290 h 1091419"/>
              <a:gd name="connsiteX21" fmla="*/ 216113 w 738349"/>
              <a:gd name="connsiteY21" fmla="*/ 143290 h 1091419"/>
              <a:gd name="connsiteX22" fmla="*/ 200596 w 738349"/>
              <a:gd name="connsiteY22" fmla="*/ 140207 h 1091419"/>
              <a:gd name="connsiteX23" fmla="*/ 225457 w 738349"/>
              <a:gd name="connsiteY23" fmla="*/ 166244 h 1091419"/>
              <a:gd name="connsiteX24" fmla="*/ 245259 w 738349"/>
              <a:gd name="connsiteY24" fmla="*/ 187998 h 1091419"/>
              <a:gd name="connsiteX25" fmla="*/ 214827 w 738349"/>
              <a:gd name="connsiteY25" fmla="*/ 189198 h 1091419"/>
              <a:gd name="connsiteX26" fmla="*/ 199396 w 738349"/>
              <a:gd name="connsiteY26" fmla="*/ 204700 h 1091419"/>
              <a:gd name="connsiteX27" fmla="*/ 178222 w 738349"/>
              <a:gd name="connsiteY27" fmla="*/ 190483 h 1091419"/>
              <a:gd name="connsiteX28" fmla="*/ 170164 w 738349"/>
              <a:gd name="connsiteY28" fmla="*/ 207184 h 1091419"/>
              <a:gd name="connsiteX29" fmla="*/ 155248 w 738349"/>
              <a:gd name="connsiteY29" fmla="*/ 204015 h 1091419"/>
              <a:gd name="connsiteX30" fmla="*/ 145218 w 738349"/>
              <a:gd name="connsiteY30" fmla="*/ 208383 h 1091419"/>
              <a:gd name="connsiteX31" fmla="*/ 145218 w 738349"/>
              <a:gd name="connsiteY31" fmla="*/ 235105 h 1091419"/>
              <a:gd name="connsiteX32" fmla="*/ 163306 w 738349"/>
              <a:gd name="connsiteY32" fmla="*/ 245640 h 1091419"/>
              <a:gd name="connsiteX33" fmla="*/ 144018 w 738349"/>
              <a:gd name="connsiteY33" fmla="*/ 268594 h 1091419"/>
              <a:gd name="connsiteX34" fmla="*/ 163906 w 738349"/>
              <a:gd name="connsiteY34" fmla="*/ 288379 h 1091419"/>
              <a:gd name="connsiteX35" fmla="*/ 169478 w 738349"/>
              <a:gd name="connsiteY35" fmla="*/ 297714 h 1091419"/>
              <a:gd name="connsiteX36" fmla="*/ 161420 w 738349"/>
              <a:gd name="connsiteY36" fmla="*/ 298999 h 1091419"/>
              <a:gd name="connsiteX37" fmla="*/ 140332 w 738349"/>
              <a:gd name="connsiteY37" fmla="*/ 284696 h 1091419"/>
              <a:gd name="connsiteX38" fmla="*/ 134674 w 738349"/>
              <a:gd name="connsiteY38" fmla="*/ 300883 h 1091419"/>
              <a:gd name="connsiteX39" fmla="*/ 132874 w 738349"/>
              <a:gd name="connsiteY39" fmla="*/ 319469 h 1091419"/>
              <a:gd name="connsiteX40" fmla="*/ 145218 w 738349"/>
              <a:gd name="connsiteY40" fmla="*/ 344307 h 1091419"/>
              <a:gd name="connsiteX41" fmla="*/ 171364 w 738349"/>
              <a:gd name="connsiteY41" fmla="*/ 346106 h 1091419"/>
              <a:gd name="connsiteX42" fmla="*/ 155934 w 738349"/>
              <a:gd name="connsiteY42" fmla="*/ 364691 h 1091419"/>
              <a:gd name="connsiteX43" fmla="*/ 130988 w 738349"/>
              <a:gd name="connsiteY43" fmla="*/ 373342 h 1091419"/>
              <a:gd name="connsiteX44" fmla="*/ 116757 w 738349"/>
              <a:gd name="connsiteY44" fmla="*/ 359124 h 1091419"/>
              <a:gd name="connsiteX45" fmla="*/ 99955 w 738349"/>
              <a:gd name="connsiteY45" fmla="*/ 346791 h 1091419"/>
              <a:gd name="connsiteX46" fmla="*/ 90697 w 738349"/>
              <a:gd name="connsiteY46" fmla="*/ 329404 h 1091419"/>
              <a:gd name="connsiteX47" fmla="*/ 94383 w 738349"/>
              <a:gd name="connsiteY47" fmla="*/ 299599 h 1091419"/>
              <a:gd name="connsiteX48" fmla="*/ 95069 w 738349"/>
              <a:gd name="connsiteY48" fmla="*/ 277844 h 1091419"/>
              <a:gd name="connsiteX49" fmla="*/ 74495 w 738349"/>
              <a:gd name="connsiteY49" fmla="*/ 241272 h 1091419"/>
              <a:gd name="connsiteX50" fmla="*/ 58293 w 738349"/>
              <a:gd name="connsiteY50" fmla="*/ 254290 h 1091419"/>
              <a:gd name="connsiteX51" fmla="*/ 59665 w 738349"/>
              <a:gd name="connsiteY51" fmla="*/ 278529 h 1091419"/>
              <a:gd name="connsiteX52" fmla="*/ 69523 w 738349"/>
              <a:gd name="connsiteY52" fmla="*/ 297029 h 1091419"/>
              <a:gd name="connsiteX53" fmla="*/ 64637 w 738349"/>
              <a:gd name="connsiteY53" fmla="*/ 303367 h 1091419"/>
              <a:gd name="connsiteX54" fmla="*/ 55293 w 738349"/>
              <a:gd name="connsiteY54" fmla="*/ 294031 h 1091419"/>
              <a:gd name="connsiteX55" fmla="*/ 39091 w 738349"/>
              <a:gd name="connsiteY55" fmla="*/ 278529 h 1091419"/>
              <a:gd name="connsiteX56" fmla="*/ 26660 w 738349"/>
              <a:gd name="connsiteY56" fmla="*/ 273476 h 1091419"/>
              <a:gd name="connsiteX57" fmla="*/ 21174 w 738349"/>
              <a:gd name="connsiteY57" fmla="*/ 283497 h 1091419"/>
              <a:gd name="connsiteX58" fmla="*/ 24860 w 738349"/>
              <a:gd name="connsiteY58" fmla="*/ 309534 h 1091419"/>
              <a:gd name="connsiteX59" fmla="*/ 6172 w 738349"/>
              <a:gd name="connsiteY59" fmla="*/ 292147 h 1091419"/>
              <a:gd name="connsiteX60" fmla="*/ 0 w 738349"/>
              <a:gd name="connsiteY60" fmla="*/ 304566 h 1091419"/>
              <a:gd name="connsiteX61" fmla="*/ 3086 w 738349"/>
              <a:gd name="connsiteY61" fmla="*/ 325036 h 1091419"/>
              <a:gd name="connsiteX62" fmla="*/ 16802 w 738349"/>
              <a:gd name="connsiteY62" fmla="*/ 338055 h 1091419"/>
              <a:gd name="connsiteX63" fmla="*/ 26660 w 738349"/>
              <a:gd name="connsiteY63" fmla="*/ 340453 h 1091419"/>
              <a:gd name="connsiteX64" fmla="*/ 37205 w 738349"/>
              <a:gd name="connsiteY64" fmla="*/ 322552 h 1091419"/>
              <a:gd name="connsiteX65" fmla="*/ 51606 w 738349"/>
              <a:gd name="connsiteY65" fmla="*/ 337455 h 1091419"/>
              <a:gd name="connsiteX66" fmla="*/ 41577 w 738349"/>
              <a:gd name="connsiteY66" fmla="*/ 353471 h 1091419"/>
              <a:gd name="connsiteX67" fmla="*/ 66437 w 738349"/>
              <a:gd name="connsiteY67" fmla="*/ 390729 h 1091419"/>
              <a:gd name="connsiteX68" fmla="*/ 89411 w 738349"/>
              <a:gd name="connsiteY68" fmla="*/ 387731 h 1091419"/>
              <a:gd name="connsiteX69" fmla="*/ 97469 w 738349"/>
              <a:gd name="connsiteY69" fmla="*/ 403233 h 1091419"/>
              <a:gd name="connsiteX70" fmla="*/ 108614 w 738349"/>
              <a:gd name="connsiteY70" fmla="*/ 387045 h 1091419"/>
              <a:gd name="connsiteX71" fmla="*/ 118643 w 738349"/>
              <a:gd name="connsiteY71" fmla="*/ 392613 h 1091419"/>
              <a:gd name="connsiteX72" fmla="*/ 114271 w 738349"/>
              <a:gd name="connsiteY72" fmla="*/ 406231 h 1091419"/>
              <a:gd name="connsiteX73" fmla="*/ 103127 w 738349"/>
              <a:gd name="connsiteY73" fmla="*/ 430469 h 1091419"/>
              <a:gd name="connsiteX74" fmla="*/ 117958 w 738349"/>
              <a:gd name="connsiteY74" fmla="*/ 425502 h 1091419"/>
              <a:gd name="connsiteX75" fmla="*/ 127902 w 738349"/>
              <a:gd name="connsiteY75" fmla="*/ 416766 h 1091419"/>
              <a:gd name="connsiteX76" fmla="*/ 142904 w 738349"/>
              <a:gd name="connsiteY76" fmla="*/ 391414 h 1091419"/>
              <a:gd name="connsiteX77" fmla="*/ 155248 w 738349"/>
              <a:gd name="connsiteY77" fmla="*/ 383877 h 1091419"/>
              <a:gd name="connsiteX78" fmla="*/ 165106 w 738349"/>
              <a:gd name="connsiteY78" fmla="*/ 384562 h 1091419"/>
              <a:gd name="connsiteX79" fmla="*/ 140332 w 738349"/>
              <a:gd name="connsiteY79" fmla="*/ 421819 h 1091419"/>
              <a:gd name="connsiteX80" fmla="*/ 153962 w 738349"/>
              <a:gd name="connsiteY80" fmla="*/ 433638 h 1091419"/>
              <a:gd name="connsiteX81" fmla="*/ 127302 w 738349"/>
              <a:gd name="connsiteY81" fmla="*/ 442803 h 1091419"/>
              <a:gd name="connsiteX82" fmla="*/ 113671 w 738349"/>
              <a:gd name="connsiteY82" fmla="*/ 472694 h 1091419"/>
              <a:gd name="connsiteX83" fmla="*/ 142904 w 738349"/>
              <a:gd name="connsiteY83" fmla="*/ 473893 h 1091419"/>
              <a:gd name="connsiteX84" fmla="*/ 122330 w 738349"/>
              <a:gd name="connsiteY84" fmla="*/ 495563 h 1091419"/>
              <a:gd name="connsiteX85" fmla="*/ 109299 w 738349"/>
              <a:gd name="connsiteY85" fmla="*/ 501815 h 1091419"/>
              <a:gd name="connsiteX86" fmla="*/ 74495 w 738349"/>
              <a:gd name="connsiteY86" fmla="*/ 503614 h 1091419"/>
              <a:gd name="connsiteX87" fmla="*/ 65837 w 738349"/>
              <a:gd name="connsiteY87" fmla="*/ 517917 h 1091419"/>
              <a:gd name="connsiteX88" fmla="*/ 135360 w 738349"/>
              <a:gd name="connsiteY88" fmla="*/ 527852 h 1091419"/>
              <a:gd name="connsiteX89" fmla="*/ 106128 w 738349"/>
              <a:gd name="connsiteY89" fmla="*/ 535817 h 1091419"/>
              <a:gd name="connsiteX90" fmla="*/ 101241 w 738349"/>
              <a:gd name="connsiteY90" fmla="*/ 542155 h 1091419"/>
              <a:gd name="connsiteX91" fmla="*/ 115472 w 738349"/>
              <a:gd name="connsiteY91" fmla="*/ 564424 h 1091419"/>
              <a:gd name="connsiteX92" fmla="*/ 132874 w 738349"/>
              <a:gd name="connsiteY92" fmla="*/ 565709 h 1091419"/>
              <a:gd name="connsiteX93" fmla="*/ 147190 w 738349"/>
              <a:gd name="connsiteY93" fmla="*/ 576243 h 1091419"/>
              <a:gd name="connsiteX94" fmla="*/ 191252 w 738349"/>
              <a:gd name="connsiteY94" fmla="*/ 541470 h 1091419"/>
              <a:gd name="connsiteX95" fmla="*/ 221085 w 738349"/>
              <a:gd name="connsiteY95" fmla="*/ 512264 h 1091419"/>
              <a:gd name="connsiteX96" fmla="*/ 202397 w 738349"/>
              <a:gd name="connsiteY96" fmla="*/ 543354 h 1091419"/>
              <a:gd name="connsiteX97" fmla="*/ 171364 w 738349"/>
              <a:gd name="connsiteY97" fmla="*/ 603479 h 1091419"/>
              <a:gd name="connsiteX98" fmla="*/ 156448 w 738349"/>
              <a:gd name="connsiteY98" fmla="*/ 639538 h 1091419"/>
              <a:gd name="connsiteX99" fmla="*/ 165106 w 738349"/>
              <a:gd name="connsiteY99" fmla="*/ 669257 h 1091419"/>
              <a:gd name="connsiteX100" fmla="*/ 145904 w 738349"/>
              <a:gd name="connsiteY100" fmla="*/ 708313 h 1091419"/>
              <a:gd name="connsiteX101" fmla="*/ 131674 w 738349"/>
              <a:gd name="connsiteY101" fmla="*/ 732552 h 1091419"/>
              <a:gd name="connsiteX102" fmla="*/ 141532 w 738349"/>
              <a:gd name="connsiteY102" fmla="*/ 741888 h 1091419"/>
              <a:gd name="connsiteX103" fmla="*/ 152076 w 738349"/>
              <a:gd name="connsiteY103" fmla="*/ 739404 h 1091419"/>
              <a:gd name="connsiteX104" fmla="*/ 136560 w 738349"/>
              <a:gd name="connsiteY104" fmla="*/ 762272 h 1091419"/>
              <a:gd name="connsiteX105" fmla="*/ 148390 w 738349"/>
              <a:gd name="connsiteY105" fmla="*/ 779659 h 1091419"/>
              <a:gd name="connsiteX106" fmla="*/ 127902 w 738349"/>
              <a:gd name="connsiteY106" fmla="*/ 831733 h 1091419"/>
              <a:gd name="connsiteX107" fmla="*/ 127302 w 738349"/>
              <a:gd name="connsiteY107" fmla="*/ 867791 h 1091419"/>
              <a:gd name="connsiteX108" fmla="*/ 112471 w 738349"/>
              <a:gd name="connsiteY108" fmla="*/ 882694 h 1091419"/>
              <a:gd name="connsiteX109" fmla="*/ 108614 w 738349"/>
              <a:gd name="connsiteY109" fmla="*/ 907446 h 1091419"/>
              <a:gd name="connsiteX110" fmla="*/ 143418 w 738349"/>
              <a:gd name="connsiteY110" fmla="*/ 904363 h 1091419"/>
              <a:gd name="connsiteX111" fmla="*/ 152076 w 738349"/>
              <a:gd name="connsiteY111" fmla="*/ 894428 h 1091419"/>
              <a:gd name="connsiteX112" fmla="*/ 171364 w 738349"/>
              <a:gd name="connsiteY112" fmla="*/ 793962 h 1091419"/>
              <a:gd name="connsiteX113" fmla="*/ 195539 w 738349"/>
              <a:gd name="connsiteY113" fmla="*/ 779659 h 1091419"/>
              <a:gd name="connsiteX114" fmla="*/ 180023 w 738349"/>
              <a:gd name="connsiteY114" fmla="*/ 743086 h 1091419"/>
              <a:gd name="connsiteX115" fmla="*/ 174450 w 738349"/>
              <a:gd name="connsiteY115" fmla="*/ 726385 h 1091419"/>
              <a:gd name="connsiteX116" fmla="*/ 177622 w 738349"/>
              <a:gd name="connsiteY116" fmla="*/ 710198 h 1091419"/>
              <a:gd name="connsiteX117" fmla="*/ 184394 w 738349"/>
              <a:gd name="connsiteY117" fmla="*/ 711996 h 1091419"/>
              <a:gd name="connsiteX118" fmla="*/ 200596 w 738349"/>
              <a:gd name="connsiteY118" fmla="*/ 694695 h 1091419"/>
              <a:gd name="connsiteX119" fmla="*/ 195024 w 738349"/>
              <a:gd name="connsiteY119" fmla="*/ 715165 h 1091419"/>
              <a:gd name="connsiteX120" fmla="*/ 190052 w 738349"/>
              <a:gd name="connsiteY120" fmla="*/ 735549 h 1091419"/>
              <a:gd name="connsiteX121" fmla="*/ 194339 w 738349"/>
              <a:gd name="connsiteY121" fmla="*/ 751737 h 1091419"/>
              <a:gd name="connsiteX122" fmla="*/ 209941 w 738349"/>
              <a:gd name="connsiteY122" fmla="*/ 765441 h 1091419"/>
              <a:gd name="connsiteX123" fmla="*/ 236515 w 738349"/>
              <a:gd name="connsiteY123" fmla="*/ 795161 h 1091419"/>
              <a:gd name="connsiteX124" fmla="*/ 242173 w 738349"/>
              <a:gd name="connsiteY124" fmla="*/ 776575 h 1091419"/>
              <a:gd name="connsiteX125" fmla="*/ 251517 w 738349"/>
              <a:gd name="connsiteY125" fmla="*/ 748654 h 1091419"/>
              <a:gd name="connsiteX126" fmla="*/ 255203 w 738349"/>
              <a:gd name="connsiteY126" fmla="*/ 729383 h 1091419"/>
              <a:gd name="connsiteX127" fmla="*/ 268234 w 738349"/>
              <a:gd name="connsiteY127" fmla="*/ 722531 h 1091419"/>
              <a:gd name="connsiteX128" fmla="*/ 283835 w 738349"/>
              <a:gd name="connsiteY128" fmla="*/ 723901 h 1091419"/>
              <a:gd name="connsiteX129" fmla="*/ 301752 w 738349"/>
              <a:gd name="connsiteY129" fmla="*/ 735036 h 1091419"/>
              <a:gd name="connsiteX130" fmla="*/ 286836 w 738349"/>
              <a:gd name="connsiteY130" fmla="*/ 735549 h 1091419"/>
              <a:gd name="connsiteX131" fmla="*/ 272005 w 738349"/>
              <a:gd name="connsiteY131" fmla="*/ 732552 h 1091419"/>
              <a:gd name="connsiteX132" fmla="*/ 263262 w 738349"/>
              <a:gd name="connsiteY132" fmla="*/ 741202 h 1091419"/>
              <a:gd name="connsiteX133" fmla="*/ 258889 w 738349"/>
              <a:gd name="connsiteY133" fmla="*/ 763557 h 1091419"/>
              <a:gd name="connsiteX134" fmla="*/ 265148 w 738349"/>
              <a:gd name="connsiteY134" fmla="*/ 787110 h 1091419"/>
              <a:gd name="connsiteX135" fmla="*/ 253917 w 738349"/>
              <a:gd name="connsiteY135" fmla="*/ 800129 h 1091419"/>
              <a:gd name="connsiteX136" fmla="*/ 283835 w 738349"/>
              <a:gd name="connsiteY136" fmla="*/ 827451 h 1091419"/>
              <a:gd name="connsiteX137" fmla="*/ 291208 w 738349"/>
              <a:gd name="connsiteY137" fmla="*/ 835416 h 1091419"/>
              <a:gd name="connsiteX138" fmla="*/ 291808 w 738349"/>
              <a:gd name="connsiteY138" fmla="*/ 869675 h 1091419"/>
              <a:gd name="connsiteX139" fmla="*/ 276977 w 738349"/>
              <a:gd name="connsiteY139" fmla="*/ 881323 h 1091419"/>
              <a:gd name="connsiteX140" fmla="*/ 270720 w 738349"/>
              <a:gd name="connsiteY140" fmla="*/ 892543 h 1091419"/>
              <a:gd name="connsiteX141" fmla="*/ 263262 w 738349"/>
              <a:gd name="connsiteY141" fmla="*/ 905562 h 1091419"/>
              <a:gd name="connsiteX142" fmla="*/ 252031 w 738349"/>
              <a:gd name="connsiteY142" fmla="*/ 937252 h 1091419"/>
              <a:gd name="connsiteX143" fmla="*/ 232143 w 738349"/>
              <a:gd name="connsiteY143" fmla="*/ 957037 h 1091419"/>
              <a:gd name="connsiteX144" fmla="*/ 225457 w 738349"/>
              <a:gd name="connsiteY144" fmla="*/ 978192 h 1091419"/>
              <a:gd name="connsiteX145" fmla="*/ 229143 w 738349"/>
              <a:gd name="connsiteY145" fmla="*/ 1017761 h 1091419"/>
              <a:gd name="connsiteX146" fmla="*/ 215427 w 738349"/>
              <a:gd name="connsiteY146" fmla="*/ 989926 h 1091419"/>
              <a:gd name="connsiteX147" fmla="*/ 205569 w 738349"/>
              <a:gd name="connsiteY147" fmla="*/ 993095 h 1091419"/>
              <a:gd name="connsiteX148" fmla="*/ 204283 w 738349"/>
              <a:gd name="connsiteY148" fmla="*/ 1008597 h 1091419"/>
              <a:gd name="connsiteX149" fmla="*/ 208055 w 738349"/>
              <a:gd name="connsiteY149" fmla="*/ 1029667 h 1091419"/>
              <a:gd name="connsiteX150" fmla="*/ 230343 w 738349"/>
              <a:gd name="connsiteY150" fmla="*/ 1055704 h 1091419"/>
              <a:gd name="connsiteX151" fmla="*/ 236515 w 738349"/>
              <a:gd name="connsiteY151" fmla="*/ 1084225 h 1091419"/>
              <a:gd name="connsiteX152" fmla="*/ 247317 w 738349"/>
              <a:gd name="connsiteY152" fmla="*/ 1090306 h 1091419"/>
              <a:gd name="connsiteX153" fmla="*/ 250231 w 738349"/>
              <a:gd name="connsiteY153" fmla="*/ 1091419 h 1091419"/>
              <a:gd name="connsiteX154" fmla="*/ 237201 w 738349"/>
              <a:gd name="connsiteY154" fmla="*/ 1040801 h 1091419"/>
              <a:gd name="connsiteX155" fmla="*/ 256146 w 738349"/>
              <a:gd name="connsiteY155" fmla="*/ 1030266 h 1091419"/>
              <a:gd name="connsiteX156" fmla="*/ 279035 w 738349"/>
              <a:gd name="connsiteY156" fmla="*/ 1047996 h 1091419"/>
              <a:gd name="connsiteX157" fmla="*/ 284350 w 738349"/>
              <a:gd name="connsiteY157" fmla="*/ 1052021 h 1091419"/>
              <a:gd name="connsiteX158" fmla="*/ 324726 w 738349"/>
              <a:gd name="connsiteY158" fmla="*/ 1081741 h 1091419"/>
              <a:gd name="connsiteX159" fmla="*/ 333470 w 738349"/>
              <a:gd name="connsiteY159" fmla="*/ 1047653 h 1091419"/>
              <a:gd name="connsiteX160" fmla="*/ 316754 w 738349"/>
              <a:gd name="connsiteY160" fmla="*/ 1030866 h 1091419"/>
              <a:gd name="connsiteX161" fmla="*/ 325927 w 738349"/>
              <a:gd name="connsiteY161" fmla="*/ 1025298 h 1091419"/>
              <a:gd name="connsiteX162" fmla="*/ 345815 w 738349"/>
              <a:gd name="connsiteY162" fmla="*/ 1039516 h 1091419"/>
              <a:gd name="connsiteX163" fmla="*/ 376247 w 738349"/>
              <a:gd name="connsiteY163" fmla="*/ 1056903 h 1091419"/>
              <a:gd name="connsiteX164" fmla="*/ 394335 w 738349"/>
              <a:gd name="connsiteY164" fmla="*/ 1061871 h 1091419"/>
              <a:gd name="connsiteX165" fmla="*/ 416023 w 738349"/>
              <a:gd name="connsiteY165" fmla="*/ 1050137 h 1091419"/>
              <a:gd name="connsiteX166" fmla="*/ 423396 w 738349"/>
              <a:gd name="connsiteY166" fmla="*/ 1032750 h 1091419"/>
              <a:gd name="connsiteX167" fmla="*/ 452028 w 738349"/>
              <a:gd name="connsiteY167" fmla="*/ 1034634 h 1091419"/>
              <a:gd name="connsiteX168" fmla="*/ 455200 w 738349"/>
              <a:gd name="connsiteY168" fmla="*/ 1002345 h 1091419"/>
              <a:gd name="connsiteX169" fmla="*/ 534581 w 738349"/>
              <a:gd name="connsiteY169" fmla="*/ 1007313 h 1091419"/>
              <a:gd name="connsiteX170" fmla="*/ 540239 w 738349"/>
              <a:gd name="connsiteY170" fmla="*/ 989926 h 1091419"/>
              <a:gd name="connsiteX171" fmla="*/ 564499 w 738349"/>
              <a:gd name="connsiteY171" fmla="*/ 981875 h 1091419"/>
              <a:gd name="connsiteX172" fmla="*/ 582416 w 738349"/>
              <a:gd name="connsiteY172" fmla="*/ 962689 h 1091419"/>
              <a:gd name="connsiteX173" fmla="*/ 602304 w 738349"/>
              <a:gd name="connsiteY173" fmla="*/ 940935 h 1091419"/>
              <a:gd name="connsiteX174" fmla="*/ 627164 w 738349"/>
              <a:gd name="connsiteY174" fmla="*/ 904877 h 1091419"/>
              <a:gd name="connsiteX175" fmla="*/ 644566 w 738349"/>
              <a:gd name="connsiteY175" fmla="*/ 903677 h 1091419"/>
              <a:gd name="connsiteX176" fmla="*/ 677485 w 738349"/>
              <a:gd name="connsiteY176" fmla="*/ 875157 h 1091419"/>
              <a:gd name="connsiteX177" fmla="*/ 653825 w 738349"/>
              <a:gd name="connsiteY177" fmla="*/ 824881 h 1091419"/>
              <a:gd name="connsiteX178" fmla="*/ 679885 w 738349"/>
              <a:gd name="connsiteY178" fmla="*/ 798587 h 1091419"/>
              <a:gd name="connsiteX179" fmla="*/ 686057 w 738349"/>
              <a:gd name="connsiteY179" fmla="*/ 791564 h 1091419"/>
              <a:gd name="connsiteX180" fmla="*/ 697887 w 738349"/>
              <a:gd name="connsiteY180" fmla="*/ 780344 h 1091419"/>
              <a:gd name="connsiteX181" fmla="*/ 688029 w 738349"/>
              <a:gd name="connsiteY181" fmla="*/ 761673 h 1091419"/>
              <a:gd name="connsiteX182" fmla="*/ 675513 w 738349"/>
              <a:gd name="connsiteY182" fmla="*/ 748054 h 1091419"/>
              <a:gd name="connsiteX183" fmla="*/ 647052 w 738349"/>
              <a:gd name="connsiteY183" fmla="*/ 744885 h 1091419"/>
              <a:gd name="connsiteX184" fmla="*/ 634022 w 738349"/>
              <a:gd name="connsiteY184" fmla="*/ 731267 h 1091419"/>
              <a:gd name="connsiteX185" fmla="*/ 615334 w 738349"/>
              <a:gd name="connsiteY185" fmla="*/ 724501 h 1091419"/>
              <a:gd name="connsiteX186" fmla="*/ 607276 w 738349"/>
              <a:gd name="connsiteY186" fmla="*/ 709512 h 1091419"/>
              <a:gd name="connsiteX187" fmla="*/ 583016 w 738349"/>
              <a:gd name="connsiteY187" fmla="*/ 712681 h 1091419"/>
              <a:gd name="connsiteX188" fmla="*/ 569986 w 738349"/>
              <a:gd name="connsiteY188" fmla="*/ 733237 h 1091419"/>
              <a:gd name="connsiteX189" fmla="*/ 554469 w 738349"/>
              <a:gd name="connsiteY189" fmla="*/ 739404 h 1091419"/>
              <a:gd name="connsiteX190" fmla="*/ 535867 w 738349"/>
              <a:gd name="connsiteY190" fmla="*/ 739918 h 1091419"/>
              <a:gd name="connsiteX191" fmla="*/ 519665 w 738349"/>
              <a:gd name="connsiteY191" fmla="*/ 731867 h 1091419"/>
              <a:gd name="connsiteX192" fmla="*/ 499262 w 738349"/>
              <a:gd name="connsiteY192" fmla="*/ 732380 h 1091419"/>
              <a:gd name="connsiteX193" fmla="*/ 460686 w 738349"/>
              <a:gd name="connsiteY193" fmla="*/ 726128 h 1091419"/>
              <a:gd name="connsiteX194" fmla="*/ 424167 w 738349"/>
              <a:gd name="connsiteY194" fmla="*/ 705830 h 1091419"/>
              <a:gd name="connsiteX195" fmla="*/ 431282 w 738349"/>
              <a:gd name="connsiteY195" fmla="*/ 699492 h 1091419"/>
              <a:gd name="connsiteX196" fmla="*/ 461458 w 738349"/>
              <a:gd name="connsiteY196" fmla="*/ 712082 h 1091419"/>
              <a:gd name="connsiteX197" fmla="*/ 499862 w 738349"/>
              <a:gd name="connsiteY197" fmla="*/ 718334 h 1091419"/>
              <a:gd name="connsiteX198" fmla="*/ 524980 w 738349"/>
              <a:gd name="connsiteY198" fmla="*/ 705316 h 1091419"/>
              <a:gd name="connsiteX199" fmla="*/ 531324 w 738349"/>
              <a:gd name="connsiteY199" fmla="*/ 689728 h 1091419"/>
              <a:gd name="connsiteX200" fmla="*/ 562356 w 738349"/>
              <a:gd name="connsiteY200" fmla="*/ 667716 h 1091419"/>
              <a:gd name="connsiteX201" fmla="*/ 580187 w 738349"/>
              <a:gd name="connsiteY201" fmla="*/ 677394 h 1091419"/>
              <a:gd name="connsiteX202" fmla="*/ 615077 w 738349"/>
              <a:gd name="connsiteY202" fmla="*/ 652128 h 1091419"/>
              <a:gd name="connsiteX203" fmla="*/ 570757 w 738349"/>
              <a:gd name="connsiteY203" fmla="*/ 629346 h 1091419"/>
              <a:gd name="connsiteX204" fmla="*/ 579930 w 738349"/>
              <a:gd name="connsiteY204" fmla="*/ 621466 h 1091419"/>
              <a:gd name="connsiteX205" fmla="*/ 582159 w 738349"/>
              <a:gd name="connsiteY205" fmla="*/ 608019 h 1091419"/>
              <a:gd name="connsiteX206" fmla="*/ 567842 w 738349"/>
              <a:gd name="connsiteY206" fmla="*/ 605193 h 1091419"/>
              <a:gd name="connsiteX207" fmla="*/ 526180 w 738349"/>
              <a:gd name="connsiteY207" fmla="*/ 622665 h 1091419"/>
              <a:gd name="connsiteX208" fmla="*/ 540496 w 738349"/>
              <a:gd name="connsiteY208" fmla="*/ 604336 h 1091419"/>
              <a:gd name="connsiteX209" fmla="*/ 583359 w 738349"/>
              <a:gd name="connsiteY209" fmla="*/ 594829 h 1091419"/>
              <a:gd name="connsiteX210" fmla="*/ 592874 w 738349"/>
              <a:gd name="connsiteY210" fmla="*/ 598855 h 1091419"/>
              <a:gd name="connsiteX211" fmla="*/ 618849 w 738349"/>
              <a:gd name="connsiteY211" fmla="*/ 571447 h 1091419"/>
              <a:gd name="connsiteX212" fmla="*/ 631365 w 738349"/>
              <a:gd name="connsiteY212" fmla="*/ 553889 h 1091419"/>
              <a:gd name="connsiteX213" fmla="*/ 641652 w 738349"/>
              <a:gd name="connsiteY213" fmla="*/ 522199 h 1091419"/>
              <a:gd name="connsiteX214" fmla="*/ 665397 w 738349"/>
              <a:gd name="connsiteY214" fmla="*/ 496162 h 1091419"/>
              <a:gd name="connsiteX215" fmla="*/ 679971 w 738349"/>
              <a:gd name="connsiteY215" fmla="*/ 458305 h 1091419"/>
              <a:gd name="connsiteX216" fmla="*/ 689915 w 738349"/>
              <a:gd name="connsiteY216" fmla="*/ 428585 h 1091419"/>
              <a:gd name="connsiteX217" fmla="*/ 693601 w 738349"/>
              <a:gd name="connsiteY217" fmla="*/ 401949 h 1091419"/>
              <a:gd name="connsiteX218" fmla="*/ 698573 w 738349"/>
              <a:gd name="connsiteY218" fmla="*/ 386361 h 1091419"/>
              <a:gd name="connsiteX219" fmla="*/ 716575 w 738349"/>
              <a:gd name="connsiteY219" fmla="*/ 354842 h 1091419"/>
              <a:gd name="connsiteX220" fmla="*/ 738349 w 738349"/>
              <a:gd name="connsiteY220" fmla="*/ 331803 h 1091419"/>
              <a:gd name="connsiteX221" fmla="*/ 735178 w 738349"/>
              <a:gd name="connsiteY221" fmla="*/ 318184 h 1091419"/>
              <a:gd name="connsiteX222" fmla="*/ 728320 w 738349"/>
              <a:gd name="connsiteY222" fmla="*/ 288379 h 1091419"/>
              <a:gd name="connsiteX223" fmla="*/ 712803 w 738349"/>
              <a:gd name="connsiteY223" fmla="*/ 268594 h 1091419"/>
              <a:gd name="connsiteX224" fmla="*/ 679885 w 738349"/>
              <a:gd name="connsiteY224" fmla="*/ 270992 h 1091419"/>
              <a:gd name="connsiteX225" fmla="*/ 640794 w 738349"/>
              <a:gd name="connsiteY225" fmla="*/ 274161 h 1091419"/>
              <a:gd name="connsiteX226" fmla="*/ 614648 w 738349"/>
              <a:gd name="connsiteY226" fmla="*/ 269194 h 1091419"/>
              <a:gd name="connsiteX227" fmla="*/ 581216 w 738349"/>
              <a:gd name="connsiteY227" fmla="*/ 262941 h 1091419"/>
              <a:gd name="connsiteX228" fmla="*/ 564499 w 738349"/>
              <a:gd name="connsiteY228" fmla="*/ 269194 h 1091419"/>
              <a:gd name="connsiteX229" fmla="*/ 547097 w 738349"/>
              <a:gd name="connsiteY229" fmla="*/ 268594 h 1091419"/>
              <a:gd name="connsiteX230" fmla="*/ 521551 w 738349"/>
              <a:gd name="connsiteY230" fmla="*/ 257974 h 1091419"/>
              <a:gd name="connsiteX231" fmla="*/ 499862 w 738349"/>
              <a:gd name="connsiteY231" fmla="*/ 258658 h 1091419"/>
              <a:gd name="connsiteX232" fmla="*/ 488118 w 738349"/>
              <a:gd name="connsiteY232" fmla="*/ 264312 h 1091419"/>
              <a:gd name="connsiteX233" fmla="*/ 472516 w 738349"/>
              <a:gd name="connsiteY233" fmla="*/ 271677 h 1091419"/>
              <a:gd name="connsiteX234" fmla="*/ 448942 w 738349"/>
              <a:gd name="connsiteY234" fmla="*/ 274846 h 1091419"/>
              <a:gd name="connsiteX235" fmla="*/ 435912 w 738349"/>
              <a:gd name="connsiteY235" fmla="*/ 286494 h 1091419"/>
              <a:gd name="connsiteX236" fmla="*/ 421596 w 738349"/>
              <a:gd name="connsiteY236" fmla="*/ 292747 h 1091419"/>
              <a:gd name="connsiteX237" fmla="*/ 411051 w 738349"/>
              <a:gd name="connsiteY237" fmla="*/ 285980 h 1091419"/>
              <a:gd name="connsiteX238" fmla="*/ 399821 w 738349"/>
              <a:gd name="connsiteY238" fmla="*/ 301397 h 1091419"/>
              <a:gd name="connsiteX239" fmla="*/ 384305 w 738349"/>
              <a:gd name="connsiteY239" fmla="*/ 316899 h 1091419"/>
              <a:gd name="connsiteX240" fmla="*/ 376933 w 738349"/>
              <a:gd name="connsiteY240" fmla="*/ 315701 h 1091419"/>
              <a:gd name="connsiteX241" fmla="*/ 393049 w 738349"/>
              <a:gd name="connsiteY241" fmla="*/ 292147 h 1091419"/>
              <a:gd name="connsiteX242" fmla="*/ 408565 w 738349"/>
              <a:gd name="connsiteY242" fmla="*/ 263626 h 1091419"/>
              <a:gd name="connsiteX243" fmla="*/ 445170 w 738349"/>
              <a:gd name="connsiteY243" fmla="*/ 216519 h 1091419"/>
              <a:gd name="connsiteX244" fmla="*/ 429054 w 738349"/>
              <a:gd name="connsiteY244" fmla="*/ 218403 h 1091419"/>
              <a:gd name="connsiteX245" fmla="*/ 402993 w 738349"/>
              <a:gd name="connsiteY245" fmla="*/ 225770 h 1091419"/>
              <a:gd name="connsiteX246" fmla="*/ 389963 w 738349"/>
              <a:gd name="connsiteY246" fmla="*/ 227054 h 1091419"/>
              <a:gd name="connsiteX247" fmla="*/ 413537 w 738349"/>
              <a:gd name="connsiteY247" fmla="*/ 204700 h 1091419"/>
              <a:gd name="connsiteX248" fmla="*/ 414223 w 738349"/>
              <a:gd name="connsiteY248" fmla="*/ 186628 h 1091419"/>
              <a:gd name="connsiteX249" fmla="*/ 434626 w 738349"/>
              <a:gd name="connsiteY249" fmla="*/ 177978 h 1091419"/>
              <a:gd name="connsiteX250" fmla="*/ 437798 w 738349"/>
              <a:gd name="connsiteY250" fmla="*/ 164445 h 1091419"/>
              <a:gd name="connsiteX251" fmla="*/ 468830 w 738349"/>
              <a:gd name="connsiteY251" fmla="*/ 140207 h 1091419"/>
              <a:gd name="connsiteX252" fmla="*/ 487432 w 738349"/>
              <a:gd name="connsiteY252" fmla="*/ 127188 h 1091419"/>
              <a:gd name="connsiteX253" fmla="*/ 498662 w 738349"/>
              <a:gd name="connsiteY253" fmla="*/ 111686 h 1091419"/>
              <a:gd name="connsiteX254" fmla="*/ 510321 w 738349"/>
              <a:gd name="connsiteY254" fmla="*/ 101151 h 1091419"/>
              <a:gd name="connsiteX255" fmla="*/ 534067 w 738349"/>
              <a:gd name="connsiteY255" fmla="*/ 88646 h 1091419"/>
              <a:gd name="connsiteX256" fmla="*/ 548897 w 738349"/>
              <a:gd name="connsiteY256" fmla="*/ 75114 h 1091419"/>
              <a:gd name="connsiteX257" fmla="*/ 553869 w 738349"/>
              <a:gd name="connsiteY257" fmla="*/ 55243 h 1091419"/>
              <a:gd name="connsiteX258" fmla="*/ 538439 w 738349"/>
              <a:gd name="connsiteY258" fmla="*/ 50190 h 1091419"/>
              <a:gd name="connsiteX259" fmla="*/ 556355 w 738349"/>
              <a:gd name="connsiteY259" fmla="*/ 6167 h 1091419"/>
              <a:gd name="connsiteX260" fmla="*/ 502349 w 738349"/>
              <a:gd name="connsiteY260" fmla="*/ 0 h 1091419"/>
              <a:gd name="connsiteX261" fmla="*/ 502349 w 738349"/>
              <a:gd name="connsiteY261" fmla="*/ 0 h 1091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Lst>
            <a:rect l="l" t="t" r="r" b="b"/>
            <a:pathLst>
              <a:path w="738349" h="1091419">
                <a:moveTo>
                  <a:pt x="502349" y="0"/>
                </a:moveTo>
                <a:lnTo>
                  <a:pt x="510321" y="13618"/>
                </a:lnTo>
                <a:lnTo>
                  <a:pt x="507321" y="20470"/>
                </a:lnTo>
                <a:lnTo>
                  <a:pt x="473716" y="8651"/>
                </a:lnTo>
                <a:lnTo>
                  <a:pt x="442770" y="19185"/>
                </a:lnTo>
                <a:lnTo>
                  <a:pt x="395535" y="24838"/>
                </a:lnTo>
                <a:lnTo>
                  <a:pt x="363903" y="31690"/>
                </a:lnTo>
                <a:lnTo>
                  <a:pt x="337842" y="17301"/>
                </a:lnTo>
                <a:lnTo>
                  <a:pt x="322240" y="24838"/>
                </a:lnTo>
                <a:lnTo>
                  <a:pt x="306124" y="17301"/>
                </a:lnTo>
                <a:lnTo>
                  <a:pt x="279464" y="600"/>
                </a:lnTo>
                <a:lnTo>
                  <a:pt x="268919" y="11134"/>
                </a:lnTo>
                <a:lnTo>
                  <a:pt x="256404" y="35972"/>
                </a:lnTo>
                <a:lnTo>
                  <a:pt x="273806" y="55243"/>
                </a:lnTo>
                <a:lnTo>
                  <a:pt x="257689" y="59526"/>
                </a:lnTo>
                <a:lnTo>
                  <a:pt x="249031" y="66378"/>
                </a:lnTo>
                <a:lnTo>
                  <a:pt x="257689" y="94984"/>
                </a:lnTo>
                <a:lnTo>
                  <a:pt x="229143" y="102350"/>
                </a:lnTo>
                <a:lnTo>
                  <a:pt x="211141" y="106033"/>
                </a:lnTo>
                <a:lnTo>
                  <a:pt x="224771" y="127702"/>
                </a:lnTo>
                <a:lnTo>
                  <a:pt x="230343" y="143290"/>
                </a:lnTo>
                <a:lnTo>
                  <a:pt x="216113" y="143290"/>
                </a:lnTo>
                <a:lnTo>
                  <a:pt x="200596" y="140207"/>
                </a:lnTo>
                <a:lnTo>
                  <a:pt x="225457" y="166244"/>
                </a:lnTo>
                <a:lnTo>
                  <a:pt x="245259" y="187998"/>
                </a:lnTo>
                <a:lnTo>
                  <a:pt x="214827" y="189198"/>
                </a:lnTo>
                <a:lnTo>
                  <a:pt x="199396" y="204700"/>
                </a:lnTo>
                <a:lnTo>
                  <a:pt x="178222" y="190483"/>
                </a:lnTo>
                <a:lnTo>
                  <a:pt x="170164" y="207184"/>
                </a:lnTo>
                <a:lnTo>
                  <a:pt x="155248" y="204015"/>
                </a:lnTo>
                <a:lnTo>
                  <a:pt x="145218" y="208383"/>
                </a:lnTo>
                <a:lnTo>
                  <a:pt x="145218" y="235105"/>
                </a:lnTo>
                <a:lnTo>
                  <a:pt x="163306" y="245640"/>
                </a:lnTo>
                <a:lnTo>
                  <a:pt x="144018" y="268594"/>
                </a:lnTo>
                <a:lnTo>
                  <a:pt x="163906" y="288379"/>
                </a:lnTo>
                <a:lnTo>
                  <a:pt x="169478" y="297714"/>
                </a:lnTo>
                <a:lnTo>
                  <a:pt x="161420" y="298999"/>
                </a:lnTo>
                <a:lnTo>
                  <a:pt x="140332" y="284696"/>
                </a:lnTo>
                <a:lnTo>
                  <a:pt x="134674" y="300883"/>
                </a:lnTo>
                <a:lnTo>
                  <a:pt x="132874" y="319469"/>
                </a:lnTo>
                <a:lnTo>
                  <a:pt x="145218" y="344307"/>
                </a:lnTo>
                <a:lnTo>
                  <a:pt x="171364" y="346106"/>
                </a:lnTo>
                <a:lnTo>
                  <a:pt x="155934" y="364691"/>
                </a:lnTo>
                <a:lnTo>
                  <a:pt x="130988" y="373342"/>
                </a:lnTo>
                <a:lnTo>
                  <a:pt x="116757" y="359124"/>
                </a:lnTo>
                <a:lnTo>
                  <a:pt x="99955" y="346791"/>
                </a:lnTo>
                <a:lnTo>
                  <a:pt x="90697" y="329404"/>
                </a:lnTo>
                <a:lnTo>
                  <a:pt x="94383" y="299599"/>
                </a:lnTo>
                <a:lnTo>
                  <a:pt x="95069" y="277844"/>
                </a:lnTo>
                <a:lnTo>
                  <a:pt x="74495" y="241272"/>
                </a:lnTo>
                <a:lnTo>
                  <a:pt x="58293" y="254290"/>
                </a:lnTo>
                <a:lnTo>
                  <a:pt x="59665" y="278529"/>
                </a:lnTo>
                <a:lnTo>
                  <a:pt x="69523" y="297029"/>
                </a:lnTo>
                <a:lnTo>
                  <a:pt x="64637" y="303367"/>
                </a:lnTo>
                <a:lnTo>
                  <a:pt x="55293" y="294031"/>
                </a:lnTo>
                <a:lnTo>
                  <a:pt x="39091" y="278529"/>
                </a:lnTo>
                <a:lnTo>
                  <a:pt x="26660" y="273476"/>
                </a:lnTo>
                <a:lnTo>
                  <a:pt x="21174" y="283497"/>
                </a:lnTo>
                <a:lnTo>
                  <a:pt x="24860" y="309534"/>
                </a:lnTo>
                <a:lnTo>
                  <a:pt x="6172" y="292147"/>
                </a:lnTo>
                <a:lnTo>
                  <a:pt x="0" y="304566"/>
                </a:lnTo>
                <a:lnTo>
                  <a:pt x="3086" y="325036"/>
                </a:lnTo>
                <a:lnTo>
                  <a:pt x="16802" y="338055"/>
                </a:lnTo>
                <a:lnTo>
                  <a:pt x="26660" y="340453"/>
                </a:lnTo>
                <a:lnTo>
                  <a:pt x="37205" y="322552"/>
                </a:lnTo>
                <a:lnTo>
                  <a:pt x="51606" y="337455"/>
                </a:lnTo>
                <a:lnTo>
                  <a:pt x="41577" y="353471"/>
                </a:lnTo>
                <a:lnTo>
                  <a:pt x="66437" y="390729"/>
                </a:lnTo>
                <a:lnTo>
                  <a:pt x="89411" y="387731"/>
                </a:lnTo>
                <a:lnTo>
                  <a:pt x="97469" y="403233"/>
                </a:lnTo>
                <a:lnTo>
                  <a:pt x="108614" y="387045"/>
                </a:lnTo>
                <a:lnTo>
                  <a:pt x="118643" y="392613"/>
                </a:lnTo>
                <a:lnTo>
                  <a:pt x="114271" y="406231"/>
                </a:lnTo>
                <a:lnTo>
                  <a:pt x="103127" y="430469"/>
                </a:lnTo>
                <a:lnTo>
                  <a:pt x="117958" y="425502"/>
                </a:lnTo>
                <a:lnTo>
                  <a:pt x="127902" y="416766"/>
                </a:lnTo>
                <a:lnTo>
                  <a:pt x="142904" y="391414"/>
                </a:lnTo>
                <a:lnTo>
                  <a:pt x="155248" y="383877"/>
                </a:lnTo>
                <a:lnTo>
                  <a:pt x="165106" y="384562"/>
                </a:lnTo>
                <a:lnTo>
                  <a:pt x="140332" y="421819"/>
                </a:lnTo>
                <a:lnTo>
                  <a:pt x="153962" y="433638"/>
                </a:lnTo>
                <a:lnTo>
                  <a:pt x="127302" y="442803"/>
                </a:lnTo>
                <a:lnTo>
                  <a:pt x="113671" y="472694"/>
                </a:lnTo>
                <a:lnTo>
                  <a:pt x="142904" y="473893"/>
                </a:lnTo>
                <a:lnTo>
                  <a:pt x="122330" y="495563"/>
                </a:lnTo>
                <a:lnTo>
                  <a:pt x="109299" y="501815"/>
                </a:lnTo>
                <a:lnTo>
                  <a:pt x="74495" y="503614"/>
                </a:lnTo>
                <a:lnTo>
                  <a:pt x="65837" y="517917"/>
                </a:lnTo>
                <a:lnTo>
                  <a:pt x="135360" y="527852"/>
                </a:lnTo>
                <a:lnTo>
                  <a:pt x="106128" y="535817"/>
                </a:lnTo>
                <a:lnTo>
                  <a:pt x="101241" y="542155"/>
                </a:lnTo>
                <a:lnTo>
                  <a:pt x="115472" y="564424"/>
                </a:lnTo>
                <a:lnTo>
                  <a:pt x="132874" y="565709"/>
                </a:lnTo>
                <a:lnTo>
                  <a:pt x="147190" y="576243"/>
                </a:lnTo>
                <a:lnTo>
                  <a:pt x="191252" y="541470"/>
                </a:lnTo>
                <a:lnTo>
                  <a:pt x="221085" y="512264"/>
                </a:lnTo>
                <a:lnTo>
                  <a:pt x="202397" y="543354"/>
                </a:lnTo>
                <a:lnTo>
                  <a:pt x="171364" y="603479"/>
                </a:lnTo>
                <a:lnTo>
                  <a:pt x="156448" y="639538"/>
                </a:lnTo>
                <a:lnTo>
                  <a:pt x="165106" y="669257"/>
                </a:lnTo>
                <a:lnTo>
                  <a:pt x="145904" y="708313"/>
                </a:lnTo>
                <a:lnTo>
                  <a:pt x="131674" y="732552"/>
                </a:lnTo>
                <a:lnTo>
                  <a:pt x="141532" y="741888"/>
                </a:lnTo>
                <a:lnTo>
                  <a:pt x="152076" y="739404"/>
                </a:lnTo>
                <a:lnTo>
                  <a:pt x="136560" y="762272"/>
                </a:lnTo>
                <a:lnTo>
                  <a:pt x="148390" y="779659"/>
                </a:lnTo>
                <a:lnTo>
                  <a:pt x="127902" y="831733"/>
                </a:lnTo>
                <a:lnTo>
                  <a:pt x="127302" y="867791"/>
                </a:lnTo>
                <a:lnTo>
                  <a:pt x="112471" y="882694"/>
                </a:lnTo>
                <a:lnTo>
                  <a:pt x="108614" y="907446"/>
                </a:lnTo>
                <a:lnTo>
                  <a:pt x="143418" y="904363"/>
                </a:lnTo>
                <a:lnTo>
                  <a:pt x="152076" y="894428"/>
                </a:lnTo>
                <a:lnTo>
                  <a:pt x="171364" y="793962"/>
                </a:lnTo>
                <a:lnTo>
                  <a:pt x="195539" y="779659"/>
                </a:lnTo>
                <a:lnTo>
                  <a:pt x="180023" y="743086"/>
                </a:lnTo>
                <a:lnTo>
                  <a:pt x="174450" y="726385"/>
                </a:lnTo>
                <a:lnTo>
                  <a:pt x="177622" y="710198"/>
                </a:lnTo>
                <a:lnTo>
                  <a:pt x="184394" y="711996"/>
                </a:lnTo>
                <a:lnTo>
                  <a:pt x="200596" y="694695"/>
                </a:lnTo>
                <a:lnTo>
                  <a:pt x="195024" y="715165"/>
                </a:lnTo>
                <a:lnTo>
                  <a:pt x="190052" y="735549"/>
                </a:lnTo>
                <a:lnTo>
                  <a:pt x="194339" y="751737"/>
                </a:lnTo>
                <a:lnTo>
                  <a:pt x="209941" y="765441"/>
                </a:lnTo>
                <a:lnTo>
                  <a:pt x="236515" y="795161"/>
                </a:lnTo>
                <a:lnTo>
                  <a:pt x="242173" y="776575"/>
                </a:lnTo>
                <a:lnTo>
                  <a:pt x="251517" y="748654"/>
                </a:lnTo>
                <a:lnTo>
                  <a:pt x="255203" y="729383"/>
                </a:lnTo>
                <a:lnTo>
                  <a:pt x="268234" y="722531"/>
                </a:lnTo>
                <a:lnTo>
                  <a:pt x="283835" y="723901"/>
                </a:lnTo>
                <a:lnTo>
                  <a:pt x="301752" y="735036"/>
                </a:lnTo>
                <a:lnTo>
                  <a:pt x="286836" y="735549"/>
                </a:lnTo>
                <a:lnTo>
                  <a:pt x="272005" y="732552"/>
                </a:lnTo>
                <a:lnTo>
                  <a:pt x="263262" y="741202"/>
                </a:lnTo>
                <a:lnTo>
                  <a:pt x="258889" y="763557"/>
                </a:lnTo>
                <a:lnTo>
                  <a:pt x="265148" y="787110"/>
                </a:lnTo>
                <a:lnTo>
                  <a:pt x="253917" y="800129"/>
                </a:lnTo>
                <a:lnTo>
                  <a:pt x="283835" y="827451"/>
                </a:lnTo>
                <a:lnTo>
                  <a:pt x="291208" y="835416"/>
                </a:lnTo>
                <a:lnTo>
                  <a:pt x="291808" y="869675"/>
                </a:lnTo>
                <a:lnTo>
                  <a:pt x="276977" y="881323"/>
                </a:lnTo>
                <a:lnTo>
                  <a:pt x="270720" y="892543"/>
                </a:lnTo>
                <a:lnTo>
                  <a:pt x="263262" y="905562"/>
                </a:lnTo>
                <a:lnTo>
                  <a:pt x="252031" y="937252"/>
                </a:lnTo>
                <a:lnTo>
                  <a:pt x="232143" y="957037"/>
                </a:lnTo>
                <a:lnTo>
                  <a:pt x="225457" y="978192"/>
                </a:lnTo>
                <a:lnTo>
                  <a:pt x="229143" y="1017761"/>
                </a:lnTo>
                <a:lnTo>
                  <a:pt x="215427" y="989926"/>
                </a:lnTo>
                <a:lnTo>
                  <a:pt x="205569" y="993095"/>
                </a:lnTo>
                <a:lnTo>
                  <a:pt x="204283" y="1008597"/>
                </a:lnTo>
                <a:lnTo>
                  <a:pt x="208055" y="1029667"/>
                </a:lnTo>
                <a:lnTo>
                  <a:pt x="230343" y="1055704"/>
                </a:lnTo>
                <a:lnTo>
                  <a:pt x="236515" y="1084225"/>
                </a:lnTo>
                <a:lnTo>
                  <a:pt x="247317" y="1090306"/>
                </a:lnTo>
                <a:lnTo>
                  <a:pt x="250231" y="1091419"/>
                </a:lnTo>
                <a:lnTo>
                  <a:pt x="237201" y="1040801"/>
                </a:lnTo>
                <a:lnTo>
                  <a:pt x="256146" y="1030266"/>
                </a:lnTo>
                <a:lnTo>
                  <a:pt x="279035" y="1047996"/>
                </a:lnTo>
                <a:lnTo>
                  <a:pt x="284350" y="1052021"/>
                </a:lnTo>
                <a:lnTo>
                  <a:pt x="324726" y="1081741"/>
                </a:lnTo>
                <a:lnTo>
                  <a:pt x="333470" y="1047653"/>
                </a:lnTo>
                <a:lnTo>
                  <a:pt x="316754" y="1030866"/>
                </a:lnTo>
                <a:lnTo>
                  <a:pt x="325927" y="1025298"/>
                </a:lnTo>
                <a:lnTo>
                  <a:pt x="345815" y="1039516"/>
                </a:lnTo>
                <a:lnTo>
                  <a:pt x="376247" y="1056903"/>
                </a:lnTo>
                <a:lnTo>
                  <a:pt x="394335" y="1061871"/>
                </a:lnTo>
                <a:lnTo>
                  <a:pt x="416023" y="1050137"/>
                </a:lnTo>
                <a:lnTo>
                  <a:pt x="423396" y="1032750"/>
                </a:lnTo>
                <a:lnTo>
                  <a:pt x="452028" y="1034634"/>
                </a:lnTo>
                <a:lnTo>
                  <a:pt x="455200" y="1002345"/>
                </a:lnTo>
                <a:lnTo>
                  <a:pt x="534581" y="1007313"/>
                </a:lnTo>
                <a:lnTo>
                  <a:pt x="540239" y="989926"/>
                </a:lnTo>
                <a:lnTo>
                  <a:pt x="564499" y="981875"/>
                </a:lnTo>
                <a:lnTo>
                  <a:pt x="582416" y="962689"/>
                </a:lnTo>
                <a:lnTo>
                  <a:pt x="602304" y="940935"/>
                </a:lnTo>
                <a:lnTo>
                  <a:pt x="627164" y="904877"/>
                </a:lnTo>
                <a:lnTo>
                  <a:pt x="644566" y="903677"/>
                </a:lnTo>
                <a:lnTo>
                  <a:pt x="677485" y="875157"/>
                </a:lnTo>
                <a:lnTo>
                  <a:pt x="653825" y="824881"/>
                </a:lnTo>
                <a:lnTo>
                  <a:pt x="679885" y="798587"/>
                </a:lnTo>
                <a:lnTo>
                  <a:pt x="686057" y="791564"/>
                </a:lnTo>
                <a:lnTo>
                  <a:pt x="697887" y="780344"/>
                </a:lnTo>
                <a:lnTo>
                  <a:pt x="688029" y="761673"/>
                </a:lnTo>
                <a:lnTo>
                  <a:pt x="675513" y="748054"/>
                </a:lnTo>
                <a:lnTo>
                  <a:pt x="647052" y="744885"/>
                </a:lnTo>
                <a:lnTo>
                  <a:pt x="634022" y="731267"/>
                </a:lnTo>
                <a:lnTo>
                  <a:pt x="615334" y="724501"/>
                </a:lnTo>
                <a:lnTo>
                  <a:pt x="607276" y="709512"/>
                </a:lnTo>
                <a:lnTo>
                  <a:pt x="583016" y="712681"/>
                </a:lnTo>
                <a:lnTo>
                  <a:pt x="569986" y="733237"/>
                </a:lnTo>
                <a:lnTo>
                  <a:pt x="554469" y="739404"/>
                </a:lnTo>
                <a:lnTo>
                  <a:pt x="535867" y="739918"/>
                </a:lnTo>
                <a:lnTo>
                  <a:pt x="519665" y="731867"/>
                </a:lnTo>
                <a:lnTo>
                  <a:pt x="499262" y="732380"/>
                </a:lnTo>
                <a:lnTo>
                  <a:pt x="460686" y="726128"/>
                </a:lnTo>
                <a:lnTo>
                  <a:pt x="424167" y="705830"/>
                </a:lnTo>
                <a:lnTo>
                  <a:pt x="431282" y="699492"/>
                </a:lnTo>
                <a:lnTo>
                  <a:pt x="461458" y="712082"/>
                </a:lnTo>
                <a:lnTo>
                  <a:pt x="499862" y="718334"/>
                </a:lnTo>
                <a:lnTo>
                  <a:pt x="524980" y="705316"/>
                </a:lnTo>
                <a:lnTo>
                  <a:pt x="531324" y="689728"/>
                </a:lnTo>
                <a:lnTo>
                  <a:pt x="562356" y="667716"/>
                </a:lnTo>
                <a:lnTo>
                  <a:pt x="580187" y="677394"/>
                </a:lnTo>
                <a:lnTo>
                  <a:pt x="615077" y="652128"/>
                </a:lnTo>
                <a:lnTo>
                  <a:pt x="570757" y="629346"/>
                </a:lnTo>
                <a:lnTo>
                  <a:pt x="579930" y="621466"/>
                </a:lnTo>
                <a:lnTo>
                  <a:pt x="582159" y="608019"/>
                </a:lnTo>
                <a:lnTo>
                  <a:pt x="567842" y="605193"/>
                </a:lnTo>
                <a:lnTo>
                  <a:pt x="526180" y="622665"/>
                </a:lnTo>
                <a:lnTo>
                  <a:pt x="540496" y="604336"/>
                </a:lnTo>
                <a:lnTo>
                  <a:pt x="583359" y="594829"/>
                </a:lnTo>
                <a:lnTo>
                  <a:pt x="592874" y="598855"/>
                </a:lnTo>
                <a:lnTo>
                  <a:pt x="618849" y="571447"/>
                </a:lnTo>
                <a:lnTo>
                  <a:pt x="631365" y="553889"/>
                </a:lnTo>
                <a:lnTo>
                  <a:pt x="641652" y="522199"/>
                </a:lnTo>
                <a:lnTo>
                  <a:pt x="665397" y="496162"/>
                </a:lnTo>
                <a:lnTo>
                  <a:pt x="679971" y="458305"/>
                </a:lnTo>
                <a:lnTo>
                  <a:pt x="689915" y="428585"/>
                </a:lnTo>
                <a:lnTo>
                  <a:pt x="693601" y="401949"/>
                </a:lnTo>
                <a:lnTo>
                  <a:pt x="698573" y="386361"/>
                </a:lnTo>
                <a:lnTo>
                  <a:pt x="716575" y="354842"/>
                </a:lnTo>
                <a:lnTo>
                  <a:pt x="738349" y="331803"/>
                </a:lnTo>
                <a:lnTo>
                  <a:pt x="735178" y="318184"/>
                </a:lnTo>
                <a:lnTo>
                  <a:pt x="728320" y="288379"/>
                </a:lnTo>
                <a:lnTo>
                  <a:pt x="712803" y="268594"/>
                </a:lnTo>
                <a:lnTo>
                  <a:pt x="679885" y="270992"/>
                </a:lnTo>
                <a:lnTo>
                  <a:pt x="640794" y="274161"/>
                </a:lnTo>
                <a:lnTo>
                  <a:pt x="614648" y="269194"/>
                </a:lnTo>
                <a:lnTo>
                  <a:pt x="581216" y="262941"/>
                </a:lnTo>
                <a:lnTo>
                  <a:pt x="564499" y="269194"/>
                </a:lnTo>
                <a:lnTo>
                  <a:pt x="547097" y="268594"/>
                </a:lnTo>
                <a:lnTo>
                  <a:pt x="521551" y="257974"/>
                </a:lnTo>
                <a:lnTo>
                  <a:pt x="499862" y="258658"/>
                </a:lnTo>
                <a:lnTo>
                  <a:pt x="488118" y="264312"/>
                </a:lnTo>
                <a:lnTo>
                  <a:pt x="472516" y="271677"/>
                </a:lnTo>
                <a:lnTo>
                  <a:pt x="448942" y="274846"/>
                </a:lnTo>
                <a:lnTo>
                  <a:pt x="435912" y="286494"/>
                </a:lnTo>
                <a:lnTo>
                  <a:pt x="421596" y="292747"/>
                </a:lnTo>
                <a:lnTo>
                  <a:pt x="411051" y="285980"/>
                </a:lnTo>
                <a:lnTo>
                  <a:pt x="399821" y="301397"/>
                </a:lnTo>
                <a:lnTo>
                  <a:pt x="384305" y="316899"/>
                </a:lnTo>
                <a:lnTo>
                  <a:pt x="376933" y="315701"/>
                </a:lnTo>
                <a:lnTo>
                  <a:pt x="393049" y="292147"/>
                </a:lnTo>
                <a:lnTo>
                  <a:pt x="408565" y="263626"/>
                </a:lnTo>
                <a:lnTo>
                  <a:pt x="445170" y="216519"/>
                </a:lnTo>
                <a:lnTo>
                  <a:pt x="429054" y="218403"/>
                </a:lnTo>
                <a:lnTo>
                  <a:pt x="402993" y="225770"/>
                </a:lnTo>
                <a:lnTo>
                  <a:pt x="389963" y="227054"/>
                </a:lnTo>
                <a:lnTo>
                  <a:pt x="413537" y="204700"/>
                </a:lnTo>
                <a:lnTo>
                  <a:pt x="414223" y="186628"/>
                </a:lnTo>
                <a:lnTo>
                  <a:pt x="434626" y="177978"/>
                </a:lnTo>
                <a:lnTo>
                  <a:pt x="437798" y="164445"/>
                </a:lnTo>
                <a:lnTo>
                  <a:pt x="468830" y="140207"/>
                </a:lnTo>
                <a:lnTo>
                  <a:pt x="487432" y="127188"/>
                </a:lnTo>
                <a:lnTo>
                  <a:pt x="498662" y="111686"/>
                </a:lnTo>
                <a:lnTo>
                  <a:pt x="510321" y="101151"/>
                </a:lnTo>
                <a:lnTo>
                  <a:pt x="534067" y="88646"/>
                </a:lnTo>
                <a:lnTo>
                  <a:pt x="548897" y="75114"/>
                </a:lnTo>
                <a:lnTo>
                  <a:pt x="553869" y="55243"/>
                </a:lnTo>
                <a:lnTo>
                  <a:pt x="538439" y="50190"/>
                </a:lnTo>
                <a:lnTo>
                  <a:pt x="556355" y="6167"/>
                </a:lnTo>
                <a:lnTo>
                  <a:pt x="502349" y="0"/>
                </a:lnTo>
                <a:lnTo>
                  <a:pt x="502349" y="0"/>
                </a:lnTo>
                <a:close/>
              </a:path>
            </a:pathLst>
          </a:custGeom>
          <a:solidFill>
            <a:srgbClr val="F39B9B"/>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39" name="Background 1">
            <a:extLst>
              <a:ext uri="{FF2B5EF4-FFF2-40B4-BE49-F238E27FC236}">
                <a16:creationId xmlns:a16="http://schemas.microsoft.com/office/drawing/2014/main" id="{75F7E15D-57DE-577D-3486-5FBDE39DAAA9}"/>
              </a:ext>
              <a:ext uri="{C183D7F6-B498-43B3-948B-1728B52AA6E4}">
                <adec:decorative xmlns:adec="http://schemas.microsoft.com/office/drawing/2017/decorative" val="1"/>
              </a:ext>
            </a:extLst>
          </p:cNvPr>
          <p:cNvSpPr/>
          <p:nvPr/>
        </p:nvSpPr>
        <p:spPr>
          <a:xfrm>
            <a:off x="9005806" y="1188720"/>
            <a:ext cx="2916000" cy="1502178"/>
          </a:xfrm>
          <a:custGeom>
            <a:avLst/>
            <a:gdLst>
              <a:gd name="connsiteX0" fmla="*/ 0 w 4485818"/>
              <a:gd name="connsiteY0" fmla="*/ 0 h 2166822"/>
              <a:gd name="connsiteX1" fmla="*/ 0 w 4485818"/>
              <a:gd name="connsiteY1" fmla="*/ 2166822 h 2166822"/>
              <a:gd name="connsiteX2" fmla="*/ 4485818 w 4485818"/>
              <a:gd name="connsiteY2" fmla="*/ 2166822 h 2166822"/>
              <a:gd name="connsiteX3" fmla="*/ 4485818 w 4485818"/>
              <a:gd name="connsiteY3" fmla="*/ 0 h 2166822"/>
              <a:gd name="connsiteX4" fmla="*/ 0 w 4485818"/>
              <a:gd name="connsiteY4" fmla="*/ 0 h 216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5818" h="2166822">
                <a:moveTo>
                  <a:pt x="0" y="0"/>
                </a:moveTo>
                <a:lnTo>
                  <a:pt x="0" y="2166822"/>
                </a:lnTo>
                <a:lnTo>
                  <a:pt x="4485818" y="2166822"/>
                </a:lnTo>
                <a:lnTo>
                  <a:pt x="4485818" y="0"/>
                </a:lnTo>
                <a:lnTo>
                  <a:pt x="0" y="0"/>
                </a:lnTo>
              </a:path>
            </a:pathLst>
          </a:custGeom>
          <a:solidFill>
            <a:srgbClr val="DFEFE6"/>
          </a:solidFill>
          <a:ln w="8572" cap="flat">
            <a:noFill/>
            <a:prstDash val="solid"/>
            <a:miter/>
          </a:ln>
        </p:spPr>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240" name="TextBox 239">
            <a:extLst>
              <a:ext uri="{FF2B5EF4-FFF2-40B4-BE49-F238E27FC236}">
                <a16:creationId xmlns:a16="http://schemas.microsoft.com/office/drawing/2014/main" id="{63BF8BDB-834A-5021-2119-942E6FA281F7}"/>
              </a:ext>
            </a:extLst>
          </p:cNvPr>
          <p:cNvSpPr txBox="1"/>
          <p:nvPr/>
        </p:nvSpPr>
        <p:spPr>
          <a:xfrm>
            <a:off x="9005806" y="1183201"/>
            <a:ext cx="2916000" cy="241980"/>
          </a:xfrm>
          <a:prstGeom prst="rect">
            <a:avLst/>
          </a:prstGeom>
          <a:solidFill>
            <a:srgbClr val="1E1541"/>
          </a:solidFill>
        </p:spPr>
        <p:txBody>
          <a:bodyPr wrap="square" lIns="36000" tIns="36000" rIns="36000" bIns="36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FFFFFF"/>
                </a:solidFill>
                <a:effectLst/>
                <a:uLnTx/>
                <a:uFillTx/>
                <a:ea typeface="+mn-ea"/>
                <a:cs typeface="+mn-cs"/>
              </a:rPr>
              <a:t>Northern England </a:t>
            </a:r>
          </a:p>
        </p:txBody>
      </p:sp>
      <p:sp>
        <p:nvSpPr>
          <p:cNvPr id="241" name="TextBox 240">
            <a:extLst>
              <a:ext uri="{FF2B5EF4-FFF2-40B4-BE49-F238E27FC236}">
                <a16:creationId xmlns:a16="http://schemas.microsoft.com/office/drawing/2014/main" id="{80976B30-F531-E54D-CCB4-17E95E5FBDFB}"/>
              </a:ext>
            </a:extLst>
          </p:cNvPr>
          <p:cNvSpPr txBox="1"/>
          <p:nvPr/>
        </p:nvSpPr>
        <p:spPr>
          <a:xfrm>
            <a:off x="9028664" y="1436512"/>
            <a:ext cx="2916000" cy="1296000"/>
          </a:xfrm>
          <a:prstGeom prst="rect">
            <a:avLst/>
          </a:prstGeom>
          <a:noFill/>
        </p:spPr>
        <p:txBody>
          <a:bodyPr wrap="square" lIns="36000" tIns="36000" rIns="36000" bIns="36000" rtlCol="0">
            <a:noAutofit/>
          </a:bodyPr>
          <a:lstStyle/>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chemeClr val="accent1"/>
                </a:solidFill>
                <a:effectLst/>
                <a:uLnTx/>
                <a:uFillTx/>
                <a:ea typeface="+mn-ea"/>
                <a:cs typeface="+mn-cs"/>
              </a:rPr>
              <a:t>3% year on year spend growth (real terms)</a:t>
            </a:r>
          </a:p>
          <a:p>
            <a:pPr marL="182563" marR="0" indent="-182563" fontAlgn="auto">
              <a:lnSpc>
                <a:spcPct val="100000"/>
              </a:lnSpc>
              <a:spcBef>
                <a:spcPts val="0"/>
              </a:spcBef>
              <a:spcAft>
                <a:spcPts val="0"/>
              </a:spcAft>
              <a:buClrTx/>
              <a:buSzTx/>
              <a:buFont typeface="Arial" panose="020B0604020202020204" pitchFamily="34" charset="0"/>
              <a:buChar char="•"/>
              <a:tabLst/>
              <a:defRPr/>
            </a:pPr>
            <a:r>
              <a:rPr lang="en-GB" sz="1100" dirty="0">
                <a:solidFill>
                  <a:schemeClr val="accent1"/>
                </a:solidFill>
              </a:rPr>
              <a:t>Most growth seen from Cheshire </a:t>
            </a:r>
          </a:p>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chemeClr val="accent1"/>
                </a:solidFill>
                <a:effectLst/>
                <a:uLnTx/>
                <a:uFillTx/>
                <a:ea typeface="+mn-ea"/>
                <a:cs typeface="+mn-cs"/>
              </a:rPr>
              <a:t>Spending patterns close to the British average</a:t>
            </a:r>
          </a:p>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chemeClr val="accent1"/>
                </a:solidFill>
                <a:effectLst/>
                <a:uLnTx/>
                <a:uFillTx/>
                <a:ea typeface="+mn-ea"/>
                <a:cs typeface="+mn-cs"/>
              </a:rPr>
              <a:t>Higher than average spend on restaurants and dining out, especially North West.</a:t>
            </a:r>
          </a:p>
        </p:txBody>
      </p:sp>
      <p:grpSp>
        <p:nvGrpSpPr>
          <p:cNvPr id="252" name="Group 251">
            <a:extLst>
              <a:ext uri="{FF2B5EF4-FFF2-40B4-BE49-F238E27FC236}">
                <a16:creationId xmlns:a16="http://schemas.microsoft.com/office/drawing/2014/main" id="{0B33DDE7-77C0-2777-1C14-9210EE7A8BE1}"/>
              </a:ext>
              <a:ext uri="{C183D7F6-B498-43B3-948B-1728B52AA6E4}">
                <adec:decorative xmlns:adec="http://schemas.microsoft.com/office/drawing/2017/decorative" val="1"/>
              </a:ext>
            </a:extLst>
          </p:cNvPr>
          <p:cNvGrpSpPr/>
          <p:nvPr/>
        </p:nvGrpSpPr>
        <p:grpSpPr>
          <a:xfrm>
            <a:off x="11379992" y="970341"/>
            <a:ext cx="495960" cy="555270"/>
            <a:chOff x="9927627" y="-416876"/>
            <a:chExt cx="1074720" cy="1243462"/>
          </a:xfrm>
          <a:solidFill>
            <a:srgbClr val="94CFC6"/>
          </a:solidFill>
        </p:grpSpPr>
        <p:sp>
          <p:nvSpPr>
            <p:cNvPr id="253" name="Freeform 200">
              <a:extLst>
                <a:ext uri="{FF2B5EF4-FFF2-40B4-BE49-F238E27FC236}">
                  <a16:creationId xmlns:a16="http://schemas.microsoft.com/office/drawing/2014/main" id="{FBA45777-C040-82A0-5C6A-678EC12D5776}"/>
                </a:ext>
              </a:extLst>
            </p:cNvPr>
            <p:cNvSpPr/>
            <p:nvPr/>
          </p:nvSpPr>
          <p:spPr>
            <a:xfrm>
              <a:off x="10232426" y="121135"/>
              <a:ext cx="769921" cy="546871"/>
            </a:xfrm>
            <a:custGeom>
              <a:avLst/>
              <a:gdLst>
                <a:gd name="connsiteX0" fmla="*/ 362788 w 421081"/>
                <a:gd name="connsiteY0" fmla="*/ 106032 h 333172"/>
                <a:gd name="connsiteX1" fmla="*/ 370161 w 421081"/>
                <a:gd name="connsiteY1" fmla="*/ 109202 h 333172"/>
                <a:gd name="connsiteX2" fmla="*/ 382419 w 421081"/>
                <a:gd name="connsiteY2" fmla="*/ 116054 h 333172"/>
                <a:gd name="connsiteX3" fmla="*/ 364074 w 421081"/>
                <a:gd name="connsiteY3" fmla="*/ 128644 h 333172"/>
                <a:gd name="connsiteX4" fmla="*/ 364674 w 421081"/>
                <a:gd name="connsiteY4" fmla="*/ 136095 h 333172"/>
                <a:gd name="connsiteX5" fmla="*/ 409080 w 421081"/>
                <a:gd name="connsiteY5" fmla="*/ 219260 h 333172"/>
                <a:gd name="connsiteX6" fmla="*/ 421081 w 421081"/>
                <a:gd name="connsiteY6" fmla="*/ 242813 h 333172"/>
                <a:gd name="connsiteX7" fmla="*/ 399136 w 421081"/>
                <a:gd name="connsiteY7" fmla="*/ 240672 h 333172"/>
                <a:gd name="connsiteX8" fmla="*/ 389792 w 421081"/>
                <a:gd name="connsiteY8" fmla="*/ 237417 h 333172"/>
                <a:gd name="connsiteX9" fmla="*/ 367503 w 421081"/>
                <a:gd name="connsiteY9" fmla="*/ 215234 h 333172"/>
                <a:gd name="connsiteX10" fmla="*/ 359102 w 421081"/>
                <a:gd name="connsiteY10" fmla="*/ 211381 h 333172"/>
                <a:gd name="connsiteX11" fmla="*/ 341100 w 421081"/>
                <a:gd name="connsiteY11" fmla="*/ 216947 h 333172"/>
                <a:gd name="connsiteX12" fmla="*/ 306210 w 421081"/>
                <a:gd name="connsiteY12" fmla="*/ 225256 h 333172"/>
                <a:gd name="connsiteX13" fmla="*/ 319154 w 421081"/>
                <a:gd name="connsiteY13" fmla="*/ 230822 h 333172"/>
                <a:gd name="connsiteX14" fmla="*/ 329098 w 421081"/>
                <a:gd name="connsiteY14" fmla="*/ 225426 h 333172"/>
                <a:gd name="connsiteX15" fmla="*/ 352758 w 421081"/>
                <a:gd name="connsiteY15" fmla="*/ 219517 h 333172"/>
                <a:gd name="connsiteX16" fmla="*/ 369218 w 421081"/>
                <a:gd name="connsiteY16" fmla="*/ 236904 h 333172"/>
                <a:gd name="connsiteX17" fmla="*/ 400250 w 421081"/>
                <a:gd name="connsiteY17" fmla="*/ 263369 h 333172"/>
                <a:gd name="connsiteX18" fmla="*/ 379933 w 421081"/>
                <a:gd name="connsiteY18" fmla="*/ 287265 h 333172"/>
                <a:gd name="connsiteX19" fmla="*/ 346158 w 421081"/>
                <a:gd name="connsiteY19" fmla="*/ 256603 h 333172"/>
                <a:gd name="connsiteX20" fmla="*/ 323698 w 421081"/>
                <a:gd name="connsiteY20" fmla="*/ 279300 h 333172"/>
                <a:gd name="connsiteX21" fmla="*/ 306638 w 421081"/>
                <a:gd name="connsiteY21" fmla="*/ 284267 h 333172"/>
                <a:gd name="connsiteX22" fmla="*/ 303638 w 421081"/>
                <a:gd name="connsiteY22" fmla="*/ 269278 h 333172"/>
                <a:gd name="connsiteX23" fmla="*/ 284864 w 421081"/>
                <a:gd name="connsiteY23" fmla="*/ 268850 h 333172"/>
                <a:gd name="connsiteX24" fmla="*/ 273206 w 421081"/>
                <a:gd name="connsiteY24" fmla="*/ 285638 h 333172"/>
                <a:gd name="connsiteX25" fmla="*/ 252374 w 421081"/>
                <a:gd name="connsiteY25" fmla="*/ 283496 h 333172"/>
                <a:gd name="connsiteX26" fmla="*/ 243459 w 421081"/>
                <a:gd name="connsiteY26" fmla="*/ 296344 h 333172"/>
                <a:gd name="connsiteX27" fmla="*/ 229829 w 421081"/>
                <a:gd name="connsiteY27" fmla="*/ 304223 h 333172"/>
                <a:gd name="connsiteX28" fmla="*/ 210969 w 421081"/>
                <a:gd name="connsiteY28" fmla="*/ 333172 h 333172"/>
                <a:gd name="connsiteX29" fmla="*/ 192367 w 421081"/>
                <a:gd name="connsiteY29" fmla="*/ 325721 h 333172"/>
                <a:gd name="connsiteX30" fmla="*/ 148561 w 421081"/>
                <a:gd name="connsiteY30" fmla="*/ 331203 h 333172"/>
                <a:gd name="connsiteX31" fmla="*/ 119244 w 421081"/>
                <a:gd name="connsiteY31" fmla="*/ 284696 h 333172"/>
                <a:gd name="connsiteX32" fmla="*/ 113071 w 421081"/>
                <a:gd name="connsiteY32" fmla="*/ 276987 h 333172"/>
                <a:gd name="connsiteX33" fmla="*/ 97383 w 421081"/>
                <a:gd name="connsiteY33" fmla="*/ 264482 h 333172"/>
                <a:gd name="connsiteX34" fmla="*/ 78695 w 421081"/>
                <a:gd name="connsiteY34" fmla="*/ 237246 h 333172"/>
                <a:gd name="connsiteX35" fmla="*/ 64894 w 421081"/>
                <a:gd name="connsiteY35" fmla="*/ 233392 h 333172"/>
                <a:gd name="connsiteX36" fmla="*/ 62322 w 421081"/>
                <a:gd name="connsiteY36" fmla="*/ 221487 h 333172"/>
                <a:gd name="connsiteX37" fmla="*/ 68066 w 421081"/>
                <a:gd name="connsiteY37" fmla="*/ 205385 h 333172"/>
                <a:gd name="connsiteX38" fmla="*/ 81439 w 421081"/>
                <a:gd name="connsiteY38" fmla="*/ 188598 h 333172"/>
                <a:gd name="connsiteX39" fmla="*/ 78781 w 421081"/>
                <a:gd name="connsiteY39" fmla="*/ 185257 h 333172"/>
                <a:gd name="connsiteX40" fmla="*/ 51692 w 421081"/>
                <a:gd name="connsiteY40" fmla="*/ 154938 h 333172"/>
                <a:gd name="connsiteX41" fmla="*/ 30690 w 421081"/>
                <a:gd name="connsiteY41" fmla="*/ 147229 h 333172"/>
                <a:gd name="connsiteX42" fmla="*/ 28461 w 421081"/>
                <a:gd name="connsiteY42" fmla="*/ 135153 h 333172"/>
                <a:gd name="connsiteX43" fmla="*/ 11916 w 421081"/>
                <a:gd name="connsiteY43" fmla="*/ 134468 h 333172"/>
                <a:gd name="connsiteX44" fmla="*/ 0 w 421081"/>
                <a:gd name="connsiteY44" fmla="*/ 113570 h 333172"/>
                <a:gd name="connsiteX45" fmla="*/ 13887 w 421081"/>
                <a:gd name="connsiteY45" fmla="*/ 89759 h 333172"/>
                <a:gd name="connsiteX46" fmla="*/ 33433 w 421081"/>
                <a:gd name="connsiteY46" fmla="*/ 83764 h 333172"/>
                <a:gd name="connsiteX47" fmla="*/ 36090 w 421081"/>
                <a:gd name="connsiteY47" fmla="*/ 78882 h 333172"/>
                <a:gd name="connsiteX48" fmla="*/ 34633 w 421081"/>
                <a:gd name="connsiteY48" fmla="*/ 51646 h 333172"/>
                <a:gd name="connsiteX49" fmla="*/ 41577 w 421081"/>
                <a:gd name="connsiteY49" fmla="*/ 38199 h 333172"/>
                <a:gd name="connsiteX50" fmla="*/ 49806 w 421081"/>
                <a:gd name="connsiteY50" fmla="*/ 29634 h 333172"/>
                <a:gd name="connsiteX51" fmla="*/ 79210 w 421081"/>
                <a:gd name="connsiteY51" fmla="*/ 23296 h 333172"/>
                <a:gd name="connsiteX52" fmla="*/ 91983 w 421081"/>
                <a:gd name="connsiteY52" fmla="*/ 28350 h 333172"/>
                <a:gd name="connsiteX53" fmla="*/ 108185 w 421081"/>
                <a:gd name="connsiteY53" fmla="*/ 17386 h 333172"/>
                <a:gd name="connsiteX54" fmla="*/ 118729 w 421081"/>
                <a:gd name="connsiteY54" fmla="*/ 18414 h 333172"/>
                <a:gd name="connsiteX55" fmla="*/ 122415 w 421081"/>
                <a:gd name="connsiteY55" fmla="*/ 10192 h 333172"/>
                <a:gd name="connsiteX56" fmla="*/ 145047 w 421081"/>
                <a:gd name="connsiteY56" fmla="*/ 10192 h 333172"/>
                <a:gd name="connsiteX57" fmla="*/ 153619 w 421081"/>
                <a:gd name="connsiteY57" fmla="*/ 20127 h 333172"/>
                <a:gd name="connsiteX58" fmla="*/ 171879 w 421081"/>
                <a:gd name="connsiteY58" fmla="*/ 28350 h 333172"/>
                <a:gd name="connsiteX59" fmla="*/ 202568 w 421081"/>
                <a:gd name="connsiteY59" fmla="*/ 14817 h 333172"/>
                <a:gd name="connsiteX60" fmla="*/ 256061 w 421081"/>
                <a:gd name="connsiteY60" fmla="*/ 16787 h 333172"/>
                <a:gd name="connsiteX61" fmla="*/ 268234 w 421081"/>
                <a:gd name="connsiteY61" fmla="*/ 0 h 333172"/>
                <a:gd name="connsiteX62" fmla="*/ 307067 w 421081"/>
                <a:gd name="connsiteY62" fmla="*/ 21840 h 333172"/>
                <a:gd name="connsiteX63" fmla="*/ 317097 w 421081"/>
                <a:gd name="connsiteY63" fmla="*/ 34516 h 333172"/>
                <a:gd name="connsiteX64" fmla="*/ 362788 w 421081"/>
                <a:gd name="connsiteY64" fmla="*/ 106204 h 333172"/>
                <a:gd name="connsiteX65" fmla="*/ 362788 w 421081"/>
                <a:gd name="connsiteY65" fmla="*/ 106204 h 33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21081" h="333172">
                  <a:moveTo>
                    <a:pt x="362788" y="106032"/>
                  </a:moveTo>
                  <a:cubicBezTo>
                    <a:pt x="363645" y="107660"/>
                    <a:pt x="370161" y="109202"/>
                    <a:pt x="370161" y="109202"/>
                  </a:cubicBezTo>
                  <a:cubicBezTo>
                    <a:pt x="374533" y="110829"/>
                    <a:pt x="378476" y="113570"/>
                    <a:pt x="382419" y="116054"/>
                  </a:cubicBezTo>
                  <a:cubicBezTo>
                    <a:pt x="376676" y="120764"/>
                    <a:pt x="369732" y="123847"/>
                    <a:pt x="364074" y="128644"/>
                  </a:cubicBezTo>
                  <a:cubicBezTo>
                    <a:pt x="361759" y="130699"/>
                    <a:pt x="363560" y="133954"/>
                    <a:pt x="364674" y="136095"/>
                  </a:cubicBezTo>
                  <a:cubicBezTo>
                    <a:pt x="379504" y="163760"/>
                    <a:pt x="394335" y="191510"/>
                    <a:pt x="409080" y="219260"/>
                  </a:cubicBezTo>
                  <a:cubicBezTo>
                    <a:pt x="413109" y="227140"/>
                    <a:pt x="418081" y="234505"/>
                    <a:pt x="421081" y="242813"/>
                  </a:cubicBezTo>
                  <a:cubicBezTo>
                    <a:pt x="413709" y="242385"/>
                    <a:pt x="406422" y="241443"/>
                    <a:pt x="399136" y="240672"/>
                  </a:cubicBezTo>
                  <a:cubicBezTo>
                    <a:pt x="395792" y="240330"/>
                    <a:pt x="392278" y="239901"/>
                    <a:pt x="389792" y="237417"/>
                  </a:cubicBezTo>
                  <a:cubicBezTo>
                    <a:pt x="382162" y="230223"/>
                    <a:pt x="375047" y="222515"/>
                    <a:pt x="367503" y="215234"/>
                  </a:cubicBezTo>
                  <a:cubicBezTo>
                    <a:pt x="365189" y="213179"/>
                    <a:pt x="362359" y="210695"/>
                    <a:pt x="359102" y="211381"/>
                  </a:cubicBezTo>
                  <a:cubicBezTo>
                    <a:pt x="352930" y="212665"/>
                    <a:pt x="347100" y="215149"/>
                    <a:pt x="341100" y="216947"/>
                  </a:cubicBezTo>
                  <a:cubicBezTo>
                    <a:pt x="329784" y="220802"/>
                    <a:pt x="317954" y="222943"/>
                    <a:pt x="306210" y="225256"/>
                  </a:cubicBezTo>
                  <a:cubicBezTo>
                    <a:pt x="302781" y="225940"/>
                    <a:pt x="312810" y="228424"/>
                    <a:pt x="319154" y="230822"/>
                  </a:cubicBezTo>
                  <a:cubicBezTo>
                    <a:pt x="319754" y="229624"/>
                    <a:pt x="325412" y="224656"/>
                    <a:pt x="329098" y="225426"/>
                  </a:cubicBezTo>
                  <a:cubicBezTo>
                    <a:pt x="337928" y="224484"/>
                    <a:pt x="354987" y="217804"/>
                    <a:pt x="352758" y="219517"/>
                  </a:cubicBezTo>
                  <a:cubicBezTo>
                    <a:pt x="351730" y="220288"/>
                    <a:pt x="366903" y="226454"/>
                    <a:pt x="369218" y="236904"/>
                  </a:cubicBezTo>
                  <a:cubicBezTo>
                    <a:pt x="369646" y="238788"/>
                    <a:pt x="396307" y="255661"/>
                    <a:pt x="400250" y="263369"/>
                  </a:cubicBezTo>
                  <a:cubicBezTo>
                    <a:pt x="395964" y="265425"/>
                    <a:pt x="385763" y="279300"/>
                    <a:pt x="379933" y="287265"/>
                  </a:cubicBezTo>
                  <a:lnTo>
                    <a:pt x="346158" y="256603"/>
                  </a:lnTo>
                  <a:cubicBezTo>
                    <a:pt x="343414" y="258401"/>
                    <a:pt x="329698" y="270992"/>
                    <a:pt x="323698" y="279300"/>
                  </a:cubicBezTo>
                  <a:cubicBezTo>
                    <a:pt x="317268" y="281527"/>
                    <a:pt x="310067" y="282897"/>
                    <a:pt x="306638" y="284267"/>
                  </a:cubicBezTo>
                  <a:cubicBezTo>
                    <a:pt x="304495" y="285124"/>
                    <a:pt x="312296" y="271591"/>
                    <a:pt x="303638" y="269278"/>
                  </a:cubicBezTo>
                  <a:cubicBezTo>
                    <a:pt x="301323" y="269621"/>
                    <a:pt x="289579" y="269793"/>
                    <a:pt x="284864" y="268850"/>
                  </a:cubicBezTo>
                  <a:cubicBezTo>
                    <a:pt x="282035" y="270478"/>
                    <a:pt x="274663" y="283239"/>
                    <a:pt x="273206" y="285638"/>
                  </a:cubicBezTo>
                  <a:cubicBezTo>
                    <a:pt x="271320" y="289749"/>
                    <a:pt x="255460" y="281098"/>
                    <a:pt x="252374" y="283496"/>
                  </a:cubicBezTo>
                  <a:cubicBezTo>
                    <a:pt x="249460" y="288549"/>
                    <a:pt x="247659" y="290520"/>
                    <a:pt x="243459" y="296344"/>
                  </a:cubicBezTo>
                  <a:cubicBezTo>
                    <a:pt x="240287" y="301140"/>
                    <a:pt x="232743" y="299085"/>
                    <a:pt x="229829" y="304223"/>
                  </a:cubicBezTo>
                  <a:cubicBezTo>
                    <a:pt x="223314" y="313730"/>
                    <a:pt x="218342" y="324179"/>
                    <a:pt x="210969" y="333172"/>
                  </a:cubicBezTo>
                  <a:cubicBezTo>
                    <a:pt x="204711" y="330860"/>
                    <a:pt x="198882" y="327091"/>
                    <a:pt x="192367" y="325721"/>
                  </a:cubicBezTo>
                  <a:cubicBezTo>
                    <a:pt x="177708" y="326920"/>
                    <a:pt x="163220" y="329661"/>
                    <a:pt x="148561" y="331203"/>
                  </a:cubicBezTo>
                  <a:cubicBezTo>
                    <a:pt x="137760" y="314244"/>
                    <a:pt x="129102" y="302168"/>
                    <a:pt x="119244" y="284696"/>
                  </a:cubicBezTo>
                  <a:cubicBezTo>
                    <a:pt x="118043" y="282897"/>
                    <a:pt x="115729" y="278443"/>
                    <a:pt x="113071" y="276987"/>
                  </a:cubicBezTo>
                  <a:cubicBezTo>
                    <a:pt x="107413" y="273647"/>
                    <a:pt x="100984" y="270392"/>
                    <a:pt x="97383" y="264482"/>
                  </a:cubicBezTo>
                  <a:cubicBezTo>
                    <a:pt x="91297" y="255318"/>
                    <a:pt x="85039" y="246240"/>
                    <a:pt x="78695" y="237246"/>
                  </a:cubicBezTo>
                  <a:cubicBezTo>
                    <a:pt x="75952" y="232193"/>
                    <a:pt x="69523" y="234249"/>
                    <a:pt x="64894" y="233392"/>
                  </a:cubicBezTo>
                  <a:cubicBezTo>
                    <a:pt x="63522" y="229538"/>
                    <a:pt x="60950" y="225598"/>
                    <a:pt x="62322" y="221487"/>
                  </a:cubicBezTo>
                  <a:cubicBezTo>
                    <a:pt x="64037" y="216005"/>
                    <a:pt x="66180" y="210781"/>
                    <a:pt x="68066" y="205385"/>
                  </a:cubicBezTo>
                  <a:cubicBezTo>
                    <a:pt x="70466" y="198105"/>
                    <a:pt x="76810" y="194336"/>
                    <a:pt x="81439" y="188598"/>
                  </a:cubicBezTo>
                  <a:lnTo>
                    <a:pt x="78781" y="185257"/>
                  </a:lnTo>
                  <a:cubicBezTo>
                    <a:pt x="69351" y="175494"/>
                    <a:pt x="60693" y="165044"/>
                    <a:pt x="51692" y="154938"/>
                  </a:cubicBezTo>
                  <a:cubicBezTo>
                    <a:pt x="46634" y="148686"/>
                    <a:pt x="37719" y="149456"/>
                    <a:pt x="30690" y="147229"/>
                  </a:cubicBezTo>
                  <a:cubicBezTo>
                    <a:pt x="29832" y="143204"/>
                    <a:pt x="29232" y="139179"/>
                    <a:pt x="28461" y="135153"/>
                  </a:cubicBezTo>
                  <a:cubicBezTo>
                    <a:pt x="22974" y="134554"/>
                    <a:pt x="17488" y="134554"/>
                    <a:pt x="11916" y="134468"/>
                  </a:cubicBezTo>
                  <a:cubicBezTo>
                    <a:pt x="7372" y="127873"/>
                    <a:pt x="3343" y="120850"/>
                    <a:pt x="0" y="113570"/>
                  </a:cubicBezTo>
                  <a:cubicBezTo>
                    <a:pt x="4715" y="105690"/>
                    <a:pt x="8401" y="97125"/>
                    <a:pt x="13887" y="89759"/>
                  </a:cubicBezTo>
                  <a:cubicBezTo>
                    <a:pt x="20060" y="86847"/>
                    <a:pt x="27089" y="86248"/>
                    <a:pt x="33433" y="83764"/>
                  </a:cubicBezTo>
                  <a:cubicBezTo>
                    <a:pt x="35662" y="83250"/>
                    <a:pt x="36090" y="80852"/>
                    <a:pt x="36090" y="78882"/>
                  </a:cubicBezTo>
                  <a:cubicBezTo>
                    <a:pt x="36004" y="69803"/>
                    <a:pt x="33947" y="60810"/>
                    <a:pt x="34633" y="51646"/>
                  </a:cubicBezTo>
                  <a:cubicBezTo>
                    <a:pt x="36004" y="46764"/>
                    <a:pt x="39262" y="42653"/>
                    <a:pt x="41577" y="38199"/>
                  </a:cubicBezTo>
                  <a:cubicBezTo>
                    <a:pt x="43720" y="34858"/>
                    <a:pt x="45263" y="30148"/>
                    <a:pt x="49806" y="29634"/>
                  </a:cubicBezTo>
                  <a:cubicBezTo>
                    <a:pt x="59579" y="27407"/>
                    <a:pt x="69351" y="25180"/>
                    <a:pt x="79210" y="23296"/>
                  </a:cubicBezTo>
                  <a:cubicBezTo>
                    <a:pt x="84268" y="21926"/>
                    <a:pt x="87268" y="28264"/>
                    <a:pt x="91983" y="28350"/>
                  </a:cubicBezTo>
                  <a:cubicBezTo>
                    <a:pt x="97812" y="25437"/>
                    <a:pt x="102356" y="20470"/>
                    <a:pt x="108185" y="17386"/>
                  </a:cubicBezTo>
                  <a:cubicBezTo>
                    <a:pt x="111700" y="17044"/>
                    <a:pt x="115214" y="18072"/>
                    <a:pt x="118729" y="18414"/>
                  </a:cubicBezTo>
                  <a:cubicBezTo>
                    <a:pt x="119929" y="15673"/>
                    <a:pt x="120786" y="12676"/>
                    <a:pt x="122415" y="10192"/>
                  </a:cubicBezTo>
                  <a:cubicBezTo>
                    <a:pt x="129102" y="5567"/>
                    <a:pt x="138017" y="7108"/>
                    <a:pt x="145047" y="10192"/>
                  </a:cubicBezTo>
                  <a:cubicBezTo>
                    <a:pt x="148647" y="12762"/>
                    <a:pt x="150619" y="16873"/>
                    <a:pt x="153619" y="20127"/>
                  </a:cubicBezTo>
                  <a:cubicBezTo>
                    <a:pt x="158162" y="26208"/>
                    <a:pt x="164935" y="26979"/>
                    <a:pt x="171879" y="28350"/>
                  </a:cubicBezTo>
                  <a:lnTo>
                    <a:pt x="202568" y="14817"/>
                  </a:lnTo>
                  <a:lnTo>
                    <a:pt x="256061" y="16787"/>
                  </a:lnTo>
                  <a:lnTo>
                    <a:pt x="268234" y="0"/>
                  </a:lnTo>
                  <a:cubicBezTo>
                    <a:pt x="282035" y="6766"/>
                    <a:pt x="293522" y="14731"/>
                    <a:pt x="307067" y="21840"/>
                  </a:cubicBezTo>
                  <a:cubicBezTo>
                    <a:pt x="311953" y="24581"/>
                    <a:pt x="314096" y="29977"/>
                    <a:pt x="317097" y="34516"/>
                  </a:cubicBezTo>
                  <a:cubicBezTo>
                    <a:pt x="332184" y="58498"/>
                    <a:pt x="347443" y="82394"/>
                    <a:pt x="362788" y="106204"/>
                  </a:cubicBezTo>
                  <a:lnTo>
                    <a:pt x="362788" y="106204"/>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54" name="Freeform 202">
              <a:extLst>
                <a:ext uri="{FF2B5EF4-FFF2-40B4-BE49-F238E27FC236}">
                  <a16:creationId xmlns:a16="http://schemas.microsoft.com/office/drawing/2014/main" id="{C14470FF-1C7F-74DD-5F84-B14D8272262F}"/>
                </a:ext>
              </a:extLst>
            </p:cNvPr>
            <p:cNvSpPr/>
            <p:nvPr/>
          </p:nvSpPr>
          <p:spPr>
            <a:xfrm>
              <a:off x="10200765" y="-416876"/>
              <a:ext cx="515997" cy="585251"/>
            </a:xfrm>
            <a:custGeom>
              <a:avLst/>
              <a:gdLst>
                <a:gd name="connsiteX0" fmla="*/ 179594 w 282206"/>
                <a:gd name="connsiteY0" fmla="*/ 194422 h 356554"/>
                <a:gd name="connsiteX1" fmla="*/ 197596 w 282206"/>
                <a:gd name="connsiteY1" fmla="*/ 247953 h 356554"/>
                <a:gd name="connsiteX2" fmla="*/ 199996 w 282206"/>
                <a:gd name="connsiteY2" fmla="*/ 255575 h 356554"/>
                <a:gd name="connsiteX3" fmla="*/ 207883 w 282206"/>
                <a:gd name="connsiteY3" fmla="*/ 277587 h 356554"/>
                <a:gd name="connsiteX4" fmla="*/ 219199 w 282206"/>
                <a:gd name="connsiteY4" fmla="*/ 290777 h 356554"/>
                <a:gd name="connsiteX5" fmla="*/ 234544 w 282206"/>
                <a:gd name="connsiteY5" fmla="*/ 306450 h 356554"/>
                <a:gd name="connsiteX6" fmla="*/ 282207 w 282206"/>
                <a:gd name="connsiteY6" fmla="*/ 330261 h 356554"/>
                <a:gd name="connsiteX7" fmla="*/ 271834 w 282206"/>
                <a:gd name="connsiteY7" fmla="*/ 344392 h 356554"/>
                <a:gd name="connsiteX8" fmla="*/ 219542 w 282206"/>
                <a:gd name="connsiteY8" fmla="*/ 342594 h 356554"/>
                <a:gd name="connsiteX9" fmla="*/ 188338 w 282206"/>
                <a:gd name="connsiteY9" fmla="*/ 356555 h 356554"/>
                <a:gd name="connsiteX10" fmla="*/ 177451 w 282206"/>
                <a:gd name="connsiteY10" fmla="*/ 352272 h 356554"/>
                <a:gd name="connsiteX11" fmla="*/ 165964 w 282206"/>
                <a:gd name="connsiteY11" fmla="*/ 339254 h 356554"/>
                <a:gd name="connsiteX12" fmla="*/ 149590 w 282206"/>
                <a:gd name="connsiteY12" fmla="*/ 334200 h 356554"/>
                <a:gd name="connsiteX13" fmla="*/ 132874 w 282206"/>
                <a:gd name="connsiteY13" fmla="*/ 345249 h 356554"/>
                <a:gd name="connsiteX14" fmla="*/ 123015 w 282206"/>
                <a:gd name="connsiteY14" fmla="*/ 345849 h 356554"/>
                <a:gd name="connsiteX15" fmla="*/ 109128 w 282206"/>
                <a:gd name="connsiteY15" fmla="*/ 355784 h 356554"/>
                <a:gd name="connsiteX16" fmla="*/ 99355 w 282206"/>
                <a:gd name="connsiteY16" fmla="*/ 350559 h 356554"/>
                <a:gd name="connsiteX17" fmla="*/ 78438 w 282206"/>
                <a:gd name="connsiteY17" fmla="*/ 354328 h 356554"/>
                <a:gd name="connsiteX18" fmla="*/ 74324 w 282206"/>
                <a:gd name="connsiteY18" fmla="*/ 337626 h 356554"/>
                <a:gd name="connsiteX19" fmla="*/ 54693 w 282206"/>
                <a:gd name="connsiteY19" fmla="*/ 315443 h 356554"/>
                <a:gd name="connsiteX20" fmla="*/ 59665 w 282206"/>
                <a:gd name="connsiteY20" fmla="*/ 305594 h 356554"/>
                <a:gd name="connsiteX21" fmla="*/ 48949 w 282206"/>
                <a:gd name="connsiteY21" fmla="*/ 293689 h 356554"/>
                <a:gd name="connsiteX22" fmla="*/ 59322 w 282206"/>
                <a:gd name="connsiteY22" fmla="*/ 273904 h 356554"/>
                <a:gd name="connsiteX23" fmla="*/ 41834 w 282206"/>
                <a:gd name="connsiteY23" fmla="*/ 249408 h 356554"/>
                <a:gd name="connsiteX24" fmla="*/ 20317 w 282206"/>
                <a:gd name="connsiteY24" fmla="*/ 263112 h 356554"/>
                <a:gd name="connsiteX25" fmla="*/ 10458 w 282206"/>
                <a:gd name="connsiteY25" fmla="*/ 245040 h 356554"/>
                <a:gd name="connsiteX26" fmla="*/ 17745 w 282206"/>
                <a:gd name="connsiteY26" fmla="*/ 232193 h 356554"/>
                <a:gd name="connsiteX27" fmla="*/ 14745 w 282206"/>
                <a:gd name="connsiteY27" fmla="*/ 221059 h 356554"/>
                <a:gd name="connsiteX28" fmla="*/ 28632 w 282206"/>
                <a:gd name="connsiteY28" fmla="*/ 197762 h 356554"/>
                <a:gd name="connsiteX29" fmla="*/ 0 w 282206"/>
                <a:gd name="connsiteY29" fmla="*/ 162218 h 356554"/>
                <a:gd name="connsiteX30" fmla="*/ 25117 w 282206"/>
                <a:gd name="connsiteY30" fmla="*/ 138236 h 356554"/>
                <a:gd name="connsiteX31" fmla="*/ 60436 w 282206"/>
                <a:gd name="connsiteY31" fmla="*/ 104491 h 356554"/>
                <a:gd name="connsiteX32" fmla="*/ 74667 w 282206"/>
                <a:gd name="connsiteY32" fmla="*/ 89931 h 356554"/>
                <a:gd name="connsiteX33" fmla="*/ 70552 w 282206"/>
                <a:gd name="connsiteY33" fmla="*/ 77512 h 356554"/>
                <a:gd name="connsiteX34" fmla="*/ 55464 w 282206"/>
                <a:gd name="connsiteY34" fmla="*/ 45051 h 356554"/>
                <a:gd name="connsiteX35" fmla="*/ 53235 w 282206"/>
                <a:gd name="connsiteY35" fmla="*/ 37599 h 356554"/>
                <a:gd name="connsiteX36" fmla="*/ 78610 w 282206"/>
                <a:gd name="connsiteY36" fmla="*/ 15074 h 356554"/>
                <a:gd name="connsiteX37" fmla="*/ 96355 w 282206"/>
                <a:gd name="connsiteY37" fmla="*/ 0 h 356554"/>
                <a:gd name="connsiteX38" fmla="*/ 156191 w 282206"/>
                <a:gd name="connsiteY38" fmla="*/ 59440 h 356554"/>
                <a:gd name="connsiteX39" fmla="*/ 160134 w 282206"/>
                <a:gd name="connsiteY39" fmla="*/ 68347 h 356554"/>
                <a:gd name="connsiteX40" fmla="*/ 179508 w 282206"/>
                <a:gd name="connsiteY40" fmla="*/ 194507 h 356554"/>
                <a:gd name="connsiteX41" fmla="*/ 179508 w 282206"/>
                <a:gd name="connsiteY41" fmla="*/ 194507 h 35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82206" h="356554">
                  <a:moveTo>
                    <a:pt x="179594" y="194422"/>
                  </a:moveTo>
                  <a:lnTo>
                    <a:pt x="197596" y="247953"/>
                  </a:lnTo>
                  <a:lnTo>
                    <a:pt x="199996" y="255575"/>
                  </a:lnTo>
                  <a:cubicBezTo>
                    <a:pt x="199996" y="255575"/>
                    <a:pt x="204540" y="269879"/>
                    <a:pt x="207883" y="277587"/>
                  </a:cubicBezTo>
                  <a:cubicBezTo>
                    <a:pt x="210284" y="282983"/>
                    <a:pt x="215084" y="286751"/>
                    <a:pt x="219199" y="290777"/>
                  </a:cubicBezTo>
                  <a:cubicBezTo>
                    <a:pt x="224685" y="295658"/>
                    <a:pt x="229486" y="301140"/>
                    <a:pt x="234544" y="306450"/>
                  </a:cubicBezTo>
                  <a:lnTo>
                    <a:pt x="282207" y="330261"/>
                  </a:lnTo>
                  <a:lnTo>
                    <a:pt x="271834" y="344392"/>
                  </a:lnTo>
                  <a:lnTo>
                    <a:pt x="219542" y="342594"/>
                  </a:lnTo>
                  <a:lnTo>
                    <a:pt x="188338" y="356555"/>
                  </a:lnTo>
                  <a:cubicBezTo>
                    <a:pt x="185680" y="355612"/>
                    <a:pt x="179851" y="353728"/>
                    <a:pt x="177451" y="352272"/>
                  </a:cubicBezTo>
                  <a:cubicBezTo>
                    <a:pt x="173079" y="348504"/>
                    <a:pt x="170593" y="342851"/>
                    <a:pt x="165964" y="339254"/>
                  </a:cubicBezTo>
                  <a:cubicBezTo>
                    <a:pt x="160820" y="336599"/>
                    <a:pt x="155162" y="335399"/>
                    <a:pt x="149590" y="334200"/>
                  </a:cubicBezTo>
                  <a:cubicBezTo>
                    <a:pt x="142989" y="335657"/>
                    <a:pt x="134931" y="337712"/>
                    <a:pt x="132874" y="345249"/>
                  </a:cubicBezTo>
                  <a:cubicBezTo>
                    <a:pt x="129616" y="345249"/>
                    <a:pt x="126016" y="343879"/>
                    <a:pt x="123015" y="345849"/>
                  </a:cubicBezTo>
                  <a:cubicBezTo>
                    <a:pt x="118215" y="348932"/>
                    <a:pt x="113757" y="352529"/>
                    <a:pt x="109128" y="355784"/>
                  </a:cubicBezTo>
                  <a:cubicBezTo>
                    <a:pt x="105870" y="354071"/>
                    <a:pt x="103041" y="351159"/>
                    <a:pt x="99355" y="350559"/>
                  </a:cubicBezTo>
                  <a:cubicBezTo>
                    <a:pt x="92326" y="351501"/>
                    <a:pt x="85554" y="353900"/>
                    <a:pt x="78438" y="354328"/>
                  </a:cubicBezTo>
                  <a:cubicBezTo>
                    <a:pt x="77581" y="348675"/>
                    <a:pt x="78438" y="342166"/>
                    <a:pt x="74324" y="337626"/>
                  </a:cubicBezTo>
                  <a:cubicBezTo>
                    <a:pt x="68066" y="329918"/>
                    <a:pt x="60522" y="323409"/>
                    <a:pt x="54693" y="315443"/>
                  </a:cubicBezTo>
                  <a:cubicBezTo>
                    <a:pt x="56407" y="312189"/>
                    <a:pt x="58122" y="308934"/>
                    <a:pt x="59665" y="305594"/>
                  </a:cubicBezTo>
                  <a:cubicBezTo>
                    <a:pt x="56150" y="301654"/>
                    <a:pt x="51349" y="298485"/>
                    <a:pt x="48949" y="293689"/>
                  </a:cubicBezTo>
                  <a:cubicBezTo>
                    <a:pt x="52206" y="285552"/>
                    <a:pt x="59322" y="273904"/>
                    <a:pt x="59322" y="273904"/>
                  </a:cubicBezTo>
                  <a:cubicBezTo>
                    <a:pt x="59322" y="273904"/>
                    <a:pt x="46892" y="256089"/>
                    <a:pt x="41834" y="249408"/>
                  </a:cubicBezTo>
                  <a:cubicBezTo>
                    <a:pt x="33519" y="251978"/>
                    <a:pt x="27775" y="258915"/>
                    <a:pt x="20317" y="263112"/>
                  </a:cubicBezTo>
                  <a:cubicBezTo>
                    <a:pt x="16888" y="257202"/>
                    <a:pt x="13116" y="251378"/>
                    <a:pt x="10458" y="245040"/>
                  </a:cubicBezTo>
                  <a:cubicBezTo>
                    <a:pt x="11573" y="240244"/>
                    <a:pt x="15431" y="236475"/>
                    <a:pt x="17745" y="232193"/>
                  </a:cubicBezTo>
                  <a:cubicBezTo>
                    <a:pt x="16716" y="228510"/>
                    <a:pt x="15173" y="224913"/>
                    <a:pt x="14745" y="221059"/>
                  </a:cubicBezTo>
                  <a:cubicBezTo>
                    <a:pt x="18517" y="212836"/>
                    <a:pt x="24517" y="205813"/>
                    <a:pt x="28632" y="197762"/>
                  </a:cubicBezTo>
                  <a:cubicBezTo>
                    <a:pt x="19717" y="185429"/>
                    <a:pt x="8830" y="174637"/>
                    <a:pt x="0" y="162218"/>
                  </a:cubicBezTo>
                  <a:cubicBezTo>
                    <a:pt x="7887" y="153653"/>
                    <a:pt x="16802" y="146287"/>
                    <a:pt x="25117" y="138236"/>
                  </a:cubicBezTo>
                  <a:cubicBezTo>
                    <a:pt x="36605" y="126674"/>
                    <a:pt x="48863" y="115968"/>
                    <a:pt x="60436" y="104491"/>
                  </a:cubicBezTo>
                  <a:cubicBezTo>
                    <a:pt x="65237" y="99780"/>
                    <a:pt x="70809" y="95498"/>
                    <a:pt x="74667" y="89931"/>
                  </a:cubicBezTo>
                  <a:cubicBezTo>
                    <a:pt x="75267" y="85563"/>
                    <a:pt x="72095" y="81537"/>
                    <a:pt x="70552" y="77512"/>
                  </a:cubicBezTo>
                  <a:cubicBezTo>
                    <a:pt x="65408" y="66720"/>
                    <a:pt x="60608" y="55842"/>
                    <a:pt x="55464" y="45051"/>
                  </a:cubicBezTo>
                  <a:cubicBezTo>
                    <a:pt x="54521" y="42653"/>
                    <a:pt x="52978" y="40255"/>
                    <a:pt x="53235" y="37599"/>
                  </a:cubicBezTo>
                  <a:cubicBezTo>
                    <a:pt x="61293" y="29634"/>
                    <a:pt x="70294" y="22697"/>
                    <a:pt x="78610" y="15074"/>
                  </a:cubicBezTo>
                  <a:cubicBezTo>
                    <a:pt x="84611" y="10106"/>
                    <a:pt x="90097" y="4625"/>
                    <a:pt x="96355" y="0"/>
                  </a:cubicBezTo>
                  <a:cubicBezTo>
                    <a:pt x="116758" y="19357"/>
                    <a:pt x="136303" y="39570"/>
                    <a:pt x="156191" y="59440"/>
                  </a:cubicBezTo>
                  <a:cubicBezTo>
                    <a:pt x="158763" y="61667"/>
                    <a:pt x="159706" y="65093"/>
                    <a:pt x="160134" y="68347"/>
                  </a:cubicBezTo>
                  <a:cubicBezTo>
                    <a:pt x="166478" y="110401"/>
                    <a:pt x="172993" y="152454"/>
                    <a:pt x="179508" y="194507"/>
                  </a:cubicBezTo>
                  <a:lnTo>
                    <a:pt x="179508" y="194507"/>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55" name="Freeform 204">
              <a:extLst>
                <a:ext uri="{FF2B5EF4-FFF2-40B4-BE49-F238E27FC236}">
                  <a16:creationId xmlns:a16="http://schemas.microsoft.com/office/drawing/2014/main" id="{728BD1A3-EAD6-2FD4-B173-0F07C39B1430}"/>
                </a:ext>
              </a:extLst>
            </p:cNvPr>
            <p:cNvSpPr/>
            <p:nvPr/>
          </p:nvSpPr>
          <p:spPr>
            <a:xfrm>
              <a:off x="9927627" y="-152160"/>
              <a:ext cx="485367" cy="978746"/>
            </a:xfrm>
            <a:custGeom>
              <a:avLst/>
              <a:gdLst>
                <a:gd name="connsiteX0" fmla="*/ 181787 w 265454"/>
                <a:gd name="connsiteY0" fmla="*/ 250779 h 596285"/>
                <a:gd name="connsiteX1" fmla="*/ 174672 w 265454"/>
                <a:gd name="connsiteY1" fmla="*/ 257716 h 596285"/>
                <a:gd name="connsiteX2" fmla="*/ 162585 w 265454"/>
                <a:gd name="connsiteY2" fmla="*/ 280070 h 596285"/>
                <a:gd name="connsiteX3" fmla="*/ 176729 w 265454"/>
                <a:gd name="connsiteY3" fmla="*/ 305337 h 596285"/>
                <a:gd name="connsiteX4" fmla="*/ 191474 w 265454"/>
                <a:gd name="connsiteY4" fmla="*/ 306022 h 596285"/>
                <a:gd name="connsiteX5" fmla="*/ 194731 w 265454"/>
                <a:gd name="connsiteY5" fmla="*/ 317670 h 596285"/>
                <a:gd name="connsiteX6" fmla="*/ 213077 w 265454"/>
                <a:gd name="connsiteY6" fmla="*/ 322466 h 596285"/>
                <a:gd name="connsiteX7" fmla="*/ 220792 w 265454"/>
                <a:gd name="connsiteY7" fmla="*/ 330261 h 596285"/>
                <a:gd name="connsiteX8" fmla="*/ 242566 w 265454"/>
                <a:gd name="connsiteY8" fmla="*/ 355612 h 596285"/>
                <a:gd name="connsiteX9" fmla="*/ 231593 w 265454"/>
                <a:gd name="connsiteY9" fmla="*/ 369745 h 596285"/>
                <a:gd name="connsiteX10" fmla="*/ 224650 w 265454"/>
                <a:gd name="connsiteY10" fmla="*/ 390300 h 596285"/>
                <a:gd name="connsiteX11" fmla="*/ 229193 w 265454"/>
                <a:gd name="connsiteY11" fmla="*/ 404090 h 596285"/>
                <a:gd name="connsiteX12" fmla="*/ 236994 w 265454"/>
                <a:gd name="connsiteY12" fmla="*/ 404604 h 596285"/>
                <a:gd name="connsiteX13" fmla="*/ 238194 w 265454"/>
                <a:gd name="connsiteY13" fmla="*/ 404604 h 596285"/>
                <a:gd name="connsiteX14" fmla="*/ 245395 w 265454"/>
                <a:gd name="connsiteY14" fmla="*/ 410342 h 596285"/>
                <a:gd name="connsiteX15" fmla="*/ 265455 w 265454"/>
                <a:gd name="connsiteY15" fmla="*/ 439377 h 596285"/>
                <a:gd name="connsiteX16" fmla="*/ 245652 w 265454"/>
                <a:gd name="connsiteY16" fmla="*/ 470467 h 596285"/>
                <a:gd name="connsiteX17" fmla="*/ 249424 w 265454"/>
                <a:gd name="connsiteY17" fmla="*/ 476634 h 596285"/>
                <a:gd name="connsiteX18" fmla="*/ 247110 w 265454"/>
                <a:gd name="connsiteY18" fmla="*/ 481858 h 596285"/>
                <a:gd name="connsiteX19" fmla="*/ 246595 w 265454"/>
                <a:gd name="connsiteY19" fmla="*/ 490338 h 596285"/>
                <a:gd name="connsiteX20" fmla="*/ 254139 w 265454"/>
                <a:gd name="connsiteY20" fmla="*/ 524169 h 596285"/>
                <a:gd name="connsiteX21" fmla="*/ 231422 w 265454"/>
                <a:gd name="connsiteY21" fmla="*/ 535303 h 596285"/>
                <a:gd name="connsiteX22" fmla="*/ 212648 w 265454"/>
                <a:gd name="connsiteY22" fmla="*/ 555259 h 596285"/>
                <a:gd name="connsiteX23" fmla="*/ 191731 w 265454"/>
                <a:gd name="connsiteY23" fmla="*/ 567422 h 596285"/>
                <a:gd name="connsiteX24" fmla="*/ 188302 w 265454"/>
                <a:gd name="connsiteY24" fmla="*/ 582581 h 596285"/>
                <a:gd name="connsiteX25" fmla="*/ 162156 w 265454"/>
                <a:gd name="connsiteY25" fmla="*/ 596285 h 596285"/>
                <a:gd name="connsiteX26" fmla="*/ 154698 w 265454"/>
                <a:gd name="connsiteY26" fmla="*/ 581981 h 596285"/>
                <a:gd name="connsiteX27" fmla="*/ 133352 w 265454"/>
                <a:gd name="connsiteY27" fmla="*/ 584722 h 596285"/>
                <a:gd name="connsiteX28" fmla="*/ 118779 w 265454"/>
                <a:gd name="connsiteY28" fmla="*/ 580868 h 596285"/>
                <a:gd name="connsiteX29" fmla="*/ 113207 w 265454"/>
                <a:gd name="connsiteY29" fmla="*/ 555088 h 596285"/>
                <a:gd name="connsiteX30" fmla="*/ 98805 w 265454"/>
                <a:gd name="connsiteY30" fmla="*/ 542155 h 596285"/>
                <a:gd name="connsiteX31" fmla="*/ 108149 w 265454"/>
                <a:gd name="connsiteY31" fmla="*/ 533933 h 596285"/>
                <a:gd name="connsiteX32" fmla="*/ 107635 w 265454"/>
                <a:gd name="connsiteY32" fmla="*/ 527766 h 596285"/>
                <a:gd name="connsiteX33" fmla="*/ 77117 w 265454"/>
                <a:gd name="connsiteY33" fmla="*/ 505241 h 596285"/>
                <a:gd name="connsiteX34" fmla="*/ 73774 w 265454"/>
                <a:gd name="connsiteY34" fmla="*/ 500872 h 596285"/>
                <a:gd name="connsiteX35" fmla="*/ 65715 w 265454"/>
                <a:gd name="connsiteY35" fmla="*/ 477062 h 596285"/>
                <a:gd name="connsiteX36" fmla="*/ 89118 w 265454"/>
                <a:gd name="connsiteY36" fmla="*/ 465671 h 596285"/>
                <a:gd name="connsiteX37" fmla="*/ 89890 w 265454"/>
                <a:gd name="connsiteY37" fmla="*/ 463273 h 596285"/>
                <a:gd name="connsiteX38" fmla="*/ 80546 w 265454"/>
                <a:gd name="connsiteY38" fmla="*/ 434752 h 596285"/>
                <a:gd name="connsiteX39" fmla="*/ 99405 w 265454"/>
                <a:gd name="connsiteY39" fmla="*/ 399807 h 596285"/>
                <a:gd name="connsiteX40" fmla="*/ 104549 w 265454"/>
                <a:gd name="connsiteY40" fmla="*/ 399807 h 596285"/>
                <a:gd name="connsiteX41" fmla="*/ 90747 w 265454"/>
                <a:gd name="connsiteY41" fmla="*/ 371543 h 596285"/>
                <a:gd name="connsiteX42" fmla="*/ 91604 w 265454"/>
                <a:gd name="connsiteY42" fmla="*/ 338483 h 596285"/>
                <a:gd name="connsiteX43" fmla="*/ 114236 w 265454"/>
                <a:gd name="connsiteY43" fmla="*/ 326920 h 596285"/>
                <a:gd name="connsiteX44" fmla="*/ 118351 w 265454"/>
                <a:gd name="connsiteY44" fmla="*/ 320154 h 596285"/>
                <a:gd name="connsiteX45" fmla="*/ 110207 w 265454"/>
                <a:gd name="connsiteY45" fmla="*/ 299341 h 596285"/>
                <a:gd name="connsiteX46" fmla="*/ 126323 w 265454"/>
                <a:gd name="connsiteY46" fmla="*/ 289834 h 596285"/>
                <a:gd name="connsiteX47" fmla="*/ 126837 w 265454"/>
                <a:gd name="connsiteY47" fmla="*/ 283753 h 596285"/>
                <a:gd name="connsiteX48" fmla="*/ 118865 w 265454"/>
                <a:gd name="connsiteY48" fmla="*/ 267908 h 596285"/>
                <a:gd name="connsiteX49" fmla="*/ 116807 w 265454"/>
                <a:gd name="connsiteY49" fmla="*/ 263284 h 596285"/>
                <a:gd name="connsiteX50" fmla="*/ 101206 w 265454"/>
                <a:gd name="connsiteY50" fmla="*/ 273047 h 596285"/>
                <a:gd name="connsiteX51" fmla="*/ 92719 w 265454"/>
                <a:gd name="connsiteY51" fmla="*/ 260115 h 596285"/>
                <a:gd name="connsiteX52" fmla="*/ 87832 w 265454"/>
                <a:gd name="connsiteY52" fmla="*/ 259001 h 596285"/>
                <a:gd name="connsiteX53" fmla="*/ 68287 w 265454"/>
                <a:gd name="connsiteY53" fmla="*/ 286580 h 596285"/>
                <a:gd name="connsiteX54" fmla="*/ 59543 w 265454"/>
                <a:gd name="connsiteY54" fmla="*/ 277844 h 596285"/>
                <a:gd name="connsiteX55" fmla="*/ 65544 w 265454"/>
                <a:gd name="connsiteY55" fmla="*/ 256688 h 596285"/>
                <a:gd name="connsiteX56" fmla="*/ 61686 w 265454"/>
                <a:gd name="connsiteY56" fmla="*/ 252748 h 596285"/>
                <a:gd name="connsiteX57" fmla="*/ 45827 w 265454"/>
                <a:gd name="connsiteY57" fmla="*/ 260714 h 596285"/>
                <a:gd name="connsiteX58" fmla="*/ 33997 w 265454"/>
                <a:gd name="connsiteY58" fmla="*/ 239901 h 596285"/>
                <a:gd name="connsiteX59" fmla="*/ 2107 w 265454"/>
                <a:gd name="connsiteY59" fmla="*/ 181489 h 596285"/>
                <a:gd name="connsiteX60" fmla="*/ 307 w 265454"/>
                <a:gd name="connsiteY60" fmla="*/ 174295 h 596285"/>
                <a:gd name="connsiteX61" fmla="*/ 10508 w 265454"/>
                <a:gd name="connsiteY61" fmla="*/ 140977 h 596285"/>
                <a:gd name="connsiteX62" fmla="*/ 27139 w 265454"/>
                <a:gd name="connsiteY62" fmla="*/ 113484 h 596285"/>
                <a:gd name="connsiteX63" fmla="*/ 39912 w 265454"/>
                <a:gd name="connsiteY63" fmla="*/ 85819 h 596285"/>
                <a:gd name="connsiteX64" fmla="*/ 47199 w 265454"/>
                <a:gd name="connsiteY64" fmla="*/ 73572 h 596285"/>
                <a:gd name="connsiteX65" fmla="*/ 76774 w 265454"/>
                <a:gd name="connsiteY65" fmla="*/ 58840 h 596285"/>
                <a:gd name="connsiteX66" fmla="*/ 87918 w 265454"/>
                <a:gd name="connsiteY66" fmla="*/ 55414 h 596285"/>
                <a:gd name="connsiteX67" fmla="*/ 146468 w 265454"/>
                <a:gd name="connsiteY67" fmla="*/ 0 h 596285"/>
                <a:gd name="connsiteX68" fmla="*/ 173643 w 265454"/>
                <a:gd name="connsiteY68" fmla="*/ 32032 h 596285"/>
                <a:gd name="connsiteX69" fmla="*/ 161470 w 265454"/>
                <a:gd name="connsiteY69" fmla="*/ 51474 h 596285"/>
                <a:gd name="connsiteX70" fmla="*/ 162756 w 265454"/>
                <a:gd name="connsiteY70" fmla="*/ 65692 h 596285"/>
                <a:gd name="connsiteX71" fmla="*/ 155641 w 265454"/>
                <a:gd name="connsiteY71" fmla="*/ 77683 h 596285"/>
                <a:gd name="connsiteX72" fmla="*/ 158213 w 265454"/>
                <a:gd name="connsiteY72" fmla="*/ 84364 h 596285"/>
                <a:gd name="connsiteX73" fmla="*/ 169357 w 265454"/>
                <a:gd name="connsiteY73" fmla="*/ 103377 h 596285"/>
                <a:gd name="connsiteX74" fmla="*/ 190617 w 265454"/>
                <a:gd name="connsiteY74" fmla="*/ 88988 h 596285"/>
                <a:gd name="connsiteX75" fmla="*/ 204076 w 265454"/>
                <a:gd name="connsiteY75" fmla="*/ 107831 h 596285"/>
                <a:gd name="connsiteX76" fmla="*/ 194217 w 265454"/>
                <a:gd name="connsiteY76" fmla="*/ 129158 h 596285"/>
                <a:gd name="connsiteX77" fmla="*/ 204161 w 265454"/>
                <a:gd name="connsiteY77" fmla="*/ 140635 h 596285"/>
                <a:gd name="connsiteX78" fmla="*/ 200218 w 265454"/>
                <a:gd name="connsiteY78" fmla="*/ 150655 h 596285"/>
                <a:gd name="connsiteX79" fmla="*/ 221906 w 265454"/>
                <a:gd name="connsiteY79" fmla="*/ 175579 h 596285"/>
                <a:gd name="connsiteX80" fmla="*/ 223878 w 265454"/>
                <a:gd name="connsiteY80" fmla="*/ 189883 h 596285"/>
                <a:gd name="connsiteX81" fmla="*/ 211876 w 265454"/>
                <a:gd name="connsiteY81" fmla="*/ 192966 h 596285"/>
                <a:gd name="connsiteX82" fmla="*/ 204161 w 265454"/>
                <a:gd name="connsiteY82" fmla="*/ 204272 h 596285"/>
                <a:gd name="connsiteX83" fmla="*/ 197475 w 265454"/>
                <a:gd name="connsiteY83" fmla="*/ 217975 h 596285"/>
                <a:gd name="connsiteX84" fmla="*/ 199189 w 265454"/>
                <a:gd name="connsiteY84" fmla="*/ 245811 h 596285"/>
                <a:gd name="connsiteX85" fmla="*/ 182130 w 265454"/>
                <a:gd name="connsiteY85" fmla="*/ 250436 h 596285"/>
                <a:gd name="connsiteX86" fmla="*/ 182130 w 265454"/>
                <a:gd name="connsiteY86" fmla="*/ 250436 h 596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65454" h="596285">
                  <a:moveTo>
                    <a:pt x="181787" y="250779"/>
                  </a:moveTo>
                  <a:cubicBezTo>
                    <a:pt x="178615" y="251892"/>
                    <a:pt x="177501" y="252834"/>
                    <a:pt x="174672" y="257716"/>
                  </a:cubicBezTo>
                  <a:cubicBezTo>
                    <a:pt x="174672" y="257716"/>
                    <a:pt x="165928" y="272191"/>
                    <a:pt x="162585" y="280070"/>
                  </a:cubicBezTo>
                  <a:cubicBezTo>
                    <a:pt x="165499" y="289235"/>
                    <a:pt x="171500" y="297286"/>
                    <a:pt x="176729" y="305337"/>
                  </a:cubicBezTo>
                  <a:cubicBezTo>
                    <a:pt x="181615" y="305508"/>
                    <a:pt x="186588" y="305165"/>
                    <a:pt x="191474" y="306022"/>
                  </a:cubicBezTo>
                  <a:cubicBezTo>
                    <a:pt x="193617" y="309533"/>
                    <a:pt x="192160" y="314501"/>
                    <a:pt x="194731" y="317670"/>
                  </a:cubicBezTo>
                  <a:cubicBezTo>
                    <a:pt x="200646" y="319983"/>
                    <a:pt x="207247" y="319897"/>
                    <a:pt x="213077" y="322466"/>
                  </a:cubicBezTo>
                  <a:cubicBezTo>
                    <a:pt x="216163" y="324522"/>
                    <a:pt x="218392" y="327520"/>
                    <a:pt x="220792" y="330261"/>
                  </a:cubicBezTo>
                  <a:cubicBezTo>
                    <a:pt x="227907" y="338826"/>
                    <a:pt x="235880" y="346705"/>
                    <a:pt x="242566" y="355612"/>
                  </a:cubicBezTo>
                  <a:cubicBezTo>
                    <a:pt x="238537" y="360066"/>
                    <a:pt x="233308" y="363749"/>
                    <a:pt x="231593" y="369745"/>
                  </a:cubicBezTo>
                  <a:cubicBezTo>
                    <a:pt x="229450" y="376682"/>
                    <a:pt x="225935" y="383191"/>
                    <a:pt x="224650" y="390300"/>
                  </a:cubicBezTo>
                  <a:cubicBezTo>
                    <a:pt x="225078" y="394068"/>
                    <a:pt x="228679" y="400321"/>
                    <a:pt x="229193" y="404090"/>
                  </a:cubicBezTo>
                  <a:lnTo>
                    <a:pt x="236994" y="404604"/>
                  </a:lnTo>
                  <a:lnTo>
                    <a:pt x="238194" y="404604"/>
                  </a:lnTo>
                  <a:cubicBezTo>
                    <a:pt x="241709" y="404518"/>
                    <a:pt x="243595" y="407943"/>
                    <a:pt x="245395" y="410342"/>
                  </a:cubicBezTo>
                  <a:cubicBezTo>
                    <a:pt x="252081" y="420020"/>
                    <a:pt x="258682" y="429784"/>
                    <a:pt x="265455" y="439377"/>
                  </a:cubicBezTo>
                  <a:cubicBezTo>
                    <a:pt x="259197" y="449911"/>
                    <a:pt x="252081" y="459932"/>
                    <a:pt x="245652" y="470467"/>
                  </a:cubicBezTo>
                  <a:cubicBezTo>
                    <a:pt x="246852" y="472523"/>
                    <a:pt x="248138" y="474578"/>
                    <a:pt x="249424" y="476634"/>
                  </a:cubicBezTo>
                  <a:cubicBezTo>
                    <a:pt x="248395" y="478518"/>
                    <a:pt x="247110" y="481858"/>
                    <a:pt x="247110" y="481858"/>
                  </a:cubicBezTo>
                  <a:cubicBezTo>
                    <a:pt x="246509" y="484257"/>
                    <a:pt x="246166" y="488967"/>
                    <a:pt x="246595" y="490338"/>
                  </a:cubicBezTo>
                  <a:cubicBezTo>
                    <a:pt x="249767" y="502500"/>
                    <a:pt x="252939" y="511579"/>
                    <a:pt x="254139" y="524169"/>
                  </a:cubicBezTo>
                  <a:cubicBezTo>
                    <a:pt x="246595" y="527851"/>
                    <a:pt x="238451" y="530678"/>
                    <a:pt x="231422" y="535303"/>
                  </a:cubicBezTo>
                  <a:cubicBezTo>
                    <a:pt x="224907" y="541641"/>
                    <a:pt x="219420" y="549178"/>
                    <a:pt x="212648" y="555259"/>
                  </a:cubicBezTo>
                  <a:cubicBezTo>
                    <a:pt x="206219" y="560141"/>
                    <a:pt x="197903" y="562197"/>
                    <a:pt x="191731" y="567422"/>
                  </a:cubicBezTo>
                  <a:cubicBezTo>
                    <a:pt x="189502" y="572132"/>
                    <a:pt x="191131" y="578213"/>
                    <a:pt x="188302" y="582581"/>
                  </a:cubicBezTo>
                  <a:cubicBezTo>
                    <a:pt x="179987" y="587805"/>
                    <a:pt x="171071" y="592174"/>
                    <a:pt x="162156" y="596285"/>
                  </a:cubicBezTo>
                  <a:cubicBezTo>
                    <a:pt x="160013" y="591317"/>
                    <a:pt x="157613" y="586521"/>
                    <a:pt x="154698" y="581981"/>
                  </a:cubicBezTo>
                  <a:cubicBezTo>
                    <a:pt x="147668" y="583095"/>
                    <a:pt x="140468" y="587891"/>
                    <a:pt x="133352" y="584722"/>
                  </a:cubicBezTo>
                  <a:cubicBezTo>
                    <a:pt x="128552" y="583181"/>
                    <a:pt x="123665" y="582153"/>
                    <a:pt x="118779" y="580868"/>
                  </a:cubicBezTo>
                  <a:cubicBezTo>
                    <a:pt x="116550" y="572303"/>
                    <a:pt x="115007" y="563653"/>
                    <a:pt x="113207" y="555088"/>
                  </a:cubicBezTo>
                  <a:cubicBezTo>
                    <a:pt x="112092" y="547808"/>
                    <a:pt x="103691" y="546266"/>
                    <a:pt x="98805" y="542155"/>
                  </a:cubicBezTo>
                  <a:cubicBezTo>
                    <a:pt x="101891" y="539329"/>
                    <a:pt x="105320" y="536931"/>
                    <a:pt x="108149" y="533933"/>
                  </a:cubicBezTo>
                  <a:cubicBezTo>
                    <a:pt x="110035" y="532305"/>
                    <a:pt x="109864" y="529051"/>
                    <a:pt x="107635" y="527766"/>
                  </a:cubicBezTo>
                  <a:cubicBezTo>
                    <a:pt x="97862" y="519801"/>
                    <a:pt x="86718" y="513548"/>
                    <a:pt x="77117" y="505241"/>
                  </a:cubicBezTo>
                  <a:lnTo>
                    <a:pt x="73774" y="500872"/>
                  </a:lnTo>
                  <a:cubicBezTo>
                    <a:pt x="70602" y="493164"/>
                    <a:pt x="67258" y="485370"/>
                    <a:pt x="65715" y="477062"/>
                  </a:cubicBezTo>
                  <a:cubicBezTo>
                    <a:pt x="73516" y="473293"/>
                    <a:pt x="81832" y="470382"/>
                    <a:pt x="89118" y="465671"/>
                  </a:cubicBezTo>
                  <a:lnTo>
                    <a:pt x="89890" y="463273"/>
                  </a:lnTo>
                  <a:cubicBezTo>
                    <a:pt x="88090" y="453423"/>
                    <a:pt x="82432" y="444601"/>
                    <a:pt x="80546" y="434752"/>
                  </a:cubicBezTo>
                  <a:cubicBezTo>
                    <a:pt x="86461" y="422932"/>
                    <a:pt x="92462" y="411027"/>
                    <a:pt x="99405" y="399807"/>
                  </a:cubicBezTo>
                  <a:lnTo>
                    <a:pt x="104549" y="399807"/>
                  </a:lnTo>
                  <a:cubicBezTo>
                    <a:pt x="102577" y="389272"/>
                    <a:pt x="93233" y="381821"/>
                    <a:pt x="90747" y="371543"/>
                  </a:cubicBezTo>
                  <a:cubicBezTo>
                    <a:pt x="90233" y="360494"/>
                    <a:pt x="91004" y="349446"/>
                    <a:pt x="91604" y="338483"/>
                  </a:cubicBezTo>
                  <a:cubicBezTo>
                    <a:pt x="98977" y="334372"/>
                    <a:pt x="106692" y="330860"/>
                    <a:pt x="114236" y="326920"/>
                  </a:cubicBezTo>
                  <a:cubicBezTo>
                    <a:pt x="116636" y="325635"/>
                    <a:pt x="119551" y="323237"/>
                    <a:pt x="118351" y="320154"/>
                  </a:cubicBezTo>
                  <a:cubicBezTo>
                    <a:pt x="116122" y="313045"/>
                    <a:pt x="111664" y="306707"/>
                    <a:pt x="110207" y="299341"/>
                  </a:cubicBezTo>
                  <a:cubicBezTo>
                    <a:pt x="115522" y="296087"/>
                    <a:pt x="121265" y="293517"/>
                    <a:pt x="126323" y="289834"/>
                  </a:cubicBezTo>
                  <a:cubicBezTo>
                    <a:pt x="128552" y="288550"/>
                    <a:pt x="127695" y="285638"/>
                    <a:pt x="126837" y="283753"/>
                  </a:cubicBezTo>
                  <a:cubicBezTo>
                    <a:pt x="124266" y="278443"/>
                    <a:pt x="121179" y="273390"/>
                    <a:pt x="118865" y="267908"/>
                  </a:cubicBezTo>
                  <a:lnTo>
                    <a:pt x="116807" y="263284"/>
                  </a:lnTo>
                  <a:cubicBezTo>
                    <a:pt x="110464" y="264311"/>
                    <a:pt x="106092" y="269364"/>
                    <a:pt x="101206" y="273047"/>
                  </a:cubicBezTo>
                  <a:cubicBezTo>
                    <a:pt x="97862" y="269022"/>
                    <a:pt x="96062" y="264054"/>
                    <a:pt x="92719" y="260115"/>
                  </a:cubicBezTo>
                  <a:cubicBezTo>
                    <a:pt x="91090" y="259601"/>
                    <a:pt x="89461" y="259258"/>
                    <a:pt x="87832" y="259001"/>
                  </a:cubicBezTo>
                  <a:cubicBezTo>
                    <a:pt x="81146" y="268080"/>
                    <a:pt x="75659" y="278015"/>
                    <a:pt x="68287" y="286580"/>
                  </a:cubicBezTo>
                  <a:cubicBezTo>
                    <a:pt x="63915" y="287008"/>
                    <a:pt x="61343" y="281184"/>
                    <a:pt x="59543" y="277844"/>
                  </a:cubicBezTo>
                  <a:cubicBezTo>
                    <a:pt x="60315" y="270478"/>
                    <a:pt x="64429" y="263968"/>
                    <a:pt x="65544" y="256688"/>
                  </a:cubicBezTo>
                  <a:cubicBezTo>
                    <a:pt x="65372" y="254376"/>
                    <a:pt x="64087" y="253006"/>
                    <a:pt x="61686" y="252748"/>
                  </a:cubicBezTo>
                  <a:cubicBezTo>
                    <a:pt x="56114" y="254719"/>
                    <a:pt x="51228" y="258230"/>
                    <a:pt x="45827" y="260714"/>
                  </a:cubicBezTo>
                  <a:cubicBezTo>
                    <a:pt x="41284" y="254119"/>
                    <a:pt x="37940" y="246839"/>
                    <a:pt x="33997" y="239901"/>
                  </a:cubicBezTo>
                  <a:cubicBezTo>
                    <a:pt x="23367" y="220459"/>
                    <a:pt x="12737" y="200931"/>
                    <a:pt x="2107" y="181489"/>
                  </a:cubicBezTo>
                  <a:cubicBezTo>
                    <a:pt x="1079" y="179262"/>
                    <a:pt x="-722" y="176864"/>
                    <a:pt x="307" y="174295"/>
                  </a:cubicBezTo>
                  <a:cubicBezTo>
                    <a:pt x="3650" y="163160"/>
                    <a:pt x="7165" y="152111"/>
                    <a:pt x="10508" y="140977"/>
                  </a:cubicBezTo>
                  <a:cubicBezTo>
                    <a:pt x="13166" y="130357"/>
                    <a:pt x="21138" y="122306"/>
                    <a:pt x="27139" y="113484"/>
                  </a:cubicBezTo>
                  <a:cubicBezTo>
                    <a:pt x="33997" y="105604"/>
                    <a:pt x="36226" y="95241"/>
                    <a:pt x="39912" y="85819"/>
                  </a:cubicBezTo>
                  <a:cubicBezTo>
                    <a:pt x="41798" y="81537"/>
                    <a:pt x="42312" y="75627"/>
                    <a:pt x="47199" y="73572"/>
                  </a:cubicBezTo>
                  <a:cubicBezTo>
                    <a:pt x="57057" y="68604"/>
                    <a:pt x="66916" y="63723"/>
                    <a:pt x="76774" y="58840"/>
                  </a:cubicBezTo>
                  <a:cubicBezTo>
                    <a:pt x="80203" y="56870"/>
                    <a:pt x="84575" y="57470"/>
                    <a:pt x="87918" y="55414"/>
                  </a:cubicBezTo>
                  <a:cubicBezTo>
                    <a:pt x="107463" y="37000"/>
                    <a:pt x="126923" y="18500"/>
                    <a:pt x="146468" y="0"/>
                  </a:cubicBezTo>
                  <a:cubicBezTo>
                    <a:pt x="156069" y="10192"/>
                    <a:pt x="164642" y="21241"/>
                    <a:pt x="173643" y="32032"/>
                  </a:cubicBezTo>
                  <a:cubicBezTo>
                    <a:pt x="169871" y="38713"/>
                    <a:pt x="165328" y="44880"/>
                    <a:pt x="161470" y="51474"/>
                  </a:cubicBezTo>
                  <a:cubicBezTo>
                    <a:pt x="158641" y="56014"/>
                    <a:pt x="162756" y="60982"/>
                    <a:pt x="162756" y="65692"/>
                  </a:cubicBezTo>
                  <a:cubicBezTo>
                    <a:pt x="160870" y="69975"/>
                    <a:pt x="157355" y="73315"/>
                    <a:pt x="155641" y="77683"/>
                  </a:cubicBezTo>
                  <a:cubicBezTo>
                    <a:pt x="155727" y="80081"/>
                    <a:pt x="157184" y="82222"/>
                    <a:pt x="158213" y="84364"/>
                  </a:cubicBezTo>
                  <a:cubicBezTo>
                    <a:pt x="161813" y="90787"/>
                    <a:pt x="165156" y="97382"/>
                    <a:pt x="169357" y="103377"/>
                  </a:cubicBezTo>
                  <a:cubicBezTo>
                    <a:pt x="177072" y="99524"/>
                    <a:pt x="183244" y="93442"/>
                    <a:pt x="190617" y="88988"/>
                  </a:cubicBezTo>
                  <a:cubicBezTo>
                    <a:pt x="195503" y="94984"/>
                    <a:pt x="199618" y="101493"/>
                    <a:pt x="204076" y="107831"/>
                  </a:cubicBezTo>
                  <a:cubicBezTo>
                    <a:pt x="200904" y="114940"/>
                    <a:pt x="195674" y="121450"/>
                    <a:pt x="194217" y="129158"/>
                  </a:cubicBezTo>
                  <a:cubicBezTo>
                    <a:pt x="196360" y="133783"/>
                    <a:pt x="200904" y="136780"/>
                    <a:pt x="204161" y="140635"/>
                  </a:cubicBezTo>
                  <a:cubicBezTo>
                    <a:pt x="202961" y="143889"/>
                    <a:pt x="199361" y="147144"/>
                    <a:pt x="200218" y="150655"/>
                  </a:cubicBezTo>
                  <a:cubicBezTo>
                    <a:pt x="206304" y="159906"/>
                    <a:pt x="215391" y="166757"/>
                    <a:pt x="221906" y="175579"/>
                  </a:cubicBezTo>
                  <a:cubicBezTo>
                    <a:pt x="224392" y="179947"/>
                    <a:pt x="223535" y="185086"/>
                    <a:pt x="223878" y="189883"/>
                  </a:cubicBezTo>
                  <a:cubicBezTo>
                    <a:pt x="219849" y="190739"/>
                    <a:pt x="215648" y="191253"/>
                    <a:pt x="211876" y="192966"/>
                  </a:cubicBezTo>
                  <a:cubicBezTo>
                    <a:pt x="208276" y="195878"/>
                    <a:pt x="206647" y="200503"/>
                    <a:pt x="204161" y="204272"/>
                  </a:cubicBezTo>
                  <a:cubicBezTo>
                    <a:pt x="201847" y="208725"/>
                    <a:pt x="198332" y="212922"/>
                    <a:pt x="197475" y="217975"/>
                  </a:cubicBezTo>
                  <a:cubicBezTo>
                    <a:pt x="197389" y="227311"/>
                    <a:pt x="198846" y="236475"/>
                    <a:pt x="199189" y="245811"/>
                  </a:cubicBezTo>
                  <a:cubicBezTo>
                    <a:pt x="193017" y="247695"/>
                    <a:pt x="186673" y="249066"/>
                    <a:pt x="182130" y="250436"/>
                  </a:cubicBezTo>
                  <a:lnTo>
                    <a:pt x="182130" y="250436"/>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sp>
        <p:nvSpPr>
          <p:cNvPr id="242" name="Background 1">
            <a:extLst>
              <a:ext uri="{FF2B5EF4-FFF2-40B4-BE49-F238E27FC236}">
                <a16:creationId xmlns:a16="http://schemas.microsoft.com/office/drawing/2014/main" id="{82302335-4870-8591-FFD4-0785B7533A89}"/>
              </a:ext>
              <a:ext uri="{C183D7F6-B498-43B3-948B-1728B52AA6E4}">
                <adec:decorative xmlns:adec="http://schemas.microsoft.com/office/drawing/2017/decorative" val="1"/>
              </a:ext>
            </a:extLst>
          </p:cNvPr>
          <p:cNvSpPr/>
          <p:nvPr/>
        </p:nvSpPr>
        <p:spPr>
          <a:xfrm>
            <a:off x="5760000" y="2925750"/>
            <a:ext cx="2916000" cy="1532621"/>
          </a:xfrm>
          <a:custGeom>
            <a:avLst/>
            <a:gdLst>
              <a:gd name="connsiteX0" fmla="*/ 0 w 4485818"/>
              <a:gd name="connsiteY0" fmla="*/ 0 h 2166822"/>
              <a:gd name="connsiteX1" fmla="*/ 0 w 4485818"/>
              <a:gd name="connsiteY1" fmla="*/ 2166822 h 2166822"/>
              <a:gd name="connsiteX2" fmla="*/ 4485818 w 4485818"/>
              <a:gd name="connsiteY2" fmla="*/ 2166822 h 2166822"/>
              <a:gd name="connsiteX3" fmla="*/ 4485818 w 4485818"/>
              <a:gd name="connsiteY3" fmla="*/ 0 h 2166822"/>
              <a:gd name="connsiteX4" fmla="*/ 0 w 4485818"/>
              <a:gd name="connsiteY4" fmla="*/ 0 h 216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5818" h="2166822">
                <a:moveTo>
                  <a:pt x="0" y="0"/>
                </a:moveTo>
                <a:lnTo>
                  <a:pt x="0" y="2166822"/>
                </a:lnTo>
                <a:lnTo>
                  <a:pt x="4485818" y="2166822"/>
                </a:lnTo>
                <a:lnTo>
                  <a:pt x="4485818" y="0"/>
                </a:lnTo>
                <a:lnTo>
                  <a:pt x="0" y="0"/>
                </a:lnTo>
              </a:path>
            </a:pathLst>
          </a:custGeom>
          <a:solidFill>
            <a:srgbClr val="FFE623"/>
          </a:solidFill>
          <a:ln w="8572" cap="flat">
            <a:noFill/>
            <a:prstDash val="solid"/>
            <a:miter/>
          </a:ln>
        </p:spPr>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243" name="TextBox 242">
            <a:extLst>
              <a:ext uri="{FF2B5EF4-FFF2-40B4-BE49-F238E27FC236}">
                <a16:creationId xmlns:a16="http://schemas.microsoft.com/office/drawing/2014/main" id="{5F80A926-1D09-D681-7DA6-9851A2B2656A}"/>
              </a:ext>
            </a:extLst>
          </p:cNvPr>
          <p:cNvSpPr txBox="1"/>
          <p:nvPr/>
        </p:nvSpPr>
        <p:spPr>
          <a:xfrm>
            <a:off x="5760000" y="2920359"/>
            <a:ext cx="2916000" cy="241980"/>
          </a:xfrm>
          <a:prstGeom prst="rect">
            <a:avLst/>
          </a:prstGeom>
          <a:solidFill>
            <a:srgbClr val="1E1541"/>
          </a:solidFill>
        </p:spPr>
        <p:txBody>
          <a:bodyPr wrap="square" lIns="36000" tIns="36000" rIns="36000" bIns="36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FFFFFF"/>
                </a:solidFill>
                <a:effectLst/>
                <a:uLnTx/>
                <a:uFillTx/>
                <a:ea typeface="+mn-ea"/>
                <a:cs typeface="+mn-cs"/>
              </a:rPr>
              <a:t>The Midlands</a:t>
            </a:r>
          </a:p>
        </p:txBody>
      </p:sp>
      <p:sp>
        <p:nvSpPr>
          <p:cNvPr id="244" name="TextBox 243">
            <a:extLst>
              <a:ext uri="{FF2B5EF4-FFF2-40B4-BE49-F238E27FC236}">
                <a16:creationId xmlns:a16="http://schemas.microsoft.com/office/drawing/2014/main" id="{F33424E3-1D7A-5B0C-EA87-D3E35DD50776}"/>
              </a:ext>
            </a:extLst>
          </p:cNvPr>
          <p:cNvSpPr txBox="1"/>
          <p:nvPr/>
        </p:nvSpPr>
        <p:spPr>
          <a:xfrm>
            <a:off x="5769625" y="3148787"/>
            <a:ext cx="2916000" cy="1296000"/>
          </a:xfrm>
          <a:prstGeom prst="rect">
            <a:avLst/>
          </a:prstGeom>
          <a:noFill/>
        </p:spPr>
        <p:txBody>
          <a:bodyPr wrap="square" lIns="36000" tIns="36000" rIns="36000" bIns="36000" rtlCol="0">
            <a:noAutofit/>
          </a:bodyPr>
          <a:lstStyle/>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chemeClr val="accent1"/>
                </a:solidFill>
                <a:effectLst/>
                <a:uLnTx/>
                <a:uFillTx/>
                <a:ea typeface="+mn-ea"/>
                <a:cs typeface="+mn-cs"/>
              </a:rPr>
              <a:t>-5% year on year spend growth (real terms)</a:t>
            </a:r>
          </a:p>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chemeClr val="accent1"/>
                </a:solidFill>
                <a:effectLst/>
                <a:uLnTx/>
                <a:uFillTx/>
                <a:ea typeface="+mn-ea"/>
                <a:cs typeface="+mn-cs"/>
              </a:rPr>
              <a:t>East Midlands level with 2024 in nominal terms (-3% real), while West Midlands was down 3% (-6% real)</a:t>
            </a:r>
          </a:p>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chemeClr val="accent1"/>
                </a:solidFill>
                <a:effectLst/>
                <a:uLnTx/>
                <a:uFillTx/>
                <a:ea typeface="+mn-ea"/>
                <a:cs typeface="+mn-cs"/>
              </a:rPr>
              <a:t>Higher than average share of spend in Q1</a:t>
            </a:r>
          </a:p>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chemeClr val="accent1"/>
                </a:solidFill>
                <a:effectLst/>
                <a:uLnTx/>
                <a:uFillTx/>
                <a:ea typeface="+mn-ea"/>
                <a:cs typeface="+mn-cs"/>
              </a:rPr>
              <a:t>Over-indexes on cash withdrawals (8%)</a:t>
            </a:r>
          </a:p>
        </p:txBody>
      </p:sp>
      <p:grpSp>
        <p:nvGrpSpPr>
          <p:cNvPr id="256" name="Group 255">
            <a:extLst>
              <a:ext uri="{FF2B5EF4-FFF2-40B4-BE49-F238E27FC236}">
                <a16:creationId xmlns:a16="http://schemas.microsoft.com/office/drawing/2014/main" id="{4745A299-7532-0A15-6CCE-AAEF4EBD30CA}"/>
              </a:ext>
              <a:ext uri="{C183D7F6-B498-43B3-948B-1728B52AA6E4}">
                <adec:decorative xmlns:adec="http://schemas.microsoft.com/office/drawing/2017/decorative" val="1"/>
              </a:ext>
            </a:extLst>
          </p:cNvPr>
          <p:cNvGrpSpPr/>
          <p:nvPr/>
        </p:nvGrpSpPr>
        <p:grpSpPr>
          <a:xfrm>
            <a:off x="8097715" y="2790432"/>
            <a:ext cx="597661" cy="436872"/>
            <a:chOff x="9104421" y="4290442"/>
            <a:chExt cx="1041168" cy="764496"/>
          </a:xfrm>
          <a:solidFill>
            <a:srgbClr val="94CFC6"/>
          </a:solidFill>
        </p:grpSpPr>
        <p:sp>
          <p:nvSpPr>
            <p:cNvPr id="257" name="Freeform 185">
              <a:extLst>
                <a:ext uri="{FF2B5EF4-FFF2-40B4-BE49-F238E27FC236}">
                  <a16:creationId xmlns:a16="http://schemas.microsoft.com/office/drawing/2014/main" id="{4912D591-0908-775A-9F3B-3CE0CACD77AA}"/>
                </a:ext>
              </a:extLst>
            </p:cNvPr>
            <p:cNvSpPr/>
            <p:nvPr/>
          </p:nvSpPr>
          <p:spPr>
            <a:xfrm>
              <a:off x="9457824" y="4290442"/>
              <a:ext cx="687765" cy="701232"/>
            </a:xfrm>
            <a:custGeom>
              <a:avLst/>
              <a:gdLst>
                <a:gd name="connsiteX0" fmla="*/ 246402 w 376148"/>
                <a:gd name="connsiteY0" fmla="*/ 249665 h 427214"/>
                <a:gd name="connsiteX1" fmla="*/ 248288 w 376148"/>
                <a:gd name="connsiteY1" fmla="*/ 266281 h 427214"/>
                <a:gd name="connsiteX2" fmla="*/ 258918 w 376148"/>
                <a:gd name="connsiteY2" fmla="*/ 267394 h 427214"/>
                <a:gd name="connsiteX3" fmla="*/ 259775 w 376148"/>
                <a:gd name="connsiteY3" fmla="*/ 278872 h 427214"/>
                <a:gd name="connsiteX4" fmla="*/ 270148 w 376148"/>
                <a:gd name="connsiteY4" fmla="*/ 286494 h 427214"/>
                <a:gd name="connsiteX5" fmla="*/ 267576 w 376148"/>
                <a:gd name="connsiteY5" fmla="*/ 302853 h 427214"/>
                <a:gd name="connsiteX6" fmla="*/ 246573 w 376148"/>
                <a:gd name="connsiteY6" fmla="*/ 318441 h 427214"/>
                <a:gd name="connsiteX7" fmla="*/ 249145 w 376148"/>
                <a:gd name="connsiteY7" fmla="*/ 334372 h 427214"/>
                <a:gd name="connsiteX8" fmla="*/ 240230 w 376148"/>
                <a:gd name="connsiteY8" fmla="*/ 346791 h 427214"/>
                <a:gd name="connsiteX9" fmla="*/ 224028 w 376148"/>
                <a:gd name="connsiteY9" fmla="*/ 344735 h 427214"/>
                <a:gd name="connsiteX10" fmla="*/ 217170 w 376148"/>
                <a:gd name="connsiteY10" fmla="*/ 365976 h 427214"/>
                <a:gd name="connsiteX11" fmla="*/ 184337 w 376148"/>
                <a:gd name="connsiteY11" fmla="*/ 389957 h 427214"/>
                <a:gd name="connsiteX12" fmla="*/ 192138 w 376148"/>
                <a:gd name="connsiteY12" fmla="*/ 402377 h 427214"/>
                <a:gd name="connsiteX13" fmla="*/ 183308 w 376148"/>
                <a:gd name="connsiteY13" fmla="*/ 412997 h 427214"/>
                <a:gd name="connsiteX14" fmla="*/ 174821 w 376148"/>
                <a:gd name="connsiteY14" fmla="*/ 400407 h 427214"/>
                <a:gd name="connsiteX15" fmla="*/ 144475 w 376148"/>
                <a:gd name="connsiteY15" fmla="*/ 409828 h 427214"/>
                <a:gd name="connsiteX16" fmla="*/ 144475 w 376148"/>
                <a:gd name="connsiteY16" fmla="*/ 420620 h 427214"/>
                <a:gd name="connsiteX17" fmla="*/ 125701 w 376148"/>
                <a:gd name="connsiteY17" fmla="*/ 427215 h 427214"/>
                <a:gd name="connsiteX18" fmla="*/ 117386 w 376148"/>
                <a:gd name="connsiteY18" fmla="*/ 402891 h 427214"/>
                <a:gd name="connsiteX19" fmla="*/ 128787 w 376148"/>
                <a:gd name="connsiteY19" fmla="*/ 397066 h 427214"/>
                <a:gd name="connsiteX20" fmla="*/ 116186 w 376148"/>
                <a:gd name="connsiteY20" fmla="*/ 379423 h 427214"/>
                <a:gd name="connsiteX21" fmla="*/ 126815 w 376148"/>
                <a:gd name="connsiteY21" fmla="*/ 372228 h 427214"/>
                <a:gd name="connsiteX22" fmla="*/ 124587 w 376148"/>
                <a:gd name="connsiteY22" fmla="*/ 358696 h 427214"/>
                <a:gd name="connsiteX23" fmla="*/ 132216 w 376148"/>
                <a:gd name="connsiteY23" fmla="*/ 350816 h 427214"/>
                <a:gd name="connsiteX24" fmla="*/ 132559 w 376148"/>
                <a:gd name="connsiteY24" fmla="*/ 331460 h 427214"/>
                <a:gd name="connsiteX25" fmla="*/ 138474 w 376148"/>
                <a:gd name="connsiteY25" fmla="*/ 326492 h 427214"/>
                <a:gd name="connsiteX26" fmla="*/ 133416 w 376148"/>
                <a:gd name="connsiteY26" fmla="*/ 316129 h 427214"/>
                <a:gd name="connsiteX27" fmla="*/ 118157 w 376148"/>
                <a:gd name="connsiteY27" fmla="*/ 288636 h 427214"/>
                <a:gd name="connsiteX28" fmla="*/ 76752 w 376148"/>
                <a:gd name="connsiteY28" fmla="*/ 259857 h 427214"/>
                <a:gd name="connsiteX29" fmla="*/ 78981 w 376148"/>
                <a:gd name="connsiteY29" fmla="*/ 245383 h 427214"/>
                <a:gd name="connsiteX30" fmla="*/ 52578 w 376148"/>
                <a:gd name="connsiteY30" fmla="*/ 228339 h 427214"/>
                <a:gd name="connsiteX31" fmla="*/ 70494 w 376148"/>
                <a:gd name="connsiteY31" fmla="*/ 205043 h 427214"/>
                <a:gd name="connsiteX32" fmla="*/ 72294 w 376148"/>
                <a:gd name="connsiteY32" fmla="*/ 199475 h 427214"/>
                <a:gd name="connsiteX33" fmla="*/ 30375 w 376148"/>
                <a:gd name="connsiteY33" fmla="*/ 183117 h 427214"/>
                <a:gd name="connsiteX34" fmla="*/ 32004 w 376148"/>
                <a:gd name="connsiteY34" fmla="*/ 159648 h 427214"/>
                <a:gd name="connsiteX35" fmla="*/ 40576 w 376148"/>
                <a:gd name="connsiteY35" fmla="*/ 150313 h 427214"/>
                <a:gd name="connsiteX36" fmla="*/ 35433 w 376148"/>
                <a:gd name="connsiteY36" fmla="*/ 110743 h 427214"/>
                <a:gd name="connsiteX37" fmla="*/ 17345 w 376148"/>
                <a:gd name="connsiteY37" fmla="*/ 99694 h 427214"/>
                <a:gd name="connsiteX38" fmla="*/ 7744 w 376148"/>
                <a:gd name="connsiteY38" fmla="*/ 91044 h 427214"/>
                <a:gd name="connsiteX39" fmla="*/ 457 w 376148"/>
                <a:gd name="connsiteY39" fmla="*/ 61324 h 427214"/>
                <a:gd name="connsiteX40" fmla="*/ 1657 w 376148"/>
                <a:gd name="connsiteY40" fmla="*/ 38542 h 427214"/>
                <a:gd name="connsiteX41" fmla="*/ 18888 w 376148"/>
                <a:gd name="connsiteY41" fmla="*/ 12504 h 427214"/>
                <a:gd name="connsiteX42" fmla="*/ 29860 w 376148"/>
                <a:gd name="connsiteY42" fmla="*/ 21241 h 427214"/>
                <a:gd name="connsiteX43" fmla="*/ 57892 w 376148"/>
                <a:gd name="connsiteY43" fmla="*/ 66292 h 427214"/>
                <a:gd name="connsiteX44" fmla="*/ 64408 w 376148"/>
                <a:gd name="connsiteY44" fmla="*/ 72887 h 427214"/>
                <a:gd name="connsiteX45" fmla="*/ 97240 w 376148"/>
                <a:gd name="connsiteY45" fmla="*/ 68861 h 427214"/>
                <a:gd name="connsiteX46" fmla="*/ 112842 w 376148"/>
                <a:gd name="connsiteY46" fmla="*/ 69033 h 427214"/>
                <a:gd name="connsiteX47" fmla="*/ 126472 w 376148"/>
                <a:gd name="connsiteY47" fmla="*/ 74942 h 427214"/>
                <a:gd name="connsiteX48" fmla="*/ 131959 w 376148"/>
                <a:gd name="connsiteY48" fmla="*/ 72972 h 427214"/>
                <a:gd name="connsiteX49" fmla="*/ 136159 w 376148"/>
                <a:gd name="connsiteY49" fmla="*/ 67062 h 427214"/>
                <a:gd name="connsiteX50" fmla="*/ 149190 w 376148"/>
                <a:gd name="connsiteY50" fmla="*/ 45565 h 427214"/>
                <a:gd name="connsiteX51" fmla="*/ 162734 w 376148"/>
                <a:gd name="connsiteY51" fmla="*/ 37771 h 427214"/>
                <a:gd name="connsiteX52" fmla="*/ 170707 w 376148"/>
                <a:gd name="connsiteY52" fmla="*/ 26808 h 427214"/>
                <a:gd name="connsiteX53" fmla="*/ 192481 w 376148"/>
                <a:gd name="connsiteY53" fmla="*/ 27150 h 427214"/>
                <a:gd name="connsiteX54" fmla="*/ 202768 w 376148"/>
                <a:gd name="connsiteY54" fmla="*/ 10363 h 427214"/>
                <a:gd name="connsiteX55" fmla="*/ 218284 w 376148"/>
                <a:gd name="connsiteY55" fmla="*/ 10792 h 427214"/>
                <a:gd name="connsiteX56" fmla="*/ 217427 w 376148"/>
                <a:gd name="connsiteY56" fmla="*/ 26551 h 427214"/>
                <a:gd name="connsiteX57" fmla="*/ 242459 w 376148"/>
                <a:gd name="connsiteY57" fmla="*/ 19956 h 427214"/>
                <a:gd name="connsiteX58" fmla="*/ 262261 w 376148"/>
                <a:gd name="connsiteY58" fmla="*/ 0 h 427214"/>
                <a:gd name="connsiteX59" fmla="*/ 295094 w 376148"/>
                <a:gd name="connsiteY59" fmla="*/ 29720 h 427214"/>
                <a:gd name="connsiteX60" fmla="*/ 320211 w 376148"/>
                <a:gd name="connsiteY60" fmla="*/ 4197 h 427214"/>
                <a:gd name="connsiteX61" fmla="*/ 328441 w 376148"/>
                <a:gd name="connsiteY61" fmla="*/ 9764 h 427214"/>
                <a:gd name="connsiteX62" fmla="*/ 341128 w 376148"/>
                <a:gd name="connsiteY62" fmla="*/ 17301 h 427214"/>
                <a:gd name="connsiteX63" fmla="*/ 346872 w 376148"/>
                <a:gd name="connsiteY63" fmla="*/ 25437 h 427214"/>
                <a:gd name="connsiteX64" fmla="*/ 373189 w 376148"/>
                <a:gd name="connsiteY64" fmla="*/ 83678 h 427214"/>
                <a:gd name="connsiteX65" fmla="*/ 376104 w 376148"/>
                <a:gd name="connsiteY65" fmla="*/ 94128 h 427214"/>
                <a:gd name="connsiteX66" fmla="*/ 374046 w 376148"/>
                <a:gd name="connsiteY66" fmla="*/ 118709 h 427214"/>
                <a:gd name="connsiteX67" fmla="*/ 370532 w 376148"/>
                <a:gd name="connsiteY67" fmla="*/ 126503 h 427214"/>
                <a:gd name="connsiteX68" fmla="*/ 331184 w 376148"/>
                <a:gd name="connsiteY68" fmla="*/ 170355 h 427214"/>
                <a:gd name="connsiteX69" fmla="*/ 330841 w 376148"/>
                <a:gd name="connsiteY69" fmla="*/ 178919 h 427214"/>
                <a:gd name="connsiteX70" fmla="*/ 370017 w 376148"/>
                <a:gd name="connsiteY70" fmla="*/ 201445 h 427214"/>
                <a:gd name="connsiteX71" fmla="*/ 359044 w 376148"/>
                <a:gd name="connsiteY71" fmla="*/ 215320 h 427214"/>
                <a:gd name="connsiteX72" fmla="*/ 337013 w 376148"/>
                <a:gd name="connsiteY72" fmla="*/ 220545 h 427214"/>
                <a:gd name="connsiteX73" fmla="*/ 330927 w 376148"/>
                <a:gd name="connsiteY73" fmla="*/ 238959 h 427214"/>
                <a:gd name="connsiteX74" fmla="*/ 306838 w 376148"/>
                <a:gd name="connsiteY74" fmla="*/ 237161 h 427214"/>
                <a:gd name="connsiteX75" fmla="*/ 279149 w 376148"/>
                <a:gd name="connsiteY75" fmla="*/ 237675 h 427214"/>
                <a:gd name="connsiteX76" fmla="*/ 246316 w 376148"/>
                <a:gd name="connsiteY76" fmla="*/ 249665 h 427214"/>
                <a:gd name="connsiteX77" fmla="*/ 246316 w 376148"/>
                <a:gd name="connsiteY77" fmla="*/ 249665 h 427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376148" h="427214">
                  <a:moveTo>
                    <a:pt x="246402" y="249665"/>
                  </a:moveTo>
                  <a:cubicBezTo>
                    <a:pt x="246402" y="249665"/>
                    <a:pt x="247345" y="261742"/>
                    <a:pt x="248288" y="266281"/>
                  </a:cubicBezTo>
                  <a:cubicBezTo>
                    <a:pt x="251803" y="266709"/>
                    <a:pt x="255317" y="266966"/>
                    <a:pt x="258918" y="267394"/>
                  </a:cubicBezTo>
                  <a:cubicBezTo>
                    <a:pt x="259261" y="271249"/>
                    <a:pt x="259432" y="275017"/>
                    <a:pt x="259775" y="278872"/>
                  </a:cubicBezTo>
                  <a:cubicBezTo>
                    <a:pt x="263290" y="281269"/>
                    <a:pt x="266804" y="283839"/>
                    <a:pt x="270148" y="286494"/>
                  </a:cubicBezTo>
                  <a:cubicBezTo>
                    <a:pt x="269462" y="291976"/>
                    <a:pt x="269290" y="297543"/>
                    <a:pt x="267576" y="302853"/>
                  </a:cubicBezTo>
                  <a:cubicBezTo>
                    <a:pt x="261061" y="308591"/>
                    <a:pt x="253003" y="312446"/>
                    <a:pt x="246573" y="318441"/>
                  </a:cubicBezTo>
                  <a:cubicBezTo>
                    <a:pt x="246145" y="323837"/>
                    <a:pt x="248202" y="329062"/>
                    <a:pt x="249145" y="334372"/>
                  </a:cubicBezTo>
                  <a:cubicBezTo>
                    <a:pt x="243487" y="336085"/>
                    <a:pt x="242116" y="341909"/>
                    <a:pt x="240230" y="346791"/>
                  </a:cubicBezTo>
                  <a:cubicBezTo>
                    <a:pt x="234829" y="346277"/>
                    <a:pt x="229428" y="345163"/>
                    <a:pt x="224028" y="344735"/>
                  </a:cubicBezTo>
                  <a:cubicBezTo>
                    <a:pt x="221970" y="351844"/>
                    <a:pt x="219570" y="358867"/>
                    <a:pt x="217170" y="365976"/>
                  </a:cubicBezTo>
                  <a:cubicBezTo>
                    <a:pt x="206797" y="374712"/>
                    <a:pt x="194624" y="381136"/>
                    <a:pt x="184337" y="389957"/>
                  </a:cubicBezTo>
                  <a:cubicBezTo>
                    <a:pt x="186652" y="394240"/>
                    <a:pt x="189566" y="398266"/>
                    <a:pt x="192138" y="402377"/>
                  </a:cubicBezTo>
                  <a:cubicBezTo>
                    <a:pt x="189309" y="405974"/>
                    <a:pt x="186480" y="409657"/>
                    <a:pt x="183308" y="412997"/>
                  </a:cubicBezTo>
                  <a:cubicBezTo>
                    <a:pt x="180394" y="408886"/>
                    <a:pt x="178679" y="403833"/>
                    <a:pt x="174821" y="400407"/>
                  </a:cubicBezTo>
                  <a:cubicBezTo>
                    <a:pt x="164449" y="402377"/>
                    <a:pt x="154333" y="405974"/>
                    <a:pt x="144475" y="409828"/>
                  </a:cubicBezTo>
                  <a:cubicBezTo>
                    <a:pt x="144475" y="413425"/>
                    <a:pt x="144475" y="417023"/>
                    <a:pt x="144475" y="420620"/>
                  </a:cubicBezTo>
                  <a:cubicBezTo>
                    <a:pt x="138303" y="423018"/>
                    <a:pt x="132216" y="425673"/>
                    <a:pt x="125701" y="427215"/>
                  </a:cubicBezTo>
                  <a:cubicBezTo>
                    <a:pt x="122786" y="419164"/>
                    <a:pt x="120300" y="410941"/>
                    <a:pt x="117386" y="402891"/>
                  </a:cubicBezTo>
                  <a:cubicBezTo>
                    <a:pt x="121243" y="401092"/>
                    <a:pt x="125101" y="399293"/>
                    <a:pt x="128787" y="397066"/>
                  </a:cubicBezTo>
                  <a:cubicBezTo>
                    <a:pt x="125530" y="390557"/>
                    <a:pt x="119700" y="385761"/>
                    <a:pt x="116186" y="379423"/>
                  </a:cubicBezTo>
                  <a:cubicBezTo>
                    <a:pt x="114728" y="372828"/>
                    <a:pt x="122272" y="372485"/>
                    <a:pt x="126815" y="372228"/>
                  </a:cubicBezTo>
                  <a:cubicBezTo>
                    <a:pt x="126644" y="367603"/>
                    <a:pt x="125615" y="363149"/>
                    <a:pt x="124587" y="358696"/>
                  </a:cubicBezTo>
                  <a:cubicBezTo>
                    <a:pt x="127244" y="356298"/>
                    <a:pt x="131273" y="354585"/>
                    <a:pt x="132216" y="350816"/>
                  </a:cubicBezTo>
                  <a:cubicBezTo>
                    <a:pt x="133588" y="344478"/>
                    <a:pt x="135045" y="337712"/>
                    <a:pt x="132559" y="331460"/>
                  </a:cubicBezTo>
                  <a:cubicBezTo>
                    <a:pt x="134188" y="330089"/>
                    <a:pt x="136845" y="327862"/>
                    <a:pt x="138474" y="326492"/>
                  </a:cubicBezTo>
                  <a:cubicBezTo>
                    <a:pt x="138474" y="326492"/>
                    <a:pt x="137017" y="321782"/>
                    <a:pt x="133416" y="316129"/>
                  </a:cubicBezTo>
                  <a:cubicBezTo>
                    <a:pt x="127759" y="307221"/>
                    <a:pt x="124072" y="297286"/>
                    <a:pt x="118157" y="288636"/>
                  </a:cubicBezTo>
                  <a:cubicBezTo>
                    <a:pt x="104956" y="278358"/>
                    <a:pt x="85839" y="275103"/>
                    <a:pt x="76752" y="259857"/>
                  </a:cubicBezTo>
                  <a:cubicBezTo>
                    <a:pt x="76923" y="254975"/>
                    <a:pt x="78552" y="250179"/>
                    <a:pt x="78981" y="245383"/>
                  </a:cubicBezTo>
                  <a:cubicBezTo>
                    <a:pt x="70408" y="239302"/>
                    <a:pt x="61664" y="233563"/>
                    <a:pt x="52578" y="228339"/>
                  </a:cubicBezTo>
                  <a:cubicBezTo>
                    <a:pt x="57721" y="220031"/>
                    <a:pt x="64922" y="213094"/>
                    <a:pt x="70494" y="205043"/>
                  </a:cubicBezTo>
                  <a:cubicBezTo>
                    <a:pt x="71780" y="203415"/>
                    <a:pt x="71866" y="201360"/>
                    <a:pt x="72294" y="199475"/>
                  </a:cubicBezTo>
                  <a:cubicBezTo>
                    <a:pt x="58493" y="193565"/>
                    <a:pt x="44005" y="189455"/>
                    <a:pt x="30375" y="183117"/>
                  </a:cubicBezTo>
                  <a:cubicBezTo>
                    <a:pt x="30804" y="175237"/>
                    <a:pt x="31318" y="167443"/>
                    <a:pt x="32004" y="159648"/>
                  </a:cubicBezTo>
                  <a:cubicBezTo>
                    <a:pt x="35261" y="157079"/>
                    <a:pt x="41519" y="155623"/>
                    <a:pt x="40576" y="150313"/>
                  </a:cubicBezTo>
                  <a:cubicBezTo>
                    <a:pt x="39033" y="137123"/>
                    <a:pt x="38262" y="123762"/>
                    <a:pt x="35433" y="110743"/>
                  </a:cubicBezTo>
                  <a:cubicBezTo>
                    <a:pt x="30032" y="106118"/>
                    <a:pt x="23260" y="103463"/>
                    <a:pt x="17345" y="99694"/>
                  </a:cubicBezTo>
                  <a:cubicBezTo>
                    <a:pt x="13830" y="97297"/>
                    <a:pt x="8686" y="95755"/>
                    <a:pt x="7744" y="91044"/>
                  </a:cubicBezTo>
                  <a:cubicBezTo>
                    <a:pt x="5086" y="81195"/>
                    <a:pt x="2857" y="71174"/>
                    <a:pt x="457" y="61324"/>
                  </a:cubicBezTo>
                  <a:cubicBezTo>
                    <a:pt x="-1943" y="53530"/>
                    <a:pt x="6115" y="46164"/>
                    <a:pt x="1657" y="38542"/>
                  </a:cubicBezTo>
                  <a:cubicBezTo>
                    <a:pt x="7401" y="29806"/>
                    <a:pt x="12715" y="20898"/>
                    <a:pt x="18888" y="12504"/>
                  </a:cubicBezTo>
                  <a:cubicBezTo>
                    <a:pt x="23003" y="14646"/>
                    <a:pt x="27460" y="16873"/>
                    <a:pt x="29860" y="21241"/>
                  </a:cubicBezTo>
                  <a:cubicBezTo>
                    <a:pt x="39033" y="36315"/>
                    <a:pt x="48806" y="51132"/>
                    <a:pt x="57892" y="66292"/>
                  </a:cubicBezTo>
                  <a:cubicBezTo>
                    <a:pt x="59693" y="68605"/>
                    <a:pt x="61064" y="72630"/>
                    <a:pt x="64408" y="72887"/>
                  </a:cubicBezTo>
                  <a:cubicBezTo>
                    <a:pt x="75380" y="72116"/>
                    <a:pt x="86268" y="70232"/>
                    <a:pt x="97240" y="68861"/>
                  </a:cubicBezTo>
                  <a:cubicBezTo>
                    <a:pt x="102384" y="68347"/>
                    <a:pt x="107956" y="66378"/>
                    <a:pt x="112842" y="69033"/>
                  </a:cubicBezTo>
                  <a:cubicBezTo>
                    <a:pt x="118929" y="71859"/>
                    <a:pt x="122186" y="72887"/>
                    <a:pt x="126472" y="74942"/>
                  </a:cubicBezTo>
                  <a:cubicBezTo>
                    <a:pt x="129816" y="76398"/>
                    <a:pt x="129987" y="74942"/>
                    <a:pt x="131959" y="72972"/>
                  </a:cubicBezTo>
                  <a:cubicBezTo>
                    <a:pt x="133245" y="71688"/>
                    <a:pt x="134874" y="68947"/>
                    <a:pt x="136159" y="67062"/>
                  </a:cubicBezTo>
                  <a:cubicBezTo>
                    <a:pt x="140274" y="59783"/>
                    <a:pt x="144732" y="52674"/>
                    <a:pt x="149190" y="45565"/>
                  </a:cubicBezTo>
                  <a:cubicBezTo>
                    <a:pt x="152019" y="40512"/>
                    <a:pt x="159562" y="42481"/>
                    <a:pt x="162734" y="37771"/>
                  </a:cubicBezTo>
                  <a:cubicBezTo>
                    <a:pt x="165477" y="34174"/>
                    <a:pt x="168221" y="30833"/>
                    <a:pt x="170707" y="26808"/>
                  </a:cubicBezTo>
                  <a:cubicBezTo>
                    <a:pt x="173021" y="22611"/>
                    <a:pt x="190852" y="33317"/>
                    <a:pt x="192481" y="27150"/>
                  </a:cubicBezTo>
                  <a:cubicBezTo>
                    <a:pt x="195310" y="20555"/>
                    <a:pt x="199082" y="15588"/>
                    <a:pt x="202768" y="10363"/>
                  </a:cubicBezTo>
                  <a:cubicBezTo>
                    <a:pt x="206197" y="11220"/>
                    <a:pt x="210740" y="11648"/>
                    <a:pt x="218284" y="10792"/>
                  </a:cubicBezTo>
                  <a:cubicBezTo>
                    <a:pt x="223342" y="12333"/>
                    <a:pt x="216484" y="20641"/>
                    <a:pt x="217427" y="26551"/>
                  </a:cubicBezTo>
                  <a:cubicBezTo>
                    <a:pt x="228057" y="25866"/>
                    <a:pt x="235515" y="22012"/>
                    <a:pt x="242459" y="19956"/>
                  </a:cubicBezTo>
                  <a:cubicBezTo>
                    <a:pt x="249659" y="10363"/>
                    <a:pt x="258318" y="2484"/>
                    <a:pt x="262261" y="0"/>
                  </a:cubicBezTo>
                  <a:lnTo>
                    <a:pt x="295094" y="29720"/>
                  </a:lnTo>
                  <a:cubicBezTo>
                    <a:pt x="299037" y="33746"/>
                    <a:pt x="315410" y="1199"/>
                    <a:pt x="320211" y="4197"/>
                  </a:cubicBezTo>
                  <a:cubicBezTo>
                    <a:pt x="323040" y="5910"/>
                    <a:pt x="325869" y="7708"/>
                    <a:pt x="328441" y="9764"/>
                  </a:cubicBezTo>
                  <a:cubicBezTo>
                    <a:pt x="332212" y="12933"/>
                    <a:pt x="336927" y="14731"/>
                    <a:pt x="341128" y="17301"/>
                  </a:cubicBezTo>
                  <a:cubicBezTo>
                    <a:pt x="344128" y="19099"/>
                    <a:pt x="345414" y="22440"/>
                    <a:pt x="346872" y="25437"/>
                  </a:cubicBezTo>
                  <a:cubicBezTo>
                    <a:pt x="355530" y="44880"/>
                    <a:pt x="364359" y="64322"/>
                    <a:pt x="373189" y="83678"/>
                  </a:cubicBezTo>
                  <a:cubicBezTo>
                    <a:pt x="374732" y="86933"/>
                    <a:pt x="376447" y="90359"/>
                    <a:pt x="376104" y="94128"/>
                  </a:cubicBezTo>
                  <a:cubicBezTo>
                    <a:pt x="375675" y="102350"/>
                    <a:pt x="374646" y="110486"/>
                    <a:pt x="374046" y="118709"/>
                  </a:cubicBezTo>
                  <a:cubicBezTo>
                    <a:pt x="374046" y="121706"/>
                    <a:pt x="372417" y="124361"/>
                    <a:pt x="370532" y="126503"/>
                  </a:cubicBezTo>
                  <a:cubicBezTo>
                    <a:pt x="357416" y="141149"/>
                    <a:pt x="344214" y="155623"/>
                    <a:pt x="331184" y="170355"/>
                  </a:cubicBezTo>
                  <a:cubicBezTo>
                    <a:pt x="328783" y="172411"/>
                    <a:pt x="327412" y="177121"/>
                    <a:pt x="330841" y="178919"/>
                  </a:cubicBezTo>
                  <a:cubicBezTo>
                    <a:pt x="343528" y="186970"/>
                    <a:pt x="357244" y="193394"/>
                    <a:pt x="370017" y="201445"/>
                  </a:cubicBezTo>
                  <a:cubicBezTo>
                    <a:pt x="366417" y="206156"/>
                    <a:pt x="363245" y="211123"/>
                    <a:pt x="359044" y="215320"/>
                  </a:cubicBezTo>
                  <a:cubicBezTo>
                    <a:pt x="352101" y="218746"/>
                    <a:pt x="344214" y="218318"/>
                    <a:pt x="337013" y="220545"/>
                  </a:cubicBezTo>
                  <a:cubicBezTo>
                    <a:pt x="332813" y="225598"/>
                    <a:pt x="332813" y="232793"/>
                    <a:pt x="330927" y="238959"/>
                  </a:cubicBezTo>
                  <a:cubicBezTo>
                    <a:pt x="323126" y="236390"/>
                    <a:pt x="314896" y="237161"/>
                    <a:pt x="306838" y="237161"/>
                  </a:cubicBezTo>
                  <a:cubicBezTo>
                    <a:pt x="298180" y="237161"/>
                    <a:pt x="287721" y="237760"/>
                    <a:pt x="279149" y="237675"/>
                  </a:cubicBezTo>
                  <a:cubicBezTo>
                    <a:pt x="271262" y="238017"/>
                    <a:pt x="246316" y="249665"/>
                    <a:pt x="246316" y="249665"/>
                  </a:cubicBezTo>
                  <a:lnTo>
                    <a:pt x="246316" y="249665"/>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58" name="Freeform 206">
              <a:extLst>
                <a:ext uri="{FF2B5EF4-FFF2-40B4-BE49-F238E27FC236}">
                  <a16:creationId xmlns:a16="http://schemas.microsoft.com/office/drawing/2014/main" id="{EA441428-3DF6-F8C9-8549-8E72F5D67C62}"/>
                </a:ext>
              </a:extLst>
            </p:cNvPr>
            <p:cNvSpPr/>
            <p:nvPr/>
          </p:nvSpPr>
          <p:spPr>
            <a:xfrm>
              <a:off x="9104421" y="4452817"/>
              <a:ext cx="597660" cy="602121"/>
            </a:xfrm>
            <a:custGeom>
              <a:avLst/>
              <a:gdLst>
                <a:gd name="connsiteX0" fmla="*/ 136646 w 326869"/>
                <a:gd name="connsiteY0" fmla="*/ 53787 h 366832"/>
                <a:gd name="connsiteX1" fmla="*/ 131416 w 326869"/>
                <a:gd name="connsiteY1" fmla="*/ 59612 h 366832"/>
                <a:gd name="connsiteX2" fmla="*/ 102956 w 326869"/>
                <a:gd name="connsiteY2" fmla="*/ 74343 h 366832"/>
                <a:gd name="connsiteX3" fmla="*/ 95412 w 326869"/>
                <a:gd name="connsiteY3" fmla="*/ 59612 h 366832"/>
                <a:gd name="connsiteX4" fmla="*/ 80839 w 326869"/>
                <a:gd name="connsiteY4" fmla="*/ 63294 h 366832"/>
                <a:gd name="connsiteX5" fmla="*/ 80582 w 326869"/>
                <a:gd name="connsiteY5" fmla="*/ 79396 h 366832"/>
                <a:gd name="connsiteX6" fmla="*/ 64722 w 326869"/>
                <a:gd name="connsiteY6" fmla="*/ 87104 h 366832"/>
                <a:gd name="connsiteX7" fmla="*/ 54178 w 326869"/>
                <a:gd name="connsiteY7" fmla="*/ 71516 h 366832"/>
                <a:gd name="connsiteX8" fmla="*/ 28204 w 326869"/>
                <a:gd name="connsiteY8" fmla="*/ 75628 h 366832"/>
                <a:gd name="connsiteX9" fmla="*/ 19031 w 326869"/>
                <a:gd name="connsiteY9" fmla="*/ 80253 h 366832"/>
                <a:gd name="connsiteX10" fmla="*/ 8830 w 326869"/>
                <a:gd name="connsiteY10" fmla="*/ 101065 h 366832"/>
                <a:gd name="connsiteX11" fmla="*/ 36433 w 326869"/>
                <a:gd name="connsiteY11" fmla="*/ 121535 h 366832"/>
                <a:gd name="connsiteX12" fmla="*/ 27003 w 326869"/>
                <a:gd name="connsiteY12" fmla="*/ 145345 h 366832"/>
                <a:gd name="connsiteX13" fmla="*/ 15602 w 326869"/>
                <a:gd name="connsiteY13" fmla="*/ 172325 h 366832"/>
                <a:gd name="connsiteX14" fmla="*/ 30861 w 326869"/>
                <a:gd name="connsiteY14" fmla="*/ 178834 h 366832"/>
                <a:gd name="connsiteX15" fmla="*/ 29147 w 326869"/>
                <a:gd name="connsiteY15" fmla="*/ 184830 h 366832"/>
                <a:gd name="connsiteX16" fmla="*/ 0 w 326869"/>
                <a:gd name="connsiteY16" fmla="*/ 207098 h 366832"/>
                <a:gd name="connsiteX17" fmla="*/ 39262 w 326869"/>
                <a:gd name="connsiteY17" fmla="*/ 227054 h 366832"/>
                <a:gd name="connsiteX18" fmla="*/ 36519 w 326869"/>
                <a:gd name="connsiteY18" fmla="*/ 235020 h 366832"/>
                <a:gd name="connsiteX19" fmla="*/ 17059 w 326869"/>
                <a:gd name="connsiteY19" fmla="*/ 290263 h 366832"/>
                <a:gd name="connsiteX20" fmla="*/ 14402 w 326869"/>
                <a:gd name="connsiteY20" fmla="*/ 300540 h 366832"/>
                <a:gd name="connsiteX21" fmla="*/ 21431 w 326869"/>
                <a:gd name="connsiteY21" fmla="*/ 315272 h 366832"/>
                <a:gd name="connsiteX22" fmla="*/ 36262 w 326869"/>
                <a:gd name="connsiteY22" fmla="*/ 343793 h 366832"/>
                <a:gd name="connsiteX23" fmla="*/ 48778 w 326869"/>
                <a:gd name="connsiteY23" fmla="*/ 339853 h 366832"/>
                <a:gd name="connsiteX24" fmla="*/ 58465 w 326869"/>
                <a:gd name="connsiteY24" fmla="*/ 345592 h 366832"/>
                <a:gd name="connsiteX25" fmla="*/ 88040 w 326869"/>
                <a:gd name="connsiteY25" fmla="*/ 366833 h 366832"/>
                <a:gd name="connsiteX26" fmla="*/ 115986 w 326869"/>
                <a:gd name="connsiteY26" fmla="*/ 350388 h 366832"/>
                <a:gd name="connsiteX27" fmla="*/ 115214 w 326869"/>
                <a:gd name="connsiteY27" fmla="*/ 319983 h 366832"/>
                <a:gd name="connsiteX28" fmla="*/ 132445 w 326869"/>
                <a:gd name="connsiteY28" fmla="*/ 319640 h 366832"/>
                <a:gd name="connsiteX29" fmla="*/ 142304 w 326869"/>
                <a:gd name="connsiteY29" fmla="*/ 321953 h 366832"/>
                <a:gd name="connsiteX30" fmla="*/ 151305 w 326869"/>
                <a:gd name="connsiteY30" fmla="*/ 329490 h 366832"/>
                <a:gd name="connsiteX31" fmla="*/ 169650 w 326869"/>
                <a:gd name="connsiteY31" fmla="*/ 322295 h 366832"/>
                <a:gd name="connsiteX32" fmla="*/ 189795 w 326869"/>
                <a:gd name="connsiteY32" fmla="*/ 319983 h 366832"/>
                <a:gd name="connsiteX33" fmla="*/ 222885 w 326869"/>
                <a:gd name="connsiteY33" fmla="*/ 318270 h 366832"/>
                <a:gd name="connsiteX34" fmla="*/ 213198 w 326869"/>
                <a:gd name="connsiteY34" fmla="*/ 305080 h 366832"/>
                <a:gd name="connsiteX35" fmla="*/ 230086 w 326869"/>
                <a:gd name="connsiteY35" fmla="*/ 295059 h 366832"/>
                <a:gd name="connsiteX36" fmla="*/ 236172 w 326869"/>
                <a:gd name="connsiteY36" fmla="*/ 291976 h 366832"/>
                <a:gd name="connsiteX37" fmla="*/ 245259 w 326869"/>
                <a:gd name="connsiteY37" fmla="*/ 301483 h 366832"/>
                <a:gd name="connsiteX38" fmla="*/ 257432 w 326869"/>
                <a:gd name="connsiteY38" fmla="*/ 315444 h 366832"/>
                <a:gd name="connsiteX39" fmla="*/ 257689 w 326869"/>
                <a:gd name="connsiteY39" fmla="*/ 333002 h 366832"/>
                <a:gd name="connsiteX40" fmla="*/ 271834 w 326869"/>
                <a:gd name="connsiteY40" fmla="*/ 323923 h 366832"/>
                <a:gd name="connsiteX41" fmla="*/ 284607 w 326869"/>
                <a:gd name="connsiteY41" fmla="*/ 290092 h 366832"/>
                <a:gd name="connsiteX42" fmla="*/ 298752 w 326869"/>
                <a:gd name="connsiteY42" fmla="*/ 293689 h 366832"/>
                <a:gd name="connsiteX43" fmla="*/ 307839 w 326869"/>
                <a:gd name="connsiteY43" fmla="*/ 272362 h 366832"/>
                <a:gd name="connsiteX44" fmla="*/ 316068 w 326869"/>
                <a:gd name="connsiteY44" fmla="*/ 268594 h 366832"/>
                <a:gd name="connsiteX45" fmla="*/ 313496 w 326869"/>
                <a:gd name="connsiteY45" fmla="*/ 257459 h 366832"/>
                <a:gd name="connsiteX46" fmla="*/ 321897 w 326869"/>
                <a:gd name="connsiteY46" fmla="*/ 250608 h 366832"/>
                <a:gd name="connsiteX47" fmla="*/ 323441 w 326869"/>
                <a:gd name="connsiteY47" fmla="*/ 238960 h 366832"/>
                <a:gd name="connsiteX48" fmla="*/ 316068 w 326869"/>
                <a:gd name="connsiteY48" fmla="*/ 234848 h 366832"/>
                <a:gd name="connsiteX49" fmla="*/ 326869 w 326869"/>
                <a:gd name="connsiteY49" fmla="*/ 226112 h 366832"/>
                <a:gd name="connsiteX50" fmla="*/ 311439 w 326869"/>
                <a:gd name="connsiteY50" fmla="*/ 196392 h 366832"/>
                <a:gd name="connsiteX51" fmla="*/ 298495 w 326869"/>
                <a:gd name="connsiteY51" fmla="*/ 186457 h 366832"/>
                <a:gd name="connsiteX52" fmla="*/ 266005 w 326869"/>
                <a:gd name="connsiteY52" fmla="*/ 161276 h 366832"/>
                <a:gd name="connsiteX53" fmla="*/ 268405 w 326869"/>
                <a:gd name="connsiteY53" fmla="*/ 148600 h 366832"/>
                <a:gd name="connsiteX54" fmla="*/ 261290 w 326869"/>
                <a:gd name="connsiteY54" fmla="*/ 143804 h 366832"/>
                <a:gd name="connsiteX55" fmla="*/ 256061 w 326869"/>
                <a:gd name="connsiteY55" fmla="*/ 140635 h 366832"/>
                <a:gd name="connsiteX56" fmla="*/ 241659 w 326869"/>
                <a:gd name="connsiteY56" fmla="*/ 130956 h 366832"/>
                <a:gd name="connsiteX57" fmla="*/ 244831 w 326869"/>
                <a:gd name="connsiteY57" fmla="*/ 123334 h 366832"/>
                <a:gd name="connsiteX58" fmla="*/ 260604 w 326869"/>
                <a:gd name="connsiteY58" fmla="*/ 103549 h 366832"/>
                <a:gd name="connsiteX59" fmla="*/ 220056 w 326869"/>
                <a:gd name="connsiteY59" fmla="*/ 87362 h 366832"/>
                <a:gd name="connsiteX60" fmla="*/ 221428 w 326869"/>
                <a:gd name="connsiteY60" fmla="*/ 61153 h 366832"/>
                <a:gd name="connsiteX61" fmla="*/ 230086 w 326869"/>
                <a:gd name="connsiteY61" fmla="*/ 52245 h 366832"/>
                <a:gd name="connsiteX62" fmla="*/ 226400 w 326869"/>
                <a:gd name="connsiteY62" fmla="*/ 18671 h 366832"/>
                <a:gd name="connsiteX63" fmla="*/ 216456 w 326869"/>
                <a:gd name="connsiteY63" fmla="*/ 8736 h 366832"/>
                <a:gd name="connsiteX64" fmla="*/ 199739 w 326869"/>
                <a:gd name="connsiteY64" fmla="*/ 0 h 366832"/>
                <a:gd name="connsiteX65" fmla="*/ 184995 w 326869"/>
                <a:gd name="connsiteY65" fmla="*/ 6424 h 366832"/>
                <a:gd name="connsiteX66" fmla="*/ 155334 w 326869"/>
                <a:gd name="connsiteY66" fmla="*/ 32889 h 366832"/>
                <a:gd name="connsiteX67" fmla="*/ 138360 w 326869"/>
                <a:gd name="connsiteY67" fmla="*/ 41797 h 366832"/>
                <a:gd name="connsiteX68" fmla="*/ 136731 w 326869"/>
                <a:gd name="connsiteY68" fmla="*/ 53787 h 366832"/>
                <a:gd name="connsiteX69" fmla="*/ 136731 w 326869"/>
                <a:gd name="connsiteY69" fmla="*/ 53787 h 36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26869" h="366832">
                  <a:moveTo>
                    <a:pt x="136646" y="53787"/>
                  </a:moveTo>
                  <a:cubicBezTo>
                    <a:pt x="135788" y="56442"/>
                    <a:pt x="134331" y="57984"/>
                    <a:pt x="131416" y="59612"/>
                  </a:cubicBezTo>
                  <a:cubicBezTo>
                    <a:pt x="121644" y="64151"/>
                    <a:pt x="112900" y="70146"/>
                    <a:pt x="102956" y="74343"/>
                  </a:cubicBezTo>
                  <a:cubicBezTo>
                    <a:pt x="100041" y="69632"/>
                    <a:pt x="97727" y="64579"/>
                    <a:pt x="95412" y="59612"/>
                  </a:cubicBezTo>
                  <a:cubicBezTo>
                    <a:pt x="90440" y="60382"/>
                    <a:pt x="85554" y="61667"/>
                    <a:pt x="80839" y="63294"/>
                  </a:cubicBezTo>
                  <a:cubicBezTo>
                    <a:pt x="80839" y="68605"/>
                    <a:pt x="82725" y="74343"/>
                    <a:pt x="80582" y="79396"/>
                  </a:cubicBezTo>
                  <a:cubicBezTo>
                    <a:pt x="76210" y="83336"/>
                    <a:pt x="70380" y="85649"/>
                    <a:pt x="64722" y="87104"/>
                  </a:cubicBezTo>
                  <a:cubicBezTo>
                    <a:pt x="59407" y="83336"/>
                    <a:pt x="57693" y="76656"/>
                    <a:pt x="54178" y="71516"/>
                  </a:cubicBezTo>
                  <a:cubicBezTo>
                    <a:pt x="45520" y="72630"/>
                    <a:pt x="36862" y="74171"/>
                    <a:pt x="28204" y="75628"/>
                  </a:cubicBezTo>
                  <a:cubicBezTo>
                    <a:pt x="24860" y="76313"/>
                    <a:pt x="20574" y="76656"/>
                    <a:pt x="19031" y="80253"/>
                  </a:cubicBezTo>
                  <a:cubicBezTo>
                    <a:pt x="15516" y="87104"/>
                    <a:pt x="11487" y="93785"/>
                    <a:pt x="8830" y="101065"/>
                  </a:cubicBezTo>
                  <a:cubicBezTo>
                    <a:pt x="17659" y="108346"/>
                    <a:pt x="27689" y="114084"/>
                    <a:pt x="36433" y="121535"/>
                  </a:cubicBezTo>
                  <a:cubicBezTo>
                    <a:pt x="34633" y="130014"/>
                    <a:pt x="30261" y="137466"/>
                    <a:pt x="27003" y="145345"/>
                  </a:cubicBezTo>
                  <a:cubicBezTo>
                    <a:pt x="23232" y="154339"/>
                    <a:pt x="18688" y="162989"/>
                    <a:pt x="15602" y="172325"/>
                  </a:cubicBezTo>
                  <a:cubicBezTo>
                    <a:pt x="20660" y="174637"/>
                    <a:pt x="25803" y="176521"/>
                    <a:pt x="30861" y="178834"/>
                  </a:cubicBezTo>
                  <a:cubicBezTo>
                    <a:pt x="30347" y="180804"/>
                    <a:pt x="30861" y="183459"/>
                    <a:pt x="29147" y="184830"/>
                  </a:cubicBezTo>
                  <a:cubicBezTo>
                    <a:pt x="19631" y="192538"/>
                    <a:pt x="8830" y="198619"/>
                    <a:pt x="0" y="207098"/>
                  </a:cubicBezTo>
                  <a:cubicBezTo>
                    <a:pt x="12173" y="213522"/>
                    <a:pt x="26746" y="221145"/>
                    <a:pt x="39262" y="227054"/>
                  </a:cubicBezTo>
                  <a:lnTo>
                    <a:pt x="36519" y="235020"/>
                  </a:lnTo>
                  <a:cubicBezTo>
                    <a:pt x="30090" y="253434"/>
                    <a:pt x="23660" y="271934"/>
                    <a:pt x="17059" y="290263"/>
                  </a:cubicBezTo>
                  <a:cubicBezTo>
                    <a:pt x="15945" y="293603"/>
                    <a:pt x="14488" y="296943"/>
                    <a:pt x="14402" y="300540"/>
                  </a:cubicBezTo>
                  <a:cubicBezTo>
                    <a:pt x="16031" y="305765"/>
                    <a:pt x="19031" y="310390"/>
                    <a:pt x="21431" y="315272"/>
                  </a:cubicBezTo>
                  <a:cubicBezTo>
                    <a:pt x="26575" y="324693"/>
                    <a:pt x="30861" y="334543"/>
                    <a:pt x="36262" y="343793"/>
                  </a:cubicBezTo>
                  <a:cubicBezTo>
                    <a:pt x="40377" y="342423"/>
                    <a:pt x="44406" y="340367"/>
                    <a:pt x="48778" y="339853"/>
                  </a:cubicBezTo>
                  <a:cubicBezTo>
                    <a:pt x="52464" y="340967"/>
                    <a:pt x="55378" y="343450"/>
                    <a:pt x="58465" y="345592"/>
                  </a:cubicBezTo>
                  <a:cubicBezTo>
                    <a:pt x="68237" y="352786"/>
                    <a:pt x="78353" y="359552"/>
                    <a:pt x="88040" y="366833"/>
                  </a:cubicBezTo>
                  <a:cubicBezTo>
                    <a:pt x="97469" y="361608"/>
                    <a:pt x="106728" y="355955"/>
                    <a:pt x="115986" y="350388"/>
                  </a:cubicBezTo>
                  <a:cubicBezTo>
                    <a:pt x="116586" y="340196"/>
                    <a:pt x="114357" y="330089"/>
                    <a:pt x="115214" y="319983"/>
                  </a:cubicBezTo>
                  <a:cubicBezTo>
                    <a:pt x="121301" y="319469"/>
                    <a:pt x="126359" y="319983"/>
                    <a:pt x="132445" y="319640"/>
                  </a:cubicBezTo>
                  <a:cubicBezTo>
                    <a:pt x="137246" y="319297"/>
                    <a:pt x="142304" y="321953"/>
                    <a:pt x="142304" y="321953"/>
                  </a:cubicBezTo>
                  <a:cubicBezTo>
                    <a:pt x="147104" y="324865"/>
                    <a:pt x="147276" y="325550"/>
                    <a:pt x="151305" y="329490"/>
                  </a:cubicBezTo>
                  <a:cubicBezTo>
                    <a:pt x="157648" y="327606"/>
                    <a:pt x="163563" y="324693"/>
                    <a:pt x="169650" y="322295"/>
                  </a:cubicBezTo>
                  <a:cubicBezTo>
                    <a:pt x="175993" y="319555"/>
                    <a:pt x="183109" y="320668"/>
                    <a:pt x="189795" y="319983"/>
                  </a:cubicBezTo>
                  <a:cubicBezTo>
                    <a:pt x="200768" y="319041"/>
                    <a:pt x="211912" y="319555"/>
                    <a:pt x="222885" y="318270"/>
                  </a:cubicBezTo>
                  <a:cubicBezTo>
                    <a:pt x="219713" y="313816"/>
                    <a:pt x="215684" y="309962"/>
                    <a:pt x="213198" y="305080"/>
                  </a:cubicBezTo>
                  <a:cubicBezTo>
                    <a:pt x="217399" y="299941"/>
                    <a:pt x="224514" y="298485"/>
                    <a:pt x="230086" y="295059"/>
                  </a:cubicBezTo>
                  <a:lnTo>
                    <a:pt x="236172" y="291976"/>
                  </a:lnTo>
                  <a:cubicBezTo>
                    <a:pt x="236172" y="291976"/>
                    <a:pt x="242516" y="298057"/>
                    <a:pt x="245259" y="301483"/>
                  </a:cubicBezTo>
                  <a:cubicBezTo>
                    <a:pt x="249117" y="306279"/>
                    <a:pt x="254689" y="309876"/>
                    <a:pt x="257432" y="315444"/>
                  </a:cubicBezTo>
                  <a:cubicBezTo>
                    <a:pt x="258118" y="321268"/>
                    <a:pt x="257518" y="327177"/>
                    <a:pt x="257689" y="333002"/>
                  </a:cubicBezTo>
                  <a:cubicBezTo>
                    <a:pt x="262490" y="330175"/>
                    <a:pt x="267891" y="327948"/>
                    <a:pt x="271834" y="323923"/>
                  </a:cubicBezTo>
                  <a:cubicBezTo>
                    <a:pt x="277149" y="313131"/>
                    <a:pt x="278778" y="300712"/>
                    <a:pt x="284607" y="290092"/>
                  </a:cubicBezTo>
                  <a:cubicBezTo>
                    <a:pt x="289322" y="291119"/>
                    <a:pt x="294037" y="292490"/>
                    <a:pt x="298752" y="293689"/>
                  </a:cubicBezTo>
                  <a:cubicBezTo>
                    <a:pt x="302524" y="286923"/>
                    <a:pt x="303638" y="278957"/>
                    <a:pt x="307839" y="272362"/>
                  </a:cubicBezTo>
                  <a:cubicBezTo>
                    <a:pt x="309296" y="269193"/>
                    <a:pt x="313325" y="269621"/>
                    <a:pt x="316068" y="268594"/>
                  </a:cubicBezTo>
                  <a:cubicBezTo>
                    <a:pt x="315125" y="264911"/>
                    <a:pt x="314268" y="261228"/>
                    <a:pt x="313496" y="257459"/>
                  </a:cubicBezTo>
                  <a:cubicBezTo>
                    <a:pt x="316240" y="255147"/>
                    <a:pt x="319669" y="253519"/>
                    <a:pt x="321897" y="250608"/>
                  </a:cubicBezTo>
                  <a:cubicBezTo>
                    <a:pt x="323269" y="246925"/>
                    <a:pt x="323183" y="242899"/>
                    <a:pt x="323441" y="238960"/>
                  </a:cubicBezTo>
                  <a:cubicBezTo>
                    <a:pt x="320697" y="238017"/>
                    <a:pt x="314868" y="239302"/>
                    <a:pt x="316068" y="234848"/>
                  </a:cubicBezTo>
                  <a:cubicBezTo>
                    <a:pt x="319240" y="231422"/>
                    <a:pt x="323355" y="229196"/>
                    <a:pt x="326869" y="226112"/>
                  </a:cubicBezTo>
                  <a:cubicBezTo>
                    <a:pt x="321983" y="216091"/>
                    <a:pt x="316497" y="206413"/>
                    <a:pt x="311439" y="196392"/>
                  </a:cubicBezTo>
                  <a:cubicBezTo>
                    <a:pt x="309124" y="190996"/>
                    <a:pt x="303038" y="189283"/>
                    <a:pt x="298495" y="186457"/>
                  </a:cubicBezTo>
                  <a:cubicBezTo>
                    <a:pt x="286579" y="179776"/>
                    <a:pt x="272091" y="174552"/>
                    <a:pt x="266005" y="161276"/>
                  </a:cubicBezTo>
                  <a:cubicBezTo>
                    <a:pt x="266176" y="156994"/>
                    <a:pt x="267462" y="152797"/>
                    <a:pt x="268405" y="148600"/>
                  </a:cubicBezTo>
                  <a:cubicBezTo>
                    <a:pt x="266090" y="146973"/>
                    <a:pt x="263690" y="145345"/>
                    <a:pt x="261290" y="143804"/>
                  </a:cubicBezTo>
                  <a:lnTo>
                    <a:pt x="256061" y="140635"/>
                  </a:lnTo>
                  <a:cubicBezTo>
                    <a:pt x="251346" y="137294"/>
                    <a:pt x="246116" y="134639"/>
                    <a:pt x="241659" y="130956"/>
                  </a:cubicBezTo>
                  <a:cubicBezTo>
                    <a:pt x="240716" y="127959"/>
                    <a:pt x="243202" y="125561"/>
                    <a:pt x="244831" y="123334"/>
                  </a:cubicBezTo>
                  <a:cubicBezTo>
                    <a:pt x="250231" y="116825"/>
                    <a:pt x="255632" y="110315"/>
                    <a:pt x="260604" y="103549"/>
                  </a:cubicBezTo>
                  <a:cubicBezTo>
                    <a:pt x="247660" y="96868"/>
                    <a:pt x="233172" y="93614"/>
                    <a:pt x="220056" y="87362"/>
                  </a:cubicBezTo>
                  <a:cubicBezTo>
                    <a:pt x="220056" y="78625"/>
                    <a:pt x="221085" y="69889"/>
                    <a:pt x="221428" y="61153"/>
                  </a:cubicBezTo>
                  <a:cubicBezTo>
                    <a:pt x="221342" y="56185"/>
                    <a:pt x="226828" y="54644"/>
                    <a:pt x="230086" y="52245"/>
                  </a:cubicBezTo>
                  <a:cubicBezTo>
                    <a:pt x="229314" y="41025"/>
                    <a:pt x="227514" y="29891"/>
                    <a:pt x="226400" y="18671"/>
                  </a:cubicBezTo>
                  <a:cubicBezTo>
                    <a:pt x="226400" y="13019"/>
                    <a:pt x="220313" y="11391"/>
                    <a:pt x="216456" y="8736"/>
                  </a:cubicBezTo>
                  <a:cubicBezTo>
                    <a:pt x="210884" y="5910"/>
                    <a:pt x="205826" y="1713"/>
                    <a:pt x="199739" y="0"/>
                  </a:cubicBezTo>
                  <a:cubicBezTo>
                    <a:pt x="194596" y="1627"/>
                    <a:pt x="189967" y="4454"/>
                    <a:pt x="184995" y="6424"/>
                  </a:cubicBezTo>
                  <a:cubicBezTo>
                    <a:pt x="171793" y="11048"/>
                    <a:pt x="166735" y="25780"/>
                    <a:pt x="155334" y="32889"/>
                  </a:cubicBezTo>
                  <a:cubicBezTo>
                    <a:pt x="149676" y="35887"/>
                    <a:pt x="143847" y="38628"/>
                    <a:pt x="138360" y="41797"/>
                  </a:cubicBezTo>
                  <a:cubicBezTo>
                    <a:pt x="137760" y="45822"/>
                    <a:pt x="137246" y="50104"/>
                    <a:pt x="136731" y="53787"/>
                  </a:cubicBezTo>
                  <a:lnTo>
                    <a:pt x="136731" y="53787"/>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sp>
        <p:nvSpPr>
          <p:cNvPr id="245" name="Background 1">
            <a:extLst>
              <a:ext uri="{FF2B5EF4-FFF2-40B4-BE49-F238E27FC236}">
                <a16:creationId xmlns:a16="http://schemas.microsoft.com/office/drawing/2014/main" id="{553A4703-FDE6-1821-E453-A0458F03B058}"/>
              </a:ext>
              <a:ext uri="{C183D7F6-B498-43B3-948B-1728B52AA6E4}">
                <adec:decorative xmlns:adec="http://schemas.microsoft.com/office/drawing/2017/decorative" val="1"/>
              </a:ext>
            </a:extLst>
          </p:cNvPr>
          <p:cNvSpPr/>
          <p:nvPr/>
        </p:nvSpPr>
        <p:spPr>
          <a:xfrm>
            <a:off x="9005806" y="2923259"/>
            <a:ext cx="2916000" cy="1510728"/>
          </a:xfrm>
          <a:custGeom>
            <a:avLst/>
            <a:gdLst>
              <a:gd name="connsiteX0" fmla="*/ 0 w 4485818"/>
              <a:gd name="connsiteY0" fmla="*/ 0 h 2166822"/>
              <a:gd name="connsiteX1" fmla="*/ 0 w 4485818"/>
              <a:gd name="connsiteY1" fmla="*/ 2166822 h 2166822"/>
              <a:gd name="connsiteX2" fmla="*/ 4485818 w 4485818"/>
              <a:gd name="connsiteY2" fmla="*/ 2166822 h 2166822"/>
              <a:gd name="connsiteX3" fmla="*/ 4485818 w 4485818"/>
              <a:gd name="connsiteY3" fmla="*/ 0 h 2166822"/>
              <a:gd name="connsiteX4" fmla="*/ 0 w 4485818"/>
              <a:gd name="connsiteY4" fmla="*/ 0 h 216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5818" h="2166822">
                <a:moveTo>
                  <a:pt x="0" y="0"/>
                </a:moveTo>
                <a:lnTo>
                  <a:pt x="0" y="2166822"/>
                </a:lnTo>
                <a:lnTo>
                  <a:pt x="4485818" y="2166822"/>
                </a:lnTo>
                <a:lnTo>
                  <a:pt x="4485818" y="0"/>
                </a:lnTo>
                <a:lnTo>
                  <a:pt x="0" y="0"/>
                </a:lnTo>
              </a:path>
            </a:pathLst>
          </a:custGeom>
          <a:solidFill>
            <a:srgbClr val="B5DDF7"/>
          </a:solidFill>
          <a:ln w="8572" cap="flat">
            <a:noFill/>
            <a:prstDash val="solid"/>
            <a:miter/>
          </a:ln>
        </p:spPr>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246" name="TextBox 245">
            <a:extLst>
              <a:ext uri="{FF2B5EF4-FFF2-40B4-BE49-F238E27FC236}">
                <a16:creationId xmlns:a16="http://schemas.microsoft.com/office/drawing/2014/main" id="{B0008E65-796F-43A1-5347-179EECD3B593}"/>
              </a:ext>
            </a:extLst>
          </p:cNvPr>
          <p:cNvSpPr txBox="1"/>
          <p:nvPr/>
        </p:nvSpPr>
        <p:spPr>
          <a:xfrm>
            <a:off x="9005806" y="2917740"/>
            <a:ext cx="2916000" cy="241980"/>
          </a:xfrm>
          <a:prstGeom prst="rect">
            <a:avLst/>
          </a:prstGeom>
          <a:solidFill>
            <a:srgbClr val="1E1541"/>
          </a:solidFill>
        </p:spPr>
        <p:txBody>
          <a:bodyPr wrap="square" lIns="36000" tIns="36000" rIns="36000" bIns="36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FFFFFF"/>
                </a:solidFill>
                <a:effectLst/>
                <a:uLnTx/>
                <a:uFillTx/>
                <a:ea typeface="+mn-ea"/>
                <a:cs typeface="+mn-cs"/>
              </a:rPr>
              <a:t>Wales </a:t>
            </a:r>
          </a:p>
        </p:txBody>
      </p:sp>
      <p:sp>
        <p:nvSpPr>
          <p:cNvPr id="247" name="TextBox 246">
            <a:extLst>
              <a:ext uri="{FF2B5EF4-FFF2-40B4-BE49-F238E27FC236}">
                <a16:creationId xmlns:a16="http://schemas.microsoft.com/office/drawing/2014/main" id="{B63926FA-2A05-E0D0-B3C0-6590DAD48CB7}"/>
              </a:ext>
            </a:extLst>
          </p:cNvPr>
          <p:cNvSpPr txBox="1"/>
          <p:nvPr/>
        </p:nvSpPr>
        <p:spPr>
          <a:xfrm>
            <a:off x="9026611" y="3201901"/>
            <a:ext cx="2916000" cy="1296000"/>
          </a:xfrm>
          <a:prstGeom prst="rect">
            <a:avLst/>
          </a:prstGeom>
          <a:noFill/>
        </p:spPr>
        <p:txBody>
          <a:bodyPr wrap="square" lIns="36000" tIns="36000" rIns="36000" bIns="36000" rtlCol="0">
            <a:noAutofit/>
          </a:bodyPr>
          <a:lstStyle/>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chemeClr val="accent1"/>
                </a:solidFill>
                <a:effectLst/>
                <a:uLnTx/>
                <a:uFillTx/>
                <a:ea typeface="+mn-ea"/>
                <a:cs typeface="+mn-cs"/>
              </a:rPr>
              <a:t>1% year on year spend growth (real terms)</a:t>
            </a:r>
          </a:p>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chemeClr val="accent1"/>
                </a:solidFill>
                <a:effectLst/>
                <a:uLnTx/>
                <a:uFillTx/>
                <a:ea typeface="+mn-ea"/>
                <a:cs typeface="+mn-cs"/>
              </a:rPr>
              <a:t>Most growth seen from North Wales</a:t>
            </a:r>
          </a:p>
          <a:p>
            <a:pPr marL="182563" lvl="0" indent="-182563">
              <a:buFont typeface="Arial" panose="020B0604020202020204" pitchFamily="34" charset="0"/>
              <a:buChar char="•"/>
              <a:defRPr/>
            </a:pPr>
            <a:r>
              <a:rPr lang="en-GB" sz="1100" dirty="0">
                <a:solidFill>
                  <a:schemeClr val="accent1"/>
                </a:solidFill>
              </a:rPr>
              <a:t>Higher than average share of spend in summer months</a:t>
            </a:r>
          </a:p>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chemeClr val="accent1"/>
                </a:solidFill>
                <a:effectLst/>
                <a:uLnTx/>
                <a:uFillTx/>
                <a:ea typeface="+mn-ea"/>
                <a:cs typeface="+mn-cs"/>
              </a:rPr>
              <a:t>The region with the highest share of retail spend (37%)</a:t>
            </a:r>
          </a:p>
        </p:txBody>
      </p:sp>
      <p:sp>
        <p:nvSpPr>
          <p:cNvPr id="259" name="Freeform 9">
            <a:extLst>
              <a:ext uri="{FF2B5EF4-FFF2-40B4-BE49-F238E27FC236}">
                <a16:creationId xmlns:a16="http://schemas.microsoft.com/office/drawing/2014/main" id="{1089C02A-0C9F-1A01-A818-B0842C872064}"/>
              </a:ext>
              <a:ext uri="{C183D7F6-B498-43B3-948B-1728B52AA6E4}">
                <adec:decorative xmlns:adec="http://schemas.microsoft.com/office/drawing/2017/decorative" val="1"/>
              </a:ext>
            </a:extLst>
          </p:cNvPr>
          <p:cNvSpPr>
            <a:spLocks noEditPoints="1"/>
          </p:cNvSpPr>
          <p:nvPr/>
        </p:nvSpPr>
        <p:spPr bwMode="auto">
          <a:xfrm>
            <a:off x="11325339" y="2748091"/>
            <a:ext cx="485036" cy="560236"/>
          </a:xfrm>
          <a:custGeom>
            <a:avLst/>
            <a:gdLst/>
            <a:ahLst/>
            <a:cxnLst>
              <a:cxn ang="0">
                <a:pos x="456" y="487"/>
              </a:cxn>
              <a:cxn ang="0">
                <a:pos x="444" y="366"/>
              </a:cxn>
              <a:cxn ang="0">
                <a:pos x="432" y="298"/>
              </a:cxn>
              <a:cxn ang="0">
                <a:pos x="435" y="213"/>
              </a:cxn>
              <a:cxn ang="0">
                <a:pos x="476" y="156"/>
              </a:cxn>
              <a:cxn ang="0">
                <a:pos x="481" y="145"/>
              </a:cxn>
              <a:cxn ang="0">
                <a:pos x="443" y="65"/>
              </a:cxn>
              <a:cxn ang="0">
                <a:pos x="395" y="28"/>
              </a:cxn>
              <a:cxn ang="0">
                <a:pos x="302" y="37"/>
              </a:cxn>
              <a:cxn ang="0">
                <a:pos x="293" y="47"/>
              </a:cxn>
              <a:cxn ang="0">
                <a:pos x="243" y="61"/>
              </a:cxn>
              <a:cxn ang="0">
                <a:pos x="228" y="42"/>
              </a:cxn>
              <a:cxn ang="0">
                <a:pos x="215" y="7"/>
              </a:cxn>
              <a:cxn ang="0">
                <a:pos x="162" y="7"/>
              </a:cxn>
              <a:cxn ang="0">
                <a:pos x="158" y="42"/>
              </a:cxn>
              <a:cxn ang="0">
                <a:pos x="136" y="39"/>
              </a:cxn>
              <a:cxn ang="0">
                <a:pos x="149" y="50"/>
              </a:cxn>
              <a:cxn ang="0">
                <a:pos x="168" y="77"/>
              </a:cxn>
              <a:cxn ang="0">
                <a:pos x="192" y="79"/>
              </a:cxn>
              <a:cxn ang="0">
                <a:pos x="222" y="81"/>
              </a:cxn>
              <a:cxn ang="0">
                <a:pos x="186" y="135"/>
              </a:cxn>
              <a:cxn ang="0">
                <a:pos x="147" y="157"/>
              </a:cxn>
              <a:cxn ang="0">
                <a:pos x="123" y="186"/>
              </a:cxn>
              <a:cxn ang="0">
                <a:pos x="142" y="197"/>
              </a:cxn>
              <a:cxn ang="0">
                <a:pos x="170" y="195"/>
              </a:cxn>
              <a:cxn ang="0">
                <a:pos x="190" y="170"/>
              </a:cxn>
              <a:cxn ang="0">
                <a:pos x="234" y="172"/>
              </a:cxn>
              <a:cxn ang="0">
                <a:pos x="253" y="227"/>
              </a:cxn>
              <a:cxn ang="0">
                <a:pos x="263" y="280"/>
              </a:cxn>
              <a:cxn ang="0">
                <a:pos x="225" y="357"/>
              </a:cxn>
              <a:cxn ang="0">
                <a:pos x="181" y="385"/>
              </a:cxn>
              <a:cxn ang="0">
                <a:pos x="123" y="408"/>
              </a:cxn>
              <a:cxn ang="0">
                <a:pos x="85" y="438"/>
              </a:cxn>
              <a:cxn ang="0">
                <a:pos x="49" y="433"/>
              </a:cxn>
              <a:cxn ang="0">
                <a:pos x="46" y="449"/>
              </a:cxn>
              <a:cxn ang="0">
                <a:pos x="1" y="467"/>
              </a:cxn>
              <a:cxn ang="0">
                <a:pos x="33" y="487"/>
              </a:cxn>
              <a:cxn ang="0">
                <a:pos x="21" y="535"/>
              </a:cxn>
              <a:cxn ang="0">
                <a:pos x="41" y="538"/>
              </a:cxn>
              <a:cxn ang="0">
                <a:pos x="41" y="539"/>
              </a:cxn>
              <a:cxn ang="0">
                <a:pos x="73" y="573"/>
              </a:cxn>
              <a:cxn ang="0">
                <a:pos x="101" y="561"/>
              </a:cxn>
              <a:cxn ang="0">
                <a:pos x="135" y="530"/>
              </a:cxn>
              <a:cxn ang="0">
                <a:pos x="167" y="522"/>
              </a:cxn>
              <a:cxn ang="0">
                <a:pos x="182" y="532"/>
              </a:cxn>
              <a:cxn ang="0">
                <a:pos x="200" y="552"/>
              </a:cxn>
              <a:cxn ang="0">
                <a:pos x="222" y="563"/>
              </a:cxn>
              <a:cxn ang="0">
                <a:pos x="194" y="584"/>
              </a:cxn>
              <a:cxn ang="0">
                <a:pos x="227" y="586"/>
              </a:cxn>
              <a:cxn ang="0">
                <a:pos x="269" y="576"/>
              </a:cxn>
              <a:cxn ang="0">
                <a:pos x="310" y="618"/>
              </a:cxn>
              <a:cxn ang="0">
                <a:pos x="380" y="648"/>
              </a:cxn>
              <a:cxn ang="0">
                <a:pos x="420" y="622"/>
              </a:cxn>
              <a:cxn ang="0">
                <a:pos x="447" y="602"/>
              </a:cxn>
              <a:cxn ang="0">
                <a:pos x="511" y="565"/>
              </a:cxn>
              <a:cxn ang="0">
                <a:pos x="238" y="66"/>
              </a:cxn>
              <a:cxn ang="0">
                <a:pos x="250" y="163"/>
              </a:cxn>
              <a:cxn ang="0">
                <a:pos x="168" y="519"/>
              </a:cxn>
              <a:cxn ang="0">
                <a:pos x="452" y="595"/>
              </a:cxn>
            </a:cxnLst>
            <a:rect l="0" t="0" r="r" b="b"/>
            <a:pathLst>
              <a:path w="512" h="648">
                <a:moveTo>
                  <a:pt x="510" y="538"/>
                </a:moveTo>
                <a:cubicBezTo>
                  <a:pt x="510" y="531"/>
                  <a:pt x="510" y="524"/>
                  <a:pt x="510" y="517"/>
                </a:cubicBezTo>
                <a:cubicBezTo>
                  <a:pt x="510" y="512"/>
                  <a:pt x="510" y="512"/>
                  <a:pt x="510" y="512"/>
                </a:cubicBezTo>
                <a:cubicBezTo>
                  <a:pt x="510" y="512"/>
                  <a:pt x="510" y="512"/>
                  <a:pt x="510" y="512"/>
                </a:cubicBezTo>
                <a:cubicBezTo>
                  <a:pt x="504" y="508"/>
                  <a:pt x="499" y="505"/>
                  <a:pt x="494" y="501"/>
                </a:cubicBezTo>
                <a:cubicBezTo>
                  <a:pt x="493" y="500"/>
                  <a:pt x="493" y="500"/>
                  <a:pt x="493" y="500"/>
                </a:cubicBezTo>
                <a:cubicBezTo>
                  <a:pt x="489" y="497"/>
                  <a:pt x="489" y="497"/>
                  <a:pt x="489" y="497"/>
                </a:cubicBezTo>
                <a:cubicBezTo>
                  <a:pt x="487" y="496"/>
                  <a:pt x="486" y="495"/>
                  <a:pt x="484" y="493"/>
                </a:cubicBezTo>
                <a:cubicBezTo>
                  <a:pt x="483" y="493"/>
                  <a:pt x="483" y="493"/>
                  <a:pt x="483" y="493"/>
                </a:cubicBezTo>
                <a:cubicBezTo>
                  <a:pt x="479" y="489"/>
                  <a:pt x="472" y="483"/>
                  <a:pt x="468" y="483"/>
                </a:cubicBezTo>
                <a:cubicBezTo>
                  <a:pt x="468" y="483"/>
                  <a:pt x="466" y="484"/>
                  <a:pt x="465" y="484"/>
                </a:cubicBezTo>
                <a:cubicBezTo>
                  <a:pt x="462" y="486"/>
                  <a:pt x="459" y="487"/>
                  <a:pt x="456" y="487"/>
                </a:cubicBezTo>
                <a:cubicBezTo>
                  <a:pt x="455" y="487"/>
                  <a:pt x="455" y="487"/>
                  <a:pt x="454" y="487"/>
                </a:cubicBezTo>
                <a:cubicBezTo>
                  <a:pt x="449" y="486"/>
                  <a:pt x="446" y="481"/>
                  <a:pt x="443" y="474"/>
                </a:cubicBezTo>
                <a:cubicBezTo>
                  <a:pt x="443" y="474"/>
                  <a:pt x="443" y="473"/>
                  <a:pt x="442" y="472"/>
                </a:cubicBezTo>
                <a:cubicBezTo>
                  <a:pt x="439" y="466"/>
                  <a:pt x="436" y="460"/>
                  <a:pt x="433" y="454"/>
                </a:cubicBezTo>
                <a:cubicBezTo>
                  <a:pt x="429" y="446"/>
                  <a:pt x="429" y="446"/>
                  <a:pt x="429" y="446"/>
                </a:cubicBezTo>
                <a:cubicBezTo>
                  <a:pt x="429" y="445"/>
                  <a:pt x="428" y="444"/>
                  <a:pt x="427" y="443"/>
                </a:cubicBezTo>
                <a:cubicBezTo>
                  <a:pt x="424" y="438"/>
                  <a:pt x="422" y="434"/>
                  <a:pt x="422" y="431"/>
                </a:cubicBezTo>
                <a:cubicBezTo>
                  <a:pt x="422" y="427"/>
                  <a:pt x="424" y="421"/>
                  <a:pt x="427" y="413"/>
                </a:cubicBezTo>
                <a:cubicBezTo>
                  <a:pt x="428" y="411"/>
                  <a:pt x="429" y="409"/>
                  <a:pt x="430" y="407"/>
                </a:cubicBezTo>
                <a:cubicBezTo>
                  <a:pt x="432" y="400"/>
                  <a:pt x="434" y="395"/>
                  <a:pt x="436" y="390"/>
                </a:cubicBezTo>
                <a:cubicBezTo>
                  <a:pt x="436" y="388"/>
                  <a:pt x="436" y="388"/>
                  <a:pt x="436" y="388"/>
                </a:cubicBezTo>
                <a:cubicBezTo>
                  <a:pt x="439" y="381"/>
                  <a:pt x="441" y="375"/>
                  <a:pt x="444" y="366"/>
                </a:cubicBezTo>
                <a:cubicBezTo>
                  <a:pt x="445" y="365"/>
                  <a:pt x="445" y="363"/>
                  <a:pt x="446" y="361"/>
                </a:cubicBezTo>
                <a:cubicBezTo>
                  <a:pt x="446" y="361"/>
                  <a:pt x="446" y="361"/>
                  <a:pt x="446" y="361"/>
                </a:cubicBezTo>
                <a:cubicBezTo>
                  <a:pt x="448" y="357"/>
                  <a:pt x="451" y="350"/>
                  <a:pt x="450" y="348"/>
                </a:cubicBezTo>
                <a:cubicBezTo>
                  <a:pt x="449" y="346"/>
                  <a:pt x="444" y="343"/>
                  <a:pt x="435" y="340"/>
                </a:cubicBezTo>
                <a:cubicBezTo>
                  <a:pt x="435" y="340"/>
                  <a:pt x="435" y="340"/>
                  <a:pt x="435" y="340"/>
                </a:cubicBezTo>
                <a:cubicBezTo>
                  <a:pt x="433" y="339"/>
                  <a:pt x="432" y="339"/>
                  <a:pt x="432" y="338"/>
                </a:cubicBezTo>
                <a:cubicBezTo>
                  <a:pt x="423" y="334"/>
                  <a:pt x="417" y="331"/>
                  <a:pt x="412" y="328"/>
                </a:cubicBezTo>
                <a:cubicBezTo>
                  <a:pt x="403" y="323"/>
                  <a:pt x="403" y="323"/>
                  <a:pt x="403" y="323"/>
                </a:cubicBezTo>
                <a:cubicBezTo>
                  <a:pt x="409" y="315"/>
                  <a:pt x="409" y="315"/>
                  <a:pt x="409" y="315"/>
                </a:cubicBezTo>
                <a:cubicBezTo>
                  <a:pt x="413" y="312"/>
                  <a:pt x="417" y="309"/>
                  <a:pt x="422" y="305"/>
                </a:cubicBezTo>
                <a:cubicBezTo>
                  <a:pt x="423" y="304"/>
                  <a:pt x="425" y="303"/>
                  <a:pt x="427" y="302"/>
                </a:cubicBezTo>
                <a:cubicBezTo>
                  <a:pt x="428" y="301"/>
                  <a:pt x="430" y="300"/>
                  <a:pt x="432" y="298"/>
                </a:cubicBezTo>
                <a:cubicBezTo>
                  <a:pt x="435" y="297"/>
                  <a:pt x="440" y="293"/>
                  <a:pt x="442" y="291"/>
                </a:cubicBezTo>
                <a:cubicBezTo>
                  <a:pt x="441" y="290"/>
                  <a:pt x="438" y="290"/>
                  <a:pt x="437" y="290"/>
                </a:cubicBezTo>
                <a:cubicBezTo>
                  <a:pt x="434" y="289"/>
                  <a:pt x="431" y="288"/>
                  <a:pt x="428" y="286"/>
                </a:cubicBezTo>
                <a:cubicBezTo>
                  <a:pt x="423" y="283"/>
                  <a:pt x="423" y="283"/>
                  <a:pt x="423" y="283"/>
                </a:cubicBezTo>
                <a:cubicBezTo>
                  <a:pt x="425" y="277"/>
                  <a:pt x="425" y="277"/>
                  <a:pt x="425" y="277"/>
                </a:cubicBezTo>
                <a:cubicBezTo>
                  <a:pt x="429" y="265"/>
                  <a:pt x="435" y="253"/>
                  <a:pt x="440" y="241"/>
                </a:cubicBezTo>
                <a:cubicBezTo>
                  <a:pt x="443" y="235"/>
                  <a:pt x="443" y="235"/>
                  <a:pt x="443" y="235"/>
                </a:cubicBezTo>
                <a:cubicBezTo>
                  <a:pt x="443" y="234"/>
                  <a:pt x="444" y="232"/>
                  <a:pt x="445" y="231"/>
                </a:cubicBezTo>
                <a:cubicBezTo>
                  <a:pt x="446" y="229"/>
                  <a:pt x="448" y="225"/>
                  <a:pt x="448" y="223"/>
                </a:cubicBezTo>
                <a:cubicBezTo>
                  <a:pt x="447" y="221"/>
                  <a:pt x="442" y="218"/>
                  <a:pt x="439" y="216"/>
                </a:cubicBezTo>
                <a:cubicBezTo>
                  <a:pt x="439" y="216"/>
                  <a:pt x="439" y="216"/>
                  <a:pt x="439" y="216"/>
                </a:cubicBezTo>
                <a:cubicBezTo>
                  <a:pt x="437" y="215"/>
                  <a:pt x="436" y="214"/>
                  <a:pt x="435" y="213"/>
                </a:cubicBezTo>
                <a:cubicBezTo>
                  <a:pt x="434" y="212"/>
                  <a:pt x="432" y="212"/>
                  <a:pt x="431" y="211"/>
                </a:cubicBezTo>
                <a:cubicBezTo>
                  <a:pt x="431" y="210"/>
                  <a:pt x="431" y="210"/>
                  <a:pt x="431" y="210"/>
                </a:cubicBezTo>
                <a:cubicBezTo>
                  <a:pt x="426" y="207"/>
                  <a:pt x="423" y="205"/>
                  <a:pt x="419" y="201"/>
                </a:cubicBezTo>
                <a:cubicBezTo>
                  <a:pt x="416" y="198"/>
                  <a:pt x="416" y="198"/>
                  <a:pt x="416" y="198"/>
                </a:cubicBezTo>
                <a:cubicBezTo>
                  <a:pt x="417" y="193"/>
                  <a:pt x="417" y="193"/>
                  <a:pt x="417" y="193"/>
                </a:cubicBezTo>
                <a:cubicBezTo>
                  <a:pt x="421" y="182"/>
                  <a:pt x="427" y="173"/>
                  <a:pt x="432" y="166"/>
                </a:cubicBezTo>
                <a:cubicBezTo>
                  <a:pt x="434" y="163"/>
                  <a:pt x="434" y="163"/>
                  <a:pt x="434" y="163"/>
                </a:cubicBezTo>
                <a:cubicBezTo>
                  <a:pt x="437" y="162"/>
                  <a:pt x="437" y="162"/>
                  <a:pt x="437" y="162"/>
                </a:cubicBezTo>
                <a:cubicBezTo>
                  <a:pt x="442" y="161"/>
                  <a:pt x="448" y="160"/>
                  <a:pt x="453" y="159"/>
                </a:cubicBezTo>
                <a:cubicBezTo>
                  <a:pt x="454" y="159"/>
                  <a:pt x="454" y="159"/>
                  <a:pt x="454" y="159"/>
                </a:cubicBezTo>
                <a:cubicBezTo>
                  <a:pt x="460" y="158"/>
                  <a:pt x="466" y="157"/>
                  <a:pt x="473" y="156"/>
                </a:cubicBezTo>
                <a:cubicBezTo>
                  <a:pt x="476" y="156"/>
                  <a:pt x="476" y="156"/>
                  <a:pt x="476" y="156"/>
                </a:cubicBezTo>
                <a:cubicBezTo>
                  <a:pt x="479" y="158"/>
                  <a:pt x="479" y="158"/>
                  <a:pt x="479" y="158"/>
                </a:cubicBezTo>
                <a:cubicBezTo>
                  <a:pt x="483" y="161"/>
                  <a:pt x="484" y="165"/>
                  <a:pt x="486" y="169"/>
                </a:cubicBezTo>
                <a:cubicBezTo>
                  <a:pt x="487" y="172"/>
                  <a:pt x="488" y="174"/>
                  <a:pt x="489" y="174"/>
                </a:cubicBezTo>
                <a:cubicBezTo>
                  <a:pt x="489" y="174"/>
                  <a:pt x="489" y="174"/>
                  <a:pt x="489" y="174"/>
                </a:cubicBezTo>
                <a:cubicBezTo>
                  <a:pt x="492" y="174"/>
                  <a:pt x="498" y="170"/>
                  <a:pt x="501" y="168"/>
                </a:cubicBezTo>
                <a:cubicBezTo>
                  <a:pt x="501" y="167"/>
                  <a:pt x="501" y="167"/>
                  <a:pt x="501" y="167"/>
                </a:cubicBezTo>
                <a:cubicBezTo>
                  <a:pt x="501" y="165"/>
                  <a:pt x="501" y="162"/>
                  <a:pt x="501" y="160"/>
                </a:cubicBezTo>
                <a:cubicBezTo>
                  <a:pt x="501" y="158"/>
                  <a:pt x="501" y="156"/>
                  <a:pt x="501" y="154"/>
                </a:cubicBezTo>
                <a:cubicBezTo>
                  <a:pt x="500" y="150"/>
                  <a:pt x="500" y="150"/>
                  <a:pt x="500" y="150"/>
                </a:cubicBezTo>
                <a:cubicBezTo>
                  <a:pt x="498" y="149"/>
                  <a:pt x="494" y="148"/>
                  <a:pt x="491" y="148"/>
                </a:cubicBezTo>
                <a:cubicBezTo>
                  <a:pt x="489" y="147"/>
                  <a:pt x="486" y="147"/>
                  <a:pt x="484" y="146"/>
                </a:cubicBezTo>
                <a:cubicBezTo>
                  <a:pt x="481" y="145"/>
                  <a:pt x="481" y="145"/>
                  <a:pt x="481" y="145"/>
                </a:cubicBezTo>
                <a:cubicBezTo>
                  <a:pt x="479" y="143"/>
                  <a:pt x="479" y="143"/>
                  <a:pt x="479" y="143"/>
                </a:cubicBezTo>
                <a:cubicBezTo>
                  <a:pt x="475" y="137"/>
                  <a:pt x="475" y="129"/>
                  <a:pt x="474" y="123"/>
                </a:cubicBezTo>
                <a:cubicBezTo>
                  <a:pt x="473" y="117"/>
                  <a:pt x="473" y="111"/>
                  <a:pt x="470" y="107"/>
                </a:cubicBezTo>
                <a:cubicBezTo>
                  <a:pt x="469" y="106"/>
                  <a:pt x="468" y="106"/>
                  <a:pt x="466" y="105"/>
                </a:cubicBezTo>
                <a:cubicBezTo>
                  <a:pt x="463" y="104"/>
                  <a:pt x="460" y="102"/>
                  <a:pt x="458" y="99"/>
                </a:cubicBezTo>
                <a:cubicBezTo>
                  <a:pt x="454" y="95"/>
                  <a:pt x="454" y="95"/>
                  <a:pt x="454" y="95"/>
                </a:cubicBezTo>
                <a:cubicBezTo>
                  <a:pt x="457" y="90"/>
                  <a:pt x="457" y="90"/>
                  <a:pt x="457" y="90"/>
                </a:cubicBezTo>
                <a:cubicBezTo>
                  <a:pt x="459" y="87"/>
                  <a:pt x="461" y="85"/>
                  <a:pt x="464" y="83"/>
                </a:cubicBezTo>
                <a:cubicBezTo>
                  <a:pt x="465" y="83"/>
                  <a:pt x="466" y="82"/>
                  <a:pt x="467" y="81"/>
                </a:cubicBezTo>
                <a:cubicBezTo>
                  <a:pt x="465" y="79"/>
                  <a:pt x="457" y="74"/>
                  <a:pt x="454" y="72"/>
                </a:cubicBezTo>
                <a:cubicBezTo>
                  <a:pt x="452" y="71"/>
                  <a:pt x="451" y="70"/>
                  <a:pt x="449" y="69"/>
                </a:cubicBezTo>
                <a:cubicBezTo>
                  <a:pt x="447" y="67"/>
                  <a:pt x="445" y="66"/>
                  <a:pt x="443" y="65"/>
                </a:cubicBezTo>
                <a:cubicBezTo>
                  <a:pt x="440" y="63"/>
                  <a:pt x="438" y="62"/>
                  <a:pt x="436" y="61"/>
                </a:cubicBezTo>
                <a:cubicBezTo>
                  <a:pt x="436" y="63"/>
                  <a:pt x="436" y="63"/>
                  <a:pt x="436" y="63"/>
                </a:cubicBezTo>
                <a:cubicBezTo>
                  <a:pt x="439" y="63"/>
                  <a:pt x="439" y="63"/>
                  <a:pt x="439" y="63"/>
                </a:cubicBezTo>
                <a:cubicBezTo>
                  <a:pt x="439" y="63"/>
                  <a:pt x="439" y="63"/>
                  <a:pt x="439" y="63"/>
                </a:cubicBezTo>
                <a:cubicBezTo>
                  <a:pt x="434" y="64"/>
                  <a:pt x="434" y="64"/>
                  <a:pt x="434" y="64"/>
                </a:cubicBezTo>
                <a:cubicBezTo>
                  <a:pt x="438" y="66"/>
                  <a:pt x="438" y="66"/>
                  <a:pt x="438" y="66"/>
                </a:cubicBezTo>
                <a:cubicBezTo>
                  <a:pt x="438" y="66"/>
                  <a:pt x="438" y="66"/>
                  <a:pt x="437" y="66"/>
                </a:cubicBezTo>
                <a:cubicBezTo>
                  <a:pt x="432" y="61"/>
                  <a:pt x="426" y="57"/>
                  <a:pt x="420" y="53"/>
                </a:cubicBezTo>
                <a:cubicBezTo>
                  <a:pt x="413" y="47"/>
                  <a:pt x="405" y="41"/>
                  <a:pt x="398" y="34"/>
                </a:cubicBezTo>
                <a:cubicBezTo>
                  <a:pt x="398" y="32"/>
                  <a:pt x="398" y="30"/>
                  <a:pt x="397" y="29"/>
                </a:cubicBezTo>
                <a:cubicBezTo>
                  <a:pt x="396" y="28"/>
                  <a:pt x="396" y="28"/>
                  <a:pt x="396" y="28"/>
                </a:cubicBezTo>
                <a:cubicBezTo>
                  <a:pt x="395" y="28"/>
                  <a:pt x="395" y="28"/>
                  <a:pt x="395" y="28"/>
                </a:cubicBezTo>
                <a:cubicBezTo>
                  <a:pt x="388" y="29"/>
                  <a:pt x="383" y="30"/>
                  <a:pt x="377" y="32"/>
                </a:cubicBezTo>
                <a:cubicBezTo>
                  <a:pt x="373" y="34"/>
                  <a:pt x="369" y="35"/>
                  <a:pt x="364" y="36"/>
                </a:cubicBezTo>
                <a:cubicBezTo>
                  <a:pt x="364" y="36"/>
                  <a:pt x="364" y="36"/>
                  <a:pt x="364" y="36"/>
                </a:cubicBezTo>
                <a:cubicBezTo>
                  <a:pt x="363" y="37"/>
                  <a:pt x="363" y="37"/>
                  <a:pt x="363" y="37"/>
                </a:cubicBezTo>
                <a:cubicBezTo>
                  <a:pt x="361" y="39"/>
                  <a:pt x="360" y="40"/>
                  <a:pt x="358" y="41"/>
                </a:cubicBezTo>
                <a:cubicBezTo>
                  <a:pt x="353" y="43"/>
                  <a:pt x="343" y="47"/>
                  <a:pt x="333" y="47"/>
                </a:cubicBezTo>
                <a:cubicBezTo>
                  <a:pt x="327" y="47"/>
                  <a:pt x="322" y="46"/>
                  <a:pt x="317" y="43"/>
                </a:cubicBezTo>
                <a:cubicBezTo>
                  <a:pt x="317" y="42"/>
                  <a:pt x="318" y="41"/>
                  <a:pt x="317" y="40"/>
                </a:cubicBezTo>
                <a:cubicBezTo>
                  <a:pt x="316" y="39"/>
                  <a:pt x="315" y="39"/>
                  <a:pt x="313" y="39"/>
                </a:cubicBezTo>
                <a:cubicBezTo>
                  <a:pt x="313" y="38"/>
                  <a:pt x="311" y="36"/>
                  <a:pt x="308" y="36"/>
                </a:cubicBezTo>
                <a:cubicBezTo>
                  <a:pt x="306" y="36"/>
                  <a:pt x="305" y="36"/>
                  <a:pt x="305" y="36"/>
                </a:cubicBezTo>
                <a:cubicBezTo>
                  <a:pt x="304" y="37"/>
                  <a:pt x="303" y="37"/>
                  <a:pt x="302" y="37"/>
                </a:cubicBezTo>
                <a:cubicBezTo>
                  <a:pt x="301" y="37"/>
                  <a:pt x="300" y="36"/>
                  <a:pt x="300" y="36"/>
                </a:cubicBezTo>
                <a:cubicBezTo>
                  <a:pt x="300" y="36"/>
                  <a:pt x="300" y="35"/>
                  <a:pt x="300" y="34"/>
                </a:cubicBezTo>
                <a:cubicBezTo>
                  <a:pt x="300" y="31"/>
                  <a:pt x="300" y="31"/>
                  <a:pt x="300" y="31"/>
                </a:cubicBezTo>
                <a:cubicBezTo>
                  <a:pt x="297" y="32"/>
                  <a:pt x="297" y="32"/>
                  <a:pt x="297" y="32"/>
                </a:cubicBezTo>
                <a:cubicBezTo>
                  <a:pt x="296" y="32"/>
                  <a:pt x="296" y="32"/>
                  <a:pt x="296" y="32"/>
                </a:cubicBezTo>
                <a:cubicBezTo>
                  <a:pt x="295" y="31"/>
                  <a:pt x="294" y="30"/>
                  <a:pt x="293" y="30"/>
                </a:cubicBezTo>
                <a:cubicBezTo>
                  <a:pt x="292" y="30"/>
                  <a:pt x="290" y="31"/>
                  <a:pt x="290" y="32"/>
                </a:cubicBezTo>
                <a:cubicBezTo>
                  <a:pt x="287" y="35"/>
                  <a:pt x="287" y="35"/>
                  <a:pt x="287" y="35"/>
                </a:cubicBezTo>
                <a:cubicBezTo>
                  <a:pt x="290" y="36"/>
                  <a:pt x="290" y="36"/>
                  <a:pt x="290" y="36"/>
                </a:cubicBezTo>
                <a:cubicBezTo>
                  <a:pt x="293" y="37"/>
                  <a:pt x="296" y="39"/>
                  <a:pt x="296" y="43"/>
                </a:cubicBezTo>
                <a:cubicBezTo>
                  <a:pt x="295" y="42"/>
                  <a:pt x="295" y="42"/>
                  <a:pt x="295" y="42"/>
                </a:cubicBezTo>
                <a:cubicBezTo>
                  <a:pt x="293" y="47"/>
                  <a:pt x="293" y="47"/>
                  <a:pt x="293" y="47"/>
                </a:cubicBezTo>
                <a:cubicBezTo>
                  <a:pt x="293" y="47"/>
                  <a:pt x="292" y="47"/>
                  <a:pt x="291" y="47"/>
                </a:cubicBezTo>
                <a:cubicBezTo>
                  <a:pt x="291" y="47"/>
                  <a:pt x="290" y="47"/>
                  <a:pt x="289" y="47"/>
                </a:cubicBezTo>
                <a:cubicBezTo>
                  <a:pt x="287" y="46"/>
                  <a:pt x="287" y="46"/>
                  <a:pt x="287" y="46"/>
                </a:cubicBezTo>
                <a:cubicBezTo>
                  <a:pt x="287" y="48"/>
                  <a:pt x="287" y="48"/>
                  <a:pt x="287" y="48"/>
                </a:cubicBezTo>
                <a:cubicBezTo>
                  <a:pt x="285" y="51"/>
                  <a:pt x="281" y="52"/>
                  <a:pt x="277" y="53"/>
                </a:cubicBezTo>
                <a:cubicBezTo>
                  <a:pt x="274" y="53"/>
                  <a:pt x="271" y="54"/>
                  <a:pt x="268" y="56"/>
                </a:cubicBezTo>
                <a:cubicBezTo>
                  <a:pt x="267" y="57"/>
                  <a:pt x="266" y="58"/>
                  <a:pt x="266" y="59"/>
                </a:cubicBezTo>
                <a:cubicBezTo>
                  <a:pt x="265" y="60"/>
                  <a:pt x="265" y="60"/>
                  <a:pt x="265" y="60"/>
                </a:cubicBezTo>
                <a:cubicBezTo>
                  <a:pt x="261" y="63"/>
                  <a:pt x="256" y="64"/>
                  <a:pt x="251" y="65"/>
                </a:cubicBezTo>
                <a:cubicBezTo>
                  <a:pt x="250" y="64"/>
                  <a:pt x="248" y="64"/>
                  <a:pt x="246" y="64"/>
                </a:cubicBezTo>
                <a:cubicBezTo>
                  <a:pt x="245" y="64"/>
                  <a:pt x="245" y="64"/>
                  <a:pt x="245" y="63"/>
                </a:cubicBezTo>
                <a:cubicBezTo>
                  <a:pt x="243" y="61"/>
                  <a:pt x="243" y="61"/>
                  <a:pt x="243" y="61"/>
                </a:cubicBezTo>
                <a:cubicBezTo>
                  <a:pt x="246" y="60"/>
                  <a:pt x="248" y="58"/>
                  <a:pt x="251" y="55"/>
                </a:cubicBezTo>
                <a:cubicBezTo>
                  <a:pt x="252" y="54"/>
                  <a:pt x="253" y="52"/>
                  <a:pt x="254" y="50"/>
                </a:cubicBezTo>
                <a:cubicBezTo>
                  <a:pt x="255" y="47"/>
                  <a:pt x="256" y="44"/>
                  <a:pt x="257" y="44"/>
                </a:cubicBezTo>
                <a:cubicBezTo>
                  <a:pt x="259" y="43"/>
                  <a:pt x="259" y="43"/>
                  <a:pt x="259" y="43"/>
                </a:cubicBezTo>
                <a:cubicBezTo>
                  <a:pt x="258" y="39"/>
                  <a:pt x="258" y="39"/>
                  <a:pt x="258" y="39"/>
                </a:cubicBezTo>
                <a:cubicBezTo>
                  <a:pt x="257" y="39"/>
                  <a:pt x="257" y="39"/>
                  <a:pt x="257" y="39"/>
                </a:cubicBezTo>
                <a:cubicBezTo>
                  <a:pt x="255" y="39"/>
                  <a:pt x="253" y="38"/>
                  <a:pt x="251" y="37"/>
                </a:cubicBezTo>
                <a:cubicBezTo>
                  <a:pt x="249" y="37"/>
                  <a:pt x="248" y="37"/>
                  <a:pt x="246" y="36"/>
                </a:cubicBezTo>
                <a:cubicBezTo>
                  <a:pt x="245" y="36"/>
                  <a:pt x="245" y="36"/>
                  <a:pt x="245" y="36"/>
                </a:cubicBezTo>
                <a:cubicBezTo>
                  <a:pt x="243" y="37"/>
                  <a:pt x="243" y="37"/>
                  <a:pt x="243" y="37"/>
                </a:cubicBezTo>
                <a:cubicBezTo>
                  <a:pt x="241" y="39"/>
                  <a:pt x="235" y="43"/>
                  <a:pt x="231" y="43"/>
                </a:cubicBezTo>
                <a:cubicBezTo>
                  <a:pt x="230" y="43"/>
                  <a:pt x="229" y="42"/>
                  <a:pt x="228" y="42"/>
                </a:cubicBezTo>
                <a:cubicBezTo>
                  <a:pt x="229" y="42"/>
                  <a:pt x="230" y="41"/>
                  <a:pt x="230" y="39"/>
                </a:cubicBezTo>
                <a:cubicBezTo>
                  <a:pt x="230" y="38"/>
                  <a:pt x="230" y="38"/>
                  <a:pt x="230" y="38"/>
                </a:cubicBezTo>
                <a:cubicBezTo>
                  <a:pt x="228" y="37"/>
                  <a:pt x="228" y="37"/>
                  <a:pt x="228" y="37"/>
                </a:cubicBezTo>
                <a:cubicBezTo>
                  <a:pt x="227" y="35"/>
                  <a:pt x="226" y="32"/>
                  <a:pt x="225" y="29"/>
                </a:cubicBezTo>
                <a:cubicBezTo>
                  <a:pt x="225" y="27"/>
                  <a:pt x="224" y="25"/>
                  <a:pt x="223" y="24"/>
                </a:cubicBezTo>
                <a:cubicBezTo>
                  <a:pt x="223" y="22"/>
                  <a:pt x="223" y="22"/>
                  <a:pt x="223" y="22"/>
                </a:cubicBezTo>
                <a:cubicBezTo>
                  <a:pt x="221" y="23"/>
                  <a:pt x="221" y="23"/>
                  <a:pt x="221" y="23"/>
                </a:cubicBezTo>
                <a:cubicBezTo>
                  <a:pt x="219" y="23"/>
                  <a:pt x="219" y="23"/>
                  <a:pt x="218" y="21"/>
                </a:cubicBezTo>
                <a:cubicBezTo>
                  <a:pt x="217" y="20"/>
                  <a:pt x="217" y="20"/>
                  <a:pt x="217" y="20"/>
                </a:cubicBezTo>
                <a:cubicBezTo>
                  <a:pt x="215" y="21"/>
                  <a:pt x="215" y="21"/>
                  <a:pt x="215" y="21"/>
                </a:cubicBezTo>
                <a:cubicBezTo>
                  <a:pt x="217" y="17"/>
                  <a:pt x="219" y="13"/>
                  <a:pt x="216" y="8"/>
                </a:cubicBezTo>
                <a:cubicBezTo>
                  <a:pt x="215" y="7"/>
                  <a:pt x="215" y="7"/>
                  <a:pt x="215" y="7"/>
                </a:cubicBezTo>
                <a:cubicBezTo>
                  <a:pt x="212" y="5"/>
                  <a:pt x="209" y="5"/>
                  <a:pt x="206" y="5"/>
                </a:cubicBezTo>
                <a:cubicBezTo>
                  <a:pt x="202" y="5"/>
                  <a:pt x="200" y="4"/>
                  <a:pt x="198" y="3"/>
                </a:cubicBezTo>
                <a:cubicBezTo>
                  <a:pt x="197" y="1"/>
                  <a:pt x="197" y="1"/>
                  <a:pt x="197" y="1"/>
                </a:cubicBezTo>
                <a:cubicBezTo>
                  <a:pt x="196" y="1"/>
                  <a:pt x="196" y="1"/>
                  <a:pt x="196" y="1"/>
                </a:cubicBezTo>
                <a:cubicBezTo>
                  <a:pt x="192" y="2"/>
                  <a:pt x="191" y="2"/>
                  <a:pt x="189" y="1"/>
                </a:cubicBezTo>
                <a:cubicBezTo>
                  <a:pt x="189" y="0"/>
                  <a:pt x="189" y="0"/>
                  <a:pt x="189" y="0"/>
                </a:cubicBezTo>
                <a:cubicBezTo>
                  <a:pt x="188" y="0"/>
                  <a:pt x="188" y="0"/>
                  <a:pt x="188" y="0"/>
                </a:cubicBezTo>
                <a:cubicBezTo>
                  <a:pt x="185" y="1"/>
                  <a:pt x="184" y="3"/>
                  <a:pt x="183" y="4"/>
                </a:cubicBezTo>
                <a:cubicBezTo>
                  <a:pt x="183" y="5"/>
                  <a:pt x="183" y="5"/>
                  <a:pt x="183" y="5"/>
                </a:cubicBezTo>
                <a:cubicBezTo>
                  <a:pt x="181" y="5"/>
                  <a:pt x="180" y="4"/>
                  <a:pt x="179" y="4"/>
                </a:cubicBezTo>
                <a:cubicBezTo>
                  <a:pt x="176" y="4"/>
                  <a:pt x="173" y="5"/>
                  <a:pt x="170" y="6"/>
                </a:cubicBezTo>
                <a:cubicBezTo>
                  <a:pt x="168" y="6"/>
                  <a:pt x="165" y="7"/>
                  <a:pt x="162" y="7"/>
                </a:cubicBezTo>
                <a:cubicBezTo>
                  <a:pt x="158" y="7"/>
                  <a:pt x="158" y="7"/>
                  <a:pt x="158" y="7"/>
                </a:cubicBezTo>
                <a:cubicBezTo>
                  <a:pt x="160" y="10"/>
                  <a:pt x="160" y="10"/>
                  <a:pt x="160" y="10"/>
                </a:cubicBezTo>
                <a:cubicBezTo>
                  <a:pt x="163" y="17"/>
                  <a:pt x="160" y="24"/>
                  <a:pt x="158" y="31"/>
                </a:cubicBezTo>
                <a:cubicBezTo>
                  <a:pt x="157" y="33"/>
                  <a:pt x="157" y="33"/>
                  <a:pt x="157" y="33"/>
                </a:cubicBezTo>
                <a:cubicBezTo>
                  <a:pt x="159" y="34"/>
                  <a:pt x="159" y="34"/>
                  <a:pt x="159" y="34"/>
                </a:cubicBezTo>
                <a:cubicBezTo>
                  <a:pt x="160" y="34"/>
                  <a:pt x="160" y="35"/>
                  <a:pt x="160" y="37"/>
                </a:cubicBezTo>
                <a:cubicBezTo>
                  <a:pt x="160" y="37"/>
                  <a:pt x="160" y="38"/>
                  <a:pt x="161" y="39"/>
                </a:cubicBezTo>
                <a:cubicBezTo>
                  <a:pt x="161" y="40"/>
                  <a:pt x="161" y="40"/>
                  <a:pt x="161" y="40"/>
                </a:cubicBezTo>
                <a:cubicBezTo>
                  <a:pt x="160" y="42"/>
                  <a:pt x="158" y="43"/>
                  <a:pt x="156" y="46"/>
                </a:cubicBezTo>
                <a:cubicBezTo>
                  <a:pt x="156" y="47"/>
                  <a:pt x="156" y="47"/>
                  <a:pt x="156" y="47"/>
                </a:cubicBezTo>
                <a:cubicBezTo>
                  <a:pt x="156" y="47"/>
                  <a:pt x="155" y="46"/>
                  <a:pt x="154" y="46"/>
                </a:cubicBezTo>
                <a:cubicBezTo>
                  <a:pt x="155" y="45"/>
                  <a:pt x="156" y="44"/>
                  <a:pt x="158" y="42"/>
                </a:cubicBezTo>
                <a:cubicBezTo>
                  <a:pt x="159" y="40"/>
                  <a:pt x="159" y="40"/>
                  <a:pt x="159" y="40"/>
                </a:cubicBezTo>
                <a:cubicBezTo>
                  <a:pt x="156" y="39"/>
                  <a:pt x="156" y="39"/>
                  <a:pt x="156" y="39"/>
                </a:cubicBezTo>
                <a:cubicBezTo>
                  <a:pt x="155" y="39"/>
                  <a:pt x="155" y="39"/>
                  <a:pt x="154" y="38"/>
                </a:cubicBezTo>
                <a:cubicBezTo>
                  <a:pt x="153" y="38"/>
                  <a:pt x="152" y="37"/>
                  <a:pt x="150" y="37"/>
                </a:cubicBezTo>
                <a:cubicBezTo>
                  <a:pt x="150" y="37"/>
                  <a:pt x="150" y="36"/>
                  <a:pt x="150" y="35"/>
                </a:cubicBezTo>
                <a:cubicBezTo>
                  <a:pt x="150" y="34"/>
                  <a:pt x="150" y="34"/>
                  <a:pt x="150" y="34"/>
                </a:cubicBezTo>
                <a:cubicBezTo>
                  <a:pt x="148" y="33"/>
                  <a:pt x="148" y="33"/>
                  <a:pt x="148" y="33"/>
                </a:cubicBezTo>
                <a:cubicBezTo>
                  <a:pt x="147" y="33"/>
                  <a:pt x="145" y="33"/>
                  <a:pt x="143" y="33"/>
                </a:cubicBezTo>
                <a:cubicBezTo>
                  <a:pt x="143" y="33"/>
                  <a:pt x="142" y="33"/>
                  <a:pt x="141" y="32"/>
                </a:cubicBezTo>
                <a:cubicBezTo>
                  <a:pt x="137" y="31"/>
                  <a:pt x="137" y="31"/>
                  <a:pt x="137" y="31"/>
                </a:cubicBezTo>
                <a:cubicBezTo>
                  <a:pt x="138" y="35"/>
                  <a:pt x="138" y="35"/>
                  <a:pt x="138" y="35"/>
                </a:cubicBezTo>
                <a:cubicBezTo>
                  <a:pt x="137" y="35"/>
                  <a:pt x="136" y="36"/>
                  <a:pt x="136" y="39"/>
                </a:cubicBezTo>
                <a:cubicBezTo>
                  <a:pt x="136" y="41"/>
                  <a:pt x="136" y="41"/>
                  <a:pt x="136" y="41"/>
                </a:cubicBezTo>
                <a:cubicBezTo>
                  <a:pt x="139" y="41"/>
                  <a:pt x="139" y="41"/>
                  <a:pt x="139" y="41"/>
                </a:cubicBezTo>
                <a:cubicBezTo>
                  <a:pt x="138" y="42"/>
                  <a:pt x="138" y="42"/>
                  <a:pt x="138" y="42"/>
                </a:cubicBezTo>
                <a:cubicBezTo>
                  <a:pt x="137" y="42"/>
                  <a:pt x="137" y="42"/>
                  <a:pt x="137" y="42"/>
                </a:cubicBezTo>
                <a:cubicBezTo>
                  <a:pt x="139" y="47"/>
                  <a:pt x="139" y="47"/>
                  <a:pt x="139" y="47"/>
                </a:cubicBezTo>
                <a:cubicBezTo>
                  <a:pt x="139" y="47"/>
                  <a:pt x="139" y="47"/>
                  <a:pt x="139" y="47"/>
                </a:cubicBezTo>
                <a:cubicBezTo>
                  <a:pt x="140" y="46"/>
                  <a:pt x="142" y="46"/>
                  <a:pt x="143" y="46"/>
                </a:cubicBezTo>
                <a:cubicBezTo>
                  <a:pt x="145" y="46"/>
                  <a:pt x="147" y="47"/>
                  <a:pt x="148" y="47"/>
                </a:cubicBezTo>
                <a:cubicBezTo>
                  <a:pt x="148" y="48"/>
                  <a:pt x="148" y="48"/>
                  <a:pt x="148" y="48"/>
                </a:cubicBezTo>
                <a:cubicBezTo>
                  <a:pt x="148" y="49"/>
                  <a:pt x="148" y="49"/>
                  <a:pt x="148" y="49"/>
                </a:cubicBezTo>
                <a:cubicBezTo>
                  <a:pt x="148" y="50"/>
                  <a:pt x="148" y="50"/>
                  <a:pt x="148" y="50"/>
                </a:cubicBezTo>
                <a:cubicBezTo>
                  <a:pt x="149" y="50"/>
                  <a:pt x="149" y="50"/>
                  <a:pt x="149" y="50"/>
                </a:cubicBezTo>
                <a:cubicBezTo>
                  <a:pt x="149" y="51"/>
                  <a:pt x="150" y="52"/>
                  <a:pt x="150" y="52"/>
                </a:cubicBezTo>
                <a:cubicBezTo>
                  <a:pt x="150" y="53"/>
                  <a:pt x="151" y="55"/>
                  <a:pt x="150" y="56"/>
                </a:cubicBezTo>
                <a:cubicBezTo>
                  <a:pt x="150" y="60"/>
                  <a:pt x="150" y="60"/>
                  <a:pt x="150" y="60"/>
                </a:cubicBezTo>
                <a:cubicBezTo>
                  <a:pt x="154" y="60"/>
                  <a:pt x="154" y="60"/>
                  <a:pt x="154" y="60"/>
                </a:cubicBezTo>
                <a:cubicBezTo>
                  <a:pt x="155" y="59"/>
                  <a:pt x="155" y="59"/>
                  <a:pt x="156" y="59"/>
                </a:cubicBezTo>
                <a:cubicBezTo>
                  <a:pt x="156" y="60"/>
                  <a:pt x="158" y="60"/>
                  <a:pt x="160" y="60"/>
                </a:cubicBezTo>
                <a:cubicBezTo>
                  <a:pt x="161" y="59"/>
                  <a:pt x="161" y="59"/>
                  <a:pt x="161" y="59"/>
                </a:cubicBezTo>
                <a:cubicBezTo>
                  <a:pt x="161" y="54"/>
                  <a:pt x="161" y="54"/>
                  <a:pt x="161" y="54"/>
                </a:cubicBezTo>
                <a:cubicBezTo>
                  <a:pt x="162" y="57"/>
                  <a:pt x="163" y="61"/>
                  <a:pt x="167" y="63"/>
                </a:cubicBezTo>
                <a:cubicBezTo>
                  <a:pt x="167" y="65"/>
                  <a:pt x="168" y="66"/>
                  <a:pt x="169" y="67"/>
                </a:cubicBezTo>
                <a:cubicBezTo>
                  <a:pt x="171" y="70"/>
                  <a:pt x="172" y="71"/>
                  <a:pt x="170" y="73"/>
                </a:cubicBezTo>
                <a:cubicBezTo>
                  <a:pt x="168" y="77"/>
                  <a:pt x="168" y="77"/>
                  <a:pt x="168" y="77"/>
                </a:cubicBezTo>
                <a:cubicBezTo>
                  <a:pt x="172" y="77"/>
                  <a:pt x="172" y="77"/>
                  <a:pt x="172" y="77"/>
                </a:cubicBezTo>
                <a:cubicBezTo>
                  <a:pt x="172" y="77"/>
                  <a:pt x="172" y="78"/>
                  <a:pt x="173" y="78"/>
                </a:cubicBezTo>
                <a:cubicBezTo>
                  <a:pt x="172" y="79"/>
                  <a:pt x="172" y="79"/>
                  <a:pt x="172" y="79"/>
                </a:cubicBezTo>
                <a:cubicBezTo>
                  <a:pt x="174" y="79"/>
                  <a:pt x="174" y="79"/>
                  <a:pt x="174" y="79"/>
                </a:cubicBezTo>
                <a:cubicBezTo>
                  <a:pt x="175" y="79"/>
                  <a:pt x="175" y="79"/>
                  <a:pt x="175" y="79"/>
                </a:cubicBezTo>
                <a:cubicBezTo>
                  <a:pt x="176" y="79"/>
                  <a:pt x="177" y="79"/>
                  <a:pt x="178" y="79"/>
                </a:cubicBezTo>
                <a:cubicBezTo>
                  <a:pt x="179" y="81"/>
                  <a:pt x="179" y="83"/>
                  <a:pt x="179" y="85"/>
                </a:cubicBezTo>
                <a:cubicBezTo>
                  <a:pt x="180" y="88"/>
                  <a:pt x="180" y="88"/>
                  <a:pt x="180" y="88"/>
                </a:cubicBezTo>
                <a:cubicBezTo>
                  <a:pt x="183" y="86"/>
                  <a:pt x="183" y="86"/>
                  <a:pt x="183" y="86"/>
                </a:cubicBezTo>
                <a:cubicBezTo>
                  <a:pt x="186" y="85"/>
                  <a:pt x="187" y="83"/>
                  <a:pt x="188" y="82"/>
                </a:cubicBezTo>
                <a:cubicBezTo>
                  <a:pt x="189" y="80"/>
                  <a:pt x="191" y="79"/>
                  <a:pt x="192" y="78"/>
                </a:cubicBezTo>
                <a:cubicBezTo>
                  <a:pt x="192" y="78"/>
                  <a:pt x="192" y="79"/>
                  <a:pt x="192" y="79"/>
                </a:cubicBezTo>
                <a:cubicBezTo>
                  <a:pt x="190" y="81"/>
                  <a:pt x="188" y="83"/>
                  <a:pt x="186" y="85"/>
                </a:cubicBezTo>
                <a:cubicBezTo>
                  <a:pt x="186" y="86"/>
                  <a:pt x="186" y="86"/>
                  <a:pt x="186" y="86"/>
                </a:cubicBezTo>
                <a:cubicBezTo>
                  <a:pt x="186" y="88"/>
                  <a:pt x="186" y="88"/>
                  <a:pt x="186" y="88"/>
                </a:cubicBezTo>
                <a:cubicBezTo>
                  <a:pt x="188" y="90"/>
                  <a:pt x="191" y="91"/>
                  <a:pt x="192" y="92"/>
                </a:cubicBezTo>
                <a:cubicBezTo>
                  <a:pt x="194" y="93"/>
                  <a:pt x="196" y="94"/>
                  <a:pt x="196" y="94"/>
                </a:cubicBezTo>
                <a:cubicBezTo>
                  <a:pt x="197" y="96"/>
                  <a:pt x="197" y="96"/>
                  <a:pt x="197" y="96"/>
                </a:cubicBezTo>
                <a:cubicBezTo>
                  <a:pt x="199" y="96"/>
                  <a:pt x="199" y="96"/>
                  <a:pt x="199" y="96"/>
                </a:cubicBezTo>
                <a:cubicBezTo>
                  <a:pt x="201" y="95"/>
                  <a:pt x="202" y="92"/>
                  <a:pt x="202" y="91"/>
                </a:cubicBezTo>
                <a:cubicBezTo>
                  <a:pt x="203" y="91"/>
                  <a:pt x="203" y="90"/>
                  <a:pt x="203" y="90"/>
                </a:cubicBezTo>
                <a:cubicBezTo>
                  <a:pt x="204" y="91"/>
                  <a:pt x="205" y="91"/>
                  <a:pt x="206" y="91"/>
                </a:cubicBezTo>
                <a:cubicBezTo>
                  <a:pt x="210" y="91"/>
                  <a:pt x="214" y="88"/>
                  <a:pt x="216" y="85"/>
                </a:cubicBezTo>
                <a:cubicBezTo>
                  <a:pt x="218" y="83"/>
                  <a:pt x="219" y="81"/>
                  <a:pt x="222" y="81"/>
                </a:cubicBezTo>
                <a:cubicBezTo>
                  <a:pt x="220" y="82"/>
                  <a:pt x="219" y="84"/>
                  <a:pt x="217" y="85"/>
                </a:cubicBezTo>
                <a:cubicBezTo>
                  <a:pt x="214" y="89"/>
                  <a:pt x="210" y="92"/>
                  <a:pt x="206" y="96"/>
                </a:cubicBezTo>
                <a:cubicBezTo>
                  <a:pt x="206" y="96"/>
                  <a:pt x="206" y="96"/>
                  <a:pt x="206" y="96"/>
                </a:cubicBezTo>
                <a:cubicBezTo>
                  <a:pt x="206" y="97"/>
                  <a:pt x="206" y="97"/>
                  <a:pt x="206" y="97"/>
                </a:cubicBezTo>
                <a:cubicBezTo>
                  <a:pt x="205" y="98"/>
                  <a:pt x="205" y="99"/>
                  <a:pt x="205" y="101"/>
                </a:cubicBezTo>
                <a:cubicBezTo>
                  <a:pt x="205" y="102"/>
                  <a:pt x="205" y="102"/>
                  <a:pt x="205" y="103"/>
                </a:cubicBezTo>
                <a:cubicBezTo>
                  <a:pt x="205" y="101"/>
                  <a:pt x="204" y="100"/>
                  <a:pt x="202" y="99"/>
                </a:cubicBezTo>
                <a:cubicBezTo>
                  <a:pt x="199" y="99"/>
                  <a:pt x="199" y="99"/>
                  <a:pt x="199" y="99"/>
                </a:cubicBezTo>
                <a:cubicBezTo>
                  <a:pt x="199" y="102"/>
                  <a:pt x="199" y="102"/>
                  <a:pt x="199" y="102"/>
                </a:cubicBezTo>
                <a:cubicBezTo>
                  <a:pt x="199" y="104"/>
                  <a:pt x="199" y="105"/>
                  <a:pt x="199" y="107"/>
                </a:cubicBezTo>
                <a:cubicBezTo>
                  <a:pt x="199" y="111"/>
                  <a:pt x="200" y="116"/>
                  <a:pt x="199" y="121"/>
                </a:cubicBezTo>
                <a:cubicBezTo>
                  <a:pt x="195" y="126"/>
                  <a:pt x="190" y="131"/>
                  <a:pt x="186" y="135"/>
                </a:cubicBezTo>
                <a:cubicBezTo>
                  <a:pt x="184" y="135"/>
                  <a:pt x="183" y="135"/>
                  <a:pt x="181" y="135"/>
                </a:cubicBezTo>
                <a:cubicBezTo>
                  <a:pt x="181" y="135"/>
                  <a:pt x="181" y="135"/>
                  <a:pt x="181" y="135"/>
                </a:cubicBezTo>
                <a:cubicBezTo>
                  <a:pt x="180" y="136"/>
                  <a:pt x="180" y="136"/>
                  <a:pt x="180" y="136"/>
                </a:cubicBezTo>
                <a:cubicBezTo>
                  <a:pt x="179" y="137"/>
                  <a:pt x="178" y="138"/>
                  <a:pt x="177" y="140"/>
                </a:cubicBezTo>
                <a:cubicBezTo>
                  <a:pt x="173" y="146"/>
                  <a:pt x="168" y="153"/>
                  <a:pt x="161" y="153"/>
                </a:cubicBezTo>
                <a:cubicBezTo>
                  <a:pt x="160" y="153"/>
                  <a:pt x="158" y="153"/>
                  <a:pt x="156" y="152"/>
                </a:cubicBezTo>
                <a:cubicBezTo>
                  <a:pt x="155" y="152"/>
                  <a:pt x="155" y="152"/>
                  <a:pt x="155" y="152"/>
                </a:cubicBezTo>
                <a:cubicBezTo>
                  <a:pt x="154" y="153"/>
                  <a:pt x="154" y="153"/>
                  <a:pt x="154" y="153"/>
                </a:cubicBezTo>
                <a:cubicBezTo>
                  <a:pt x="154" y="153"/>
                  <a:pt x="154" y="154"/>
                  <a:pt x="153" y="154"/>
                </a:cubicBezTo>
                <a:cubicBezTo>
                  <a:pt x="152" y="156"/>
                  <a:pt x="151" y="156"/>
                  <a:pt x="149" y="156"/>
                </a:cubicBezTo>
                <a:cubicBezTo>
                  <a:pt x="148" y="156"/>
                  <a:pt x="148" y="156"/>
                  <a:pt x="148" y="156"/>
                </a:cubicBezTo>
                <a:cubicBezTo>
                  <a:pt x="147" y="157"/>
                  <a:pt x="147" y="157"/>
                  <a:pt x="147" y="157"/>
                </a:cubicBezTo>
                <a:cubicBezTo>
                  <a:pt x="146" y="158"/>
                  <a:pt x="145" y="159"/>
                  <a:pt x="145" y="161"/>
                </a:cubicBezTo>
                <a:cubicBezTo>
                  <a:pt x="144" y="162"/>
                  <a:pt x="144" y="162"/>
                  <a:pt x="143" y="162"/>
                </a:cubicBezTo>
                <a:cubicBezTo>
                  <a:pt x="139" y="162"/>
                  <a:pt x="138" y="167"/>
                  <a:pt x="137" y="169"/>
                </a:cubicBezTo>
                <a:cubicBezTo>
                  <a:pt x="136" y="172"/>
                  <a:pt x="136" y="172"/>
                  <a:pt x="134" y="172"/>
                </a:cubicBezTo>
                <a:cubicBezTo>
                  <a:pt x="131" y="172"/>
                  <a:pt x="131" y="172"/>
                  <a:pt x="131" y="172"/>
                </a:cubicBezTo>
                <a:cubicBezTo>
                  <a:pt x="132" y="175"/>
                  <a:pt x="132" y="175"/>
                  <a:pt x="132" y="175"/>
                </a:cubicBezTo>
                <a:cubicBezTo>
                  <a:pt x="132" y="175"/>
                  <a:pt x="132" y="176"/>
                  <a:pt x="132" y="176"/>
                </a:cubicBezTo>
                <a:cubicBezTo>
                  <a:pt x="130" y="176"/>
                  <a:pt x="129" y="177"/>
                  <a:pt x="128" y="177"/>
                </a:cubicBezTo>
                <a:cubicBezTo>
                  <a:pt x="128" y="177"/>
                  <a:pt x="128" y="177"/>
                  <a:pt x="127" y="177"/>
                </a:cubicBezTo>
                <a:cubicBezTo>
                  <a:pt x="124" y="177"/>
                  <a:pt x="124" y="177"/>
                  <a:pt x="124" y="177"/>
                </a:cubicBezTo>
                <a:cubicBezTo>
                  <a:pt x="125" y="181"/>
                  <a:pt x="125" y="181"/>
                  <a:pt x="125" y="181"/>
                </a:cubicBezTo>
                <a:cubicBezTo>
                  <a:pt x="125" y="184"/>
                  <a:pt x="125" y="184"/>
                  <a:pt x="123" y="186"/>
                </a:cubicBezTo>
                <a:cubicBezTo>
                  <a:pt x="122" y="188"/>
                  <a:pt x="120" y="190"/>
                  <a:pt x="119" y="193"/>
                </a:cubicBezTo>
                <a:cubicBezTo>
                  <a:pt x="118" y="194"/>
                  <a:pt x="116" y="195"/>
                  <a:pt x="117" y="197"/>
                </a:cubicBezTo>
                <a:cubicBezTo>
                  <a:pt x="117" y="199"/>
                  <a:pt x="117" y="199"/>
                  <a:pt x="117" y="199"/>
                </a:cubicBezTo>
                <a:cubicBezTo>
                  <a:pt x="118" y="200"/>
                  <a:pt x="118" y="200"/>
                  <a:pt x="118" y="200"/>
                </a:cubicBezTo>
                <a:cubicBezTo>
                  <a:pt x="119" y="200"/>
                  <a:pt x="119" y="200"/>
                  <a:pt x="119" y="200"/>
                </a:cubicBezTo>
                <a:cubicBezTo>
                  <a:pt x="120" y="201"/>
                  <a:pt x="121" y="202"/>
                  <a:pt x="123" y="202"/>
                </a:cubicBezTo>
                <a:cubicBezTo>
                  <a:pt x="124" y="202"/>
                  <a:pt x="124" y="202"/>
                  <a:pt x="124" y="202"/>
                </a:cubicBezTo>
                <a:cubicBezTo>
                  <a:pt x="124" y="202"/>
                  <a:pt x="124" y="202"/>
                  <a:pt x="124" y="202"/>
                </a:cubicBezTo>
                <a:cubicBezTo>
                  <a:pt x="126" y="200"/>
                  <a:pt x="127" y="198"/>
                  <a:pt x="127" y="197"/>
                </a:cubicBezTo>
                <a:cubicBezTo>
                  <a:pt x="129" y="198"/>
                  <a:pt x="132" y="197"/>
                  <a:pt x="135" y="197"/>
                </a:cubicBezTo>
                <a:cubicBezTo>
                  <a:pt x="137" y="197"/>
                  <a:pt x="139" y="197"/>
                  <a:pt x="141" y="197"/>
                </a:cubicBezTo>
                <a:cubicBezTo>
                  <a:pt x="142" y="197"/>
                  <a:pt x="142" y="197"/>
                  <a:pt x="142" y="197"/>
                </a:cubicBezTo>
                <a:cubicBezTo>
                  <a:pt x="142" y="197"/>
                  <a:pt x="142" y="197"/>
                  <a:pt x="142" y="197"/>
                </a:cubicBezTo>
                <a:cubicBezTo>
                  <a:pt x="145" y="196"/>
                  <a:pt x="146" y="194"/>
                  <a:pt x="147" y="192"/>
                </a:cubicBezTo>
                <a:cubicBezTo>
                  <a:pt x="147" y="192"/>
                  <a:pt x="147" y="191"/>
                  <a:pt x="147" y="191"/>
                </a:cubicBezTo>
                <a:cubicBezTo>
                  <a:pt x="154" y="191"/>
                  <a:pt x="157" y="195"/>
                  <a:pt x="159" y="198"/>
                </a:cubicBezTo>
                <a:cubicBezTo>
                  <a:pt x="158" y="200"/>
                  <a:pt x="158" y="201"/>
                  <a:pt x="159" y="203"/>
                </a:cubicBezTo>
                <a:cubicBezTo>
                  <a:pt x="160" y="204"/>
                  <a:pt x="160" y="204"/>
                  <a:pt x="161" y="205"/>
                </a:cubicBezTo>
                <a:cubicBezTo>
                  <a:pt x="165" y="206"/>
                  <a:pt x="165" y="206"/>
                  <a:pt x="165" y="206"/>
                </a:cubicBezTo>
                <a:cubicBezTo>
                  <a:pt x="165" y="203"/>
                  <a:pt x="165" y="203"/>
                  <a:pt x="165" y="203"/>
                </a:cubicBezTo>
                <a:cubicBezTo>
                  <a:pt x="165" y="202"/>
                  <a:pt x="165" y="202"/>
                  <a:pt x="168" y="200"/>
                </a:cubicBezTo>
                <a:cubicBezTo>
                  <a:pt x="168" y="200"/>
                  <a:pt x="170" y="200"/>
                  <a:pt x="170" y="200"/>
                </a:cubicBezTo>
                <a:cubicBezTo>
                  <a:pt x="173" y="197"/>
                  <a:pt x="173" y="197"/>
                  <a:pt x="173" y="197"/>
                </a:cubicBezTo>
                <a:cubicBezTo>
                  <a:pt x="170" y="195"/>
                  <a:pt x="170" y="195"/>
                  <a:pt x="170" y="195"/>
                </a:cubicBezTo>
                <a:cubicBezTo>
                  <a:pt x="169" y="194"/>
                  <a:pt x="168" y="192"/>
                  <a:pt x="169" y="191"/>
                </a:cubicBezTo>
                <a:cubicBezTo>
                  <a:pt x="169" y="188"/>
                  <a:pt x="171" y="185"/>
                  <a:pt x="173" y="185"/>
                </a:cubicBezTo>
                <a:cubicBezTo>
                  <a:pt x="174" y="184"/>
                  <a:pt x="174" y="184"/>
                  <a:pt x="174" y="184"/>
                </a:cubicBezTo>
                <a:cubicBezTo>
                  <a:pt x="173" y="182"/>
                  <a:pt x="173" y="182"/>
                  <a:pt x="173" y="182"/>
                </a:cubicBezTo>
                <a:cubicBezTo>
                  <a:pt x="174" y="182"/>
                  <a:pt x="174" y="182"/>
                  <a:pt x="174" y="182"/>
                </a:cubicBezTo>
                <a:cubicBezTo>
                  <a:pt x="174" y="181"/>
                  <a:pt x="174" y="181"/>
                  <a:pt x="174" y="181"/>
                </a:cubicBezTo>
                <a:cubicBezTo>
                  <a:pt x="174" y="180"/>
                  <a:pt x="175" y="179"/>
                  <a:pt x="176" y="179"/>
                </a:cubicBezTo>
                <a:cubicBezTo>
                  <a:pt x="176" y="178"/>
                  <a:pt x="177" y="177"/>
                  <a:pt x="178" y="177"/>
                </a:cubicBezTo>
                <a:cubicBezTo>
                  <a:pt x="178" y="177"/>
                  <a:pt x="179" y="176"/>
                  <a:pt x="180" y="176"/>
                </a:cubicBezTo>
                <a:cubicBezTo>
                  <a:pt x="181" y="175"/>
                  <a:pt x="183" y="175"/>
                  <a:pt x="185" y="174"/>
                </a:cubicBezTo>
                <a:cubicBezTo>
                  <a:pt x="187" y="174"/>
                  <a:pt x="188" y="172"/>
                  <a:pt x="189" y="172"/>
                </a:cubicBezTo>
                <a:cubicBezTo>
                  <a:pt x="189" y="171"/>
                  <a:pt x="189" y="170"/>
                  <a:pt x="190" y="170"/>
                </a:cubicBezTo>
                <a:cubicBezTo>
                  <a:pt x="192" y="170"/>
                  <a:pt x="195" y="170"/>
                  <a:pt x="197" y="170"/>
                </a:cubicBezTo>
                <a:cubicBezTo>
                  <a:pt x="198" y="171"/>
                  <a:pt x="199" y="171"/>
                  <a:pt x="199" y="171"/>
                </a:cubicBezTo>
                <a:cubicBezTo>
                  <a:pt x="201" y="172"/>
                  <a:pt x="201" y="172"/>
                  <a:pt x="201" y="172"/>
                </a:cubicBezTo>
                <a:cubicBezTo>
                  <a:pt x="202" y="170"/>
                  <a:pt x="202" y="170"/>
                  <a:pt x="202" y="170"/>
                </a:cubicBezTo>
                <a:cubicBezTo>
                  <a:pt x="202" y="169"/>
                  <a:pt x="202" y="169"/>
                  <a:pt x="202" y="169"/>
                </a:cubicBezTo>
                <a:cubicBezTo>
                  <a:pt x="203" y="168"/>
                  <a:pt x="203" y="167"/>
                  <a:pt x="204" y="167"/>
                </a:cubicBezTo>
                <a:cubicBezTo>
                  <a:pt x="205" y="167"/>
                  <a:pt x="206" y="167"/>
                  <a:pt x="207" y="166"/>
                </a:cubicBezTo>
                <a:cubicBezTo>
                  <a:pt x="212" y="166"/>
                  <a:pt x="217" y="165"/>
                  <a:pt x="221" y="165"/>
                </a:cubicBezTo>
                <a:cubicBezTo>
                  <a:pt x="225" y="165"/>
                  <a:pt x="228" y="166"/>
                  <a:pt x="230" y="167"/>
                </a:cubicBezTo>
                <a:cubicBezTo>
                  <a:pt x="232" y="169"/>
                  <a:pt x="232" y="169"/>
                  <a:pt x="232" y="169"/>
                </a:cubicBezTo>
                <a:cubicBezTo>
                  <a:pt x="233" y="168"/>
                  <a:pt x="233" y="168"/>
                  <a:pt x="233" y="168"/>
                </a:cubicBezTo>
                <a:cubicBezTo>
                  <a:pt x="234" y="172"/>
                  <a:pt x="234" y="172"/>
                  <a:pt x="234" y="172"/>
                </a:cubicBezTo>
                <a:cubicBezTo>
                  <a:pt x="235" y="174"/>
                  <a:pt x="235" y="175"/>
                  <a:pt x="236" y="177"/>
                </a:cubicBezTo>
                <a:cubicBezTo>
                  <a:pt x="238" y="181"/>
                  <a:pt x="239" y="184"/>
                  <a:pt x="237" y="188"/>
                </a:cubicBezTo>
                <a:cubicBezTo>
                  <a:pt x="234" y="192"/>
                  <a:pt x="234" y="192"/>
                  <a:pt x="234" y="192"/>
                </a:cubicBezTo>
                <a:cubicBezTo>
                  <a:pt x="239" y="192"/>
                  <a:pt x="239" y="192"/>
                  <a:pt x="239" y="192"/>
                </a:cubicBezTo>
                <a:cubicBezTo>
                  <a:pt x="239" y="192"/>
                  <a:pt x="239" y="192"/>
                  <a:pt x="238" y="192"/>
                </a:cubicBezTo>
                <a:cubicBezTo>
                  <a:pt x="237" y="193"/>
                  <a:pt x="237" y="194"/>
                  <a:pt x="235" y="194"/>
                </a:cubicBezTo>
                <a:cubicBezTo>
                  <a:pt x="232" y="195"/>
                  <a:pt x="232" y="195"/>
                  <a:pt x="232" y="195"/>
                </a:cubicBezTo>
                <a:cubicBezTo>
                  <a:pt x="233" y="198"/>
                  <a:pt x="233" y="198"/>
                  <a:pt x="233" y="198"/>
                </a:cubicBezTo>
                <a:cubicBezTo>
                  <a:pt x="235" y="203"/>
                  <a:pt x="237" y="206"/>
                  <a:pt x="240" y="211"/>
                </a:cubicBezTo>
                <a:cubicBezTo>
                  <a:pt x="241" y="213"/>
                  <a:pt x="243" y="215"/>
                  <a:pt x="244" y="218"/>
                </a:cubicBezTo>
                <a:cubicBezTo>
                  <a:pt x="245" y="218"/>
                  <a:pt x="245" y="219"/>
                  <a:pt x="245" y="219"/>
                </a:cubicBezTo>
                <a:cubicBezTo>
                  <a:pt x="246" y="223"/>
                  <a:pt x="248" y="227"/>
                  <a:pt x="253" y="227"/>
                </a:cubicBezTo>
                <a:cubicBezTo>
                  <a:pt x="255" y="228"/>
                  <a:pt x="255" y="228"/>
                  <a:pt x="255" y="228"/>
                </a:cubicBezTo>
                <a:cubicBezTo>
                  <a:pt x="255" y="228"/>
                  <a:pt x="254" y="228"/>
                  <a:pt x="254" y="229"/>
                </a:cubicBezTo>
                <a:cubicBezTo>
                  <a:pt x="253" y="230"/>
                  <a:pt x="253" y="230"/>
                  <a:pt x="252" y="230"/>
                </a:cubicBezTo>
                <a:cubicBezTo>
                  <a:pt x="250" y="229"/>
                  <a:pt x="250" y="229"/>
                  <a:pt x="250" y="229"/>
                </a:cubicBezTo>
                <a:cubicBezTo>
                  <a:pt x="250" y="235"/>
                  <a:pt x="250" y="235"/>
                  <a:pt x="250" y="235"/>
                </a:cubicBezTo>
                <a:cubicBezTo>
                  <a:pt x="241" y="242"/>
                  <a:pt x="235" y="249"/>
                  <a:pt x="235" y="259"/>
                </a:cubicBezTo>
                <a:cubicBezTo>
                  <a:pt x="235" y="263"/>
                  <a:pt x="238" y="267"/>
                  <a:pt x="240" y="271"/>
                </a:cubicBezTo>
                <a:cubicBezTo>
                  <a:pt x="243" y="274"/>
                  <a:pt x="245" y="277"/>
                  <a:pt x="245" y="280"/>
                </a:cubicBezTo>
                <a:cubicBezTo>
                  <a:pt x="245" y="283"/>
                  <a:pt x="245" y="283"/>
                  <a:pt x="245" y="283"/>
                </a:cubicBezTo>
                <a:cubicBezTo>
                  <a:pt x="246" y="283"/>
                  <a:pt x="246" y="283"/>
                  <a:pt x="246" y="283"/>
                </a:cubicBezTo>
                <a:cubicBezTo>
                  <a:pt x="248" y="283"/>
                  <a:pt x="249" y="283"/>
                  <a:pt x="250" y="283"/>
                </a:cubicBezTo>
                <a:cubicBezTo>
                  <a:pt x="255" y="283"/>
                  <a:pt x="259" y="282"/>
                  <a:pt x="263" y="280"/>
                </a:cubicBezTo>
                <a:cubicBezTo>
                  <a:pt x="264" y="280"/>
                  <a:pt x="265" y="280"/>
                  <a:pt x="266" y="280"/>
                </a:cubicBezTo>
                <a:cubicBezTo>
                  <a:pt x="266" y="280"/>
                  <a:pt x="266" y="280"/>
                  <a:pt x="266" y="280"/>
                </a:cubicBezTo>
                <a:cubicBezTo>
                  <a:pt x="266" y="280"/>
                  <a:pt x="266" y="280"/>
                  <a:pt x="266" y="280"/>
                </a:cubicBezTo>
                <a:cubicBezTo>
                  <a:pt x="266" y="280"/>
                  <a:pt x="266" y="280"/>
                  <a:pt x="266" y="280"/>
                </a:cubicBezTo>
                <a:cubicBezTo>
                  <a:pt x="263" y="283"/>
                  <a:pt x="259" y="286"/>
                  <a:pt x="255" y="286"/>
                </a:cubicBezTo>
                <a:cubicBezTo>
                  <a:pt x="253" y="286"/>
                  <a:pt x="253" y="286"/>
                  <a:pt x="251" y="286"/>
                </a:cubicBezTo>
                <a:cubicBezTo>
                  <a:pt x="248" y="284"/>
                  <a:pt x="248" y="284"/>
                  <a:pt x="248" y="284"/>
                </a:cubicBezTo>
                <a:cubicBezTo>
                  <a:pt x="248" y="289"/>
                  <a:pt x="248" y="289"/>
                  <a:pt x="248" y="289"/>
                </a:cubicBezTo>
                <a:cubicBezTo>
                  <a:pt x="248" y="292"/>
                  <a:pt x="249" y="295"/>
                  <a:pt x="249" y="299"/>
                </a:cubicBezTo>
                <a:cubicBezTo>
                  <a:pt x="243" y="306"/>
                  <a:pt x="242" y="315"/>
                  <a:pt x="241" y="325"/>
                </a:cubicBezTo>
                <a:cubicBezTo>
                  <a:pt x="238" y="330"/>
                  <a:pt x="237" y="335"/>
                  <a:pt x="235" y="340"/>
                </a:cubicBezTo>
                <a:cubicBezTo>
                  <a:pt x="232" y="346"/>
                  <a:pt x="229" y="352"/>
                  <a:pt x="225" y="357"/>
                </a:cubicBezTo>
                <a:cubicBezTo>
                  <a:pt x="225" y="357"/>
                  <a:pt x="224" y="358"/>
                  <a:pt x="223" y="358"/>
                </a:cubicBezTo>
                <a:cubicBezTo>
                  <a:pt x="222" y="358"/>
                  <a:pt x="222" y="358"/>
                  <a:pt x="222" y="358"/>
                </a:cubicBezTo>
                <a:cubicBezTo>
                  <a:pt x="222" y="359"/>
                  <a:pt x="222" y="359"/>
                  <a:pt x="222" y="359"/>
                </a:cubicBezTo>
                <a:cubicBezTo>
                  <a:pt x="219" y="366"/>
                  <a:pt x="215" y="370"/>
                  <a:pt x="209" y="371"/>
                </a:cubicBezTo>
                <a:cubicBezTo>
                  <a:pt x="208" y="371"/>
                  <a:pt x="208" y="371"/>
                  <a:pt x="208" y="371"/>
                </a:cubicBezTo>
                <a:cubicBezTo>
                  <a:pt x="207" y="371"/>
                  <a:pt x="207" y="371"/>
                  <a:pt x="207" y="371"/>
                </a:cubicBezTo>
                <a:cubicBezTo>
                  <a:pt x="206" y="372"/>
                  <a:pt x="205" y="374"/>
                  <a:pt x="204" y="374"/>
                </a:cubicBezTo>
                <a:cubicBezTo>
                  <a:pt x="200" y="378"/>
                  <a:pt x="196" y="382"/>
                  <a:pt x="190" y="382"/>
                </a:cubicBezTo>
                <a:cubicBezTo>
                  <a:pt x="189" y="381"/>
                  <a:pt x="189" y="380"/>
                  <a:pt x="186" y="380"/>
                </a:cubicBezTo>
                <a:cubicBezTo>
                  <a:pt x="185" y="380"/>
                  <a:pt x="185" y="380"/>
                  <a:pt x="185" y="380"/>
                </a:cubicBezTo>
                <a:cubicBezTo>
                  <a:pt x="184" y="381"/>
                  <a:pt x="184" y="381"/>
                  <a:pt x="184" y="381"/>
                </a:cubicBezTo>
                <a:cubicBezTo>
                  <a:pt x="183" y="382"/>
                  <a:pt x="182" y="384"/>
                  <a:pt x="181" y="385"/>
                </a:cubicBezTo>
                <a:cubicBezTo>
                  <a:pt x="177" y="389"/>
                  <a:pt x="174" y="394"/>
                  <a:pt x="168" y="395"/>
                </a:cubicBezTo>
                <a:cubicBezTo>
                  <a:pt x="167" y="395"/>
                  <a:pt x="167" y="395"/>
                  <a:pt x="167" y="395"/>
                </a:cubicBezTo>
                <a:cubicBezTo>
                  <a:pt x="166" y="395"/>
                  <a:pt x="166" y="395"/>
                  <a:pt x="166" y="395"/>
                </a:cubicBezTo>
                <a:cubicBezTo>
                  <a:pt x="166" y="397"/>
                  <a:pt x="165" y="398"/>
                  <a:pt x="164" y="399"/>
                </a:cubicBezTo>
                <a:cubicBezTo>
                  <a:pt x="161" y="402"/>
                  <a:pt x="158" y="405"/>
                  <a:pt x="153" y="405"/>
                </a:cubicBezTo>
                <a:cubicBezTo>
                  <a:pt x="152" y="404"/>
                  <a:pt x="151" y="403"/>
                  <a:pt x="150" y="403"/>
                </a:cubicBezTo>
                <a:cubicBezTo>
                  <a:pt x="150" y="401"/>
                  <a:pt x="150" y="401"/>
                  <a:pt x="150" y="401"/>
                </a:cubicBezTo>
                <a:cubicBezTo>
                  <a:pt x="147" y="402"/>
                  <a:pt x="147" y="402"/>
                  <a:pt x="147" y="402"/>
                </a:cubicBezTo>
                <a:cubicBezTo>
                  <a:pt x="145" y="403"/>
                  <a:pt x="142" y="403"/>
                  <a:pt x="139" y="403"/>
                </a:cubicBezTo>
                <a:cubicBezTo>
                  <a:pt x="134" y="403"/>
                  <a:pt x="129" y="404"/>
                  <a:pt x="124" y="406"/>
                </a:cubicBezTo>
                <a:cubicBezTo>
                  <a:pt x="123" y="407"/>
                  <a:pt x="123" y="407"/>
                  <a:pt x="123" y="407"/>
                </a:cubicBezTo>
                <a:cubicBezTo>
                  <a:pt x="123" y="408"/>
                  <a:pt x="123" y="408"/>
                  <a:pt x="123" y="408"/>
                </a:cubicBezTo>
                <a:cubicBezTo>
                  <a:pt x="123" y="410"/>
                  <a:pt x="124" y="413"/>
                  <a:pt x="124" y="414"/>
                </a:cubicBezTo>
                <a:cubicBezTo>
                  <a:pt x="123" y="412"/>
                  <a:pt x="119" y="411"/>
                  <a:pt x="117" y="410"/>
                </a:cubicBezTo>
                <a:cubicBezTo>
                  <a:pt x="114" y="410"/>
                  <a:pt x="114" y="410"/>
                  <a:pt x="114" y="410"/>
                </a:cubicBezTo>
                <a:cubicBezTo>
                  <a:pt x="114" y="412"/>
                  <a:pt x="114" y="412"/>
                  <a:pt x="114" y="412"/>
                </a:cubicBezTo>
                <a:cubicBezTo>
                  <a:pt x="111" y="419"/>
                  <a:pt x="107" y="424"/>
                  <a:pt x="103" y="427"/>
                </a:cubicBezTo>
                <a:cubicBezTo>
                  <a:pt x="98" y="427"/>
                  <a:pt x="95" y="429"/>
                  <a:pt x="93" y="430"/>
                </a:cubicBezTo>
                <a:cubicBezTo>
                  <a:pt x="92" y="431"/>
                  <a:pt x="92" y="431"/>
                  <a:pt x="92" y="431"/>
                </a:cubicBezTo>
                <a:cubicBezTo>
                  <a:pt x="92" y="432"/>
                  <a:pt x="92" y="432"/>
                  <a:pt x="92" y="432"/>
                </a:cubicBezTo>
                <a:cubicBezTo>
                  <a:pt x="93" y="435"/>
                  <a:pt x="93" y="436"/>
                  <a:pt x="94" y="438"/>
                </a:cubicBezTo>
                <a:cubicBezTo>
                  <a:pt x="93" y="438"/>
                  <a:pt x="91" y="438"/>
                  <a:pt x="90" y="438"/>
                </a:cubicBezTo>
                <a:cubicBezTo>
                  <a:pt x="88" y="438"/>
                  <a:pt x="87" y="438"/>
                  <a:pt x="85" y="438"/>
                </a:cubicBezTo>
                <a:cubicBezTo>
                  <a:pt x="85" y="438"/>
                  <a:pt x="85" y="438"/>
                  <a:pt x="85" y="438"/>
                </a:cubicBezTo>
                <a:cubicBezTo>
                  <a:pt x="85" y="437"/>
                  <a:pt x="84" y="434"/>
                  <a:pt x="82" y="434"/>
                </a:cubicBezTo>
                <a:cubicBezTo>
                  <a:pt x="78" y="433"/>
                  <a:pt x="78" y="433"/>
                  <a:pt x="78" y="433"/>
                </a:cubicBezTo>
                <a:cubicBezTo>
                  <a:pt x="78" y="436"/>
                  <a:pt x="78" y="436"/>
                  <a:pt x="78" y="436"/>
                </a:cubicBezTo>
                <a:cubicBezTo>
                  <a:pt x="78" y="438"/>
                  <a:pt x="78" y="439"/>
                  <a:pt x="76" y="441"/>
                </a:cubicBezTo>
                <a:cubicBezTo>
                  <a:pt x="75" y="443"/>
                  <a:pt x="72" y="444"/>
                  <a:pt x="69" y="444"/>
                </a:cubicBezTo>
                <a:cubicBezTo>
                  <a:pt x="68" y="444"/>
                  <a:pt x="67" y="444"/>
                  <a:pt x="66" y="443"/>
                </a:cubicBezTo>
                <a:cubicBezTo>
                  <a:pt x="67" y="441"/>
                  <a:pt x="67" y="439"/>
                  <a:pt x="65" y="436"/>
                </a:cubicBezTo>
                <a:cubicBezTo>
                  <a:pt x="64" y="435"/>
                  <a:pt x="64" y="435"/>
                  <a:pt x="64" y="435"/>
                </a:cubicBezTo>
                <a:cubicBezTo>
                  <a:pt x="62" y="436"/>
                  <a:pt x="62" y="436"/>
                  <a:pt x="62" y="436"/>
                </a:cubicBezTo>
                <a:cubicBezTo>
                  <a:pt x="60" y="437"/>
                  <a:pt x="58" y="436"/>
                  <a:pt x="56" y="435"/>
                </a:cubicBezTo>
                <a:cubicBezTo>
                  <a:pt x="54" y="434"/>
                  <a:pt x="53" y="434"/>
                  <a:pt x="51" y="433"/>
                </a:cubicBezTo>
                <a:cubicBezTo>
                  <a:pt x="49" y="433"/>
                  <a:pt x="49" y="433"/>
                  <a:pt x="49" y="433"/>
                </a:cubicBezTo>
                <a:cubicBezTo>
                  <a:pt x="49" y="434"/>
                  <a:pt x="49" y="434"/>
                  <a:pt x="49" y="434"/>
                </a:cubicBezTo>
                <a:cubicBezTo>
                  <a:pt x="48" y="435"/>
                  <a:pt x="48" y="435"/>
                  <a:pt x="48" y="435"/>
                </a:cubicBezTo>
                <a:cubicBezTo>
                  <a:pt x="47" y="436"/>
                  <a:pt x="47" y="436"/>
                  <a:pt x="47" y="436"/>
                </a:cubicBezTo>
                <a:cubicBezTo>
                  <a:pt x="44" y="436"/>
                  <a:pt x="44" y="436"/>
                  <a:pt x="44" y="436"/>
                </a:cubicBezTo>
                <a:cubicBezTo>
                  <a:pt x="45" y="439"/>
                  <a:pt x="45" y="439"/>
                  <a:pt x="45" y="439"/>
                </a:cubicBezTo>
                <a:cubicBezTo>
                  <a:pt x="46" y="440"/>
                  <a:pt x="47" y="441"/>
                  <a:pt x="47" y="442"/>
                </a:cubicBezTo>
                <a:cubicBezTo>
                  <a:pt x="47" y="442"/>
                  <a:pt x="47" y="442"/>
                  <a:pt x="47" y="443"/>
                </a:cubicBezTo>
                <a:cubicBezTo>
                  <a:pt x="47" y="443"/>
                  <a:pt x="47" y="443"/>
                  <a:pt x="47" y="443"/>
                </a:cubicBezTo>
                <a:cubicBezTo>
                  <a:pt x="46" y="443"/>
                  <a:pt x="45" y="444"/>
                  <a:pt x="44" y="446"/>
                </a:cubicBezTo>
                <a:cubicBezTo>
                  <a:pt x="43" y="447"/>
                  <a:pt x="43" y="447"/>
                  <a:pt x="43" y="447"/>
                </a:cubicBezTo>
                <a:cubicBezTo>
                  <a:pt x="45" y="449"/>
                  <a:pt x="45" y="449"/>
                  <a:pt x="45" y="449"/>
                </a:cubicBezTo>
                <a:cubicBezTo>
                  <a:pt x="46" y="449"/>
                  <a:pt x="46" y="449"/>
                  <a:pt x="46" y="449"/>
                </a:cubicBezTo>
                <a:cubicBezTo>
                  <a:pt x="46" y="449"/>
                  <a:pt x="45" y="450"/>
                  <a:pt x="45" y="450"/>
                </a:cubicBezTo>
                <a:cubicBezTo>
                  <a:pt x="45" y="451"/>
                  <a:pt x="45" y="452"/>
                  <a:pt x="45" y="453"/>
                </a:cubicBezTo>
                <a:cubicBezTo>
                  <a:pt x="44" y="453"/>
                  <a:pt x="43" y="454"/>
                  <a:pt x="42" y="454"/>
                </a:cubicBezTo>
                <a:cubicBezTo>
                  <a:pt x="38" y="455"/>
                  <a:pt x="34" y="456"/>
                  <a:pt x="30" y="459"/>
                </a:cubicBezTo>
                <a:cubicBezTo>
                  <a:pt x="29" y="458"/>
                  <a:pt x="27" y="457"/>
                  <a:pt x="25" y="458"/>
                </a:cubicBezTo>
                <a:cubicBezTo>
                  <a:pt x="23" y="458"/>
                  <a:pt x="23" y="458"/>
                  <a:pt x="23" y="458"/>
                </a:cubicBezTo>
                <a:cubicBezTo>
                  <a:pt x="23" y="460"/>
                  <a:pt x="23" y="460"/>
                  <a:pt x="23" y="460"/>
                </a:cubicBezTo>
                <a:cubicBezTo>
                  <a:pt x="23" y="461"/>
                  <a:pt x="22" y="461"/>
                  <a:pt x="21" y="462"/>
                </a:cubicBezTo>
                <a:cubicBezTo>
                  <a:pt x="21" y="462"/>
                  <a:pt x="21" y="462"/>
                  <a:pt x="21" y="463"/>
                </a:cubicBezTo>
                <a:cubicBezTo>
                  <a:pt x="18" y="463"/>
                  <a:pt x="16" y="465"/>
                  <a:pt x="14" y="466"/>
                </a:cubicBezTo>
                <a:cubicBezTo>
                  <a:pt x="11" y="468"/>
                  <a:pt x="8" y="469"/>
                  <a:pt x="5" y="468"/>
                </a:cubicBezTo>
                <a:cubicBezTo>
                  <a:pt x="1" y="467"/>
                  <a:pt x="1" y="467"/>
                  <a:pt x="1" y="467"/>
                </a:cubicBezTo>
                <a:cubicBezTo>
                  <a:pt x="2" y="472"/>
                  <a:pt x="2" y="472"/>
                  <a:pt x="2" y="472"/>
                </a:cubicBezTo>
                <a:cubicBezTo>
                  <a:pt x="3" y="473"/>
                  <a:pt x="3" y="474"/>
                  <a:pt x="2" y="477"/>
                </a:cubicBezTo>
                <a:cubicBezTo>
                  <a:pt x="1" y="478"/>
                  <a:pt x="0" y="480"/>
                  <a:pt x="0" y="483"/>
                </a:cubicBezTo>
                <a:cubicBezTo>
                  <a:pt x="0" y="485"/>
                  <a:pt x="0" y="485"/>
                  <a:pt x="0" y="485"/>
                </a:cubicBezTo>
                <a:cubicBezTo>
                  <a:pt x="2" y="485"/>
                  <a:pt x="2" y="485"/>
                  <a:pt x="2" y="485"/>
                </a:cubicBezTo>
                <a:cubicBezTo>
                  <a:pt x="2" y="485"/>
                  <a:pt x="3" y="486"/>
                  <a:pt x="4" y="486"/>
                </a:cubicBezTo>
                <a:cubicBezTo>
                  <a:pt x="6" y="486"/>
                  <a:pt x="8" y="485"/>
                  <a:pt x="9" y="484"/>
                </a:cubicBezTo>
                <a:cubicBezTo>
                  <a:pt x="9" y="484"/>
                  <a:pt x="9" y="484"/>
                  <a:pt x="9" y="484"/>
                </a:cubicBezTo>
                <a:cubicBezTo>
                  <a:pt x="11" y="485"/>
                  <a:pt x="12" y="485"/>
                  <a:pt x="15" y="484"/>
                </a:cubicBezTo>
                <a:cubicBezTo>
                  <a:pt x="15" y="483"/>
                  <a:pt x="16" y="483"/>
                  <a:pt x="17" y="483"/>
                </a:cubicBezTo>
                <a:cubicBezTo>
                  <a:pt x="19" y="484"/>
                  <a:pt x="20" y="485"/>
                  <a:pt x="21" y="485"/>
                </a:cubicBezTo>
                <a:cubicBezTo>
                  <a:pt x="25" y="486"/>
                  <a:pt x="29" y="488"/>
                  <a:pt x="33" y="487"/>
                </a:cubicBezTo>
                <a:cubicBezTo>
                  <a:pt x="37" y="491"/>
                  <a:pt x="40" y="501"/>
                  <a:pt x="39" y="508"/>
                </a:cubicBezTo>
                <a:cubicBezTo>
                  <a:pt x="39" y="510"/>
                  <a:pt x="38" y="512"/>
                  <a:pt x="36" y="514"/>
                </a:cubicBezTo>
                <a:cubicBezTo>
                  <a:pt x="35" y="514"/>
                  <a:pt x="34" y="514"/>
                  <a:pt x="33" y="514"/>
                </a:cubicBezTo>
                <a:cubicBezTo>
                  <a:pt x="29" y="514"/>
                  <a:pt x="27" y="515"/>
                  <a:pt x="25" y="516"/>
                </a:cubicBezTo>
                <a:cubicBezTo>
                  <a:pt x="24" y="517"/>
                  <a:pt x="23" y="518"/>
                  <a:pt x="21" y="519"/>
                </a:cubicBezTo>
                <a:cubicBezTo>
                  <a:pt x="19" y="519"/>
                  <a:pt x="19" y="519"/>
                  <a:pt x="19" y="519"/>
                </a:cubicBezTo>
                <a:cubicBezTo>
                  <a:pt x="19" y="521"/>
                  <a:pt x="19" y="521"/>
                  <a:pt x="19" y="521"/>
                </a:cubicBezTo>
                <a:cubicBezTo>
                  <a:pt x="19" y="525"/>
                  <a:pt x="17" y="526"/>
                  <a:pt x="16" y="526"/>
                </a:cubicBezTo>
                <a:cubicBezTo>
                  <a:pt x="9" y="528"/>
                  <a:pt x="9" y="528"/>
                  <a:pt x="9" y="528"/>
                </a:cubicBezTo>
                <a:cubicBezTo>
                  <a:pt x="16" y="530"/>
                  <a:pt x="16" y="530"/>
                  <a:pt x="16" y="530"/>
                </a:cubicBezTo>
                <a:cubicBezTo>
                  <a:pt x="18" y="531"/>
                  <a:pt x="19" y="532"/>
                  <a:pt x="20" y="534"/>
                </a:cubicBezTo>
                <a:cubicBezTo>
                  <a:pt x="20" y="534"/>
                  <a:pt x="21" y="535"/>
                  <a:pt x="21" y="535"/>
                </a:cubicBezTo>
                <a:cubicBezTo>
                  <a:pt x="21" y="537"/>
                  <a:pt x="21" y="538"/>
                  <a:pt x="21" y="539"/>
                </a:cubicBezTo>
                <a:cubicBezTo>
                  <a:pt x="21" y="539"/>
                  <a:pt x="21" y="539"/>
                  <a:pt x="21" y="540"/>
                </a:cubicBezTo>
                <a:cubicBezTo>
                  <a:pt x="21" y="543"/>
                  <a:pt x="21" y="543"/>
                  <a:pt x="21" y="543"/>
                </a:cubicBezTo>
                <a:cubicBezTo>
                  <a:pt x="24" y="542"/>
                  <a:pt x="24" y="542"/>
                  <a:pt x="24" y="542"/>
                </a:cubicBezTo>
                <a:cubicBezTo>
                  <a:pt x="26" y="542"/>
                  <a:pt x="29" y="541"/>
                  <a:pt x="29" y="537"/>
                </a:cubicBezTo>
                <a:cubicBezTo>
                  <a:pt x="29" y="537"/>
                  <a:pt x="29" y="537"/>
                  <a:pt x="29" y="537"/>
                </a:cubicBezTo>
                <a:cubicBezTo>
                  <a:pt x="29" y="536"/>
                  <a:pt x="29" y="536"/>
                  <a:pt x="29" y="536"/>
                </a:cubicBezTo>
                <a:cubicBezTo>
                  <a:pt x="28" y="535"/>
                  <a:pt x="27" y="534"/>
                  <a:pt x="27" y="532"/>
                </a:cubicBezTo>
                <a:cubicBezTo>
                  <a:pt x="28" y="534"/>
                  <a:pt x="30" y="534"/>
                  <a:pt x="31" y="534"/>
                </a:cubicBezTo>
                <a:cubicBezTo>
                  <a:pt x="35" y="534"/>
                  <a:pt x="38" y="532"/>
                  <a:pt x="39" y="532"/>
                </a:cubicBezTo>
                <a:cubicBezTo>
                  <a:pt x="40" y="532"/>
                  <a:pt x="40" y="534"/>
                  <a:pt x="41" y="535"/>
                </a:cubicBezTo>
                <a:cubicBezTo>
                  <a:pt x="41" y="538"/>
                  <a:pt x="41" y="538"/>
                  <a:pt x="41" y="538"/>
                </a:cubicBezTo>
                <a:cubicBezTo>
                  <a:pt x="44" y="537"/>
                  <a:pt x="44" y="537"/>
                  <a:pt x="44" y="537"/>
                </a:cubicBezTo>
                <a:cubicBezTo>
                  <a:pt x="49" y="535"/>
                  <a:pt x="54" y="536"/>
                  <a:pt x="58" y="539"/>
                </a:cubicBezTo>
                <a:cubicBezTo>
                  <a:pt x="56" y="540"/>
                  <a:pt x="56" y="540"/>
                  <a:pt x="56" y="540"/>
                </a:cubicBezTo>
                <a:cubicBezTo>
                  <a:pt x="55" y="539"/>
                  <a:pt x="54" y="539"/>
                  <a:pt x="52" y="539"/>
                </a:cubicBezTo>
                <a:cubicBezTo>
                  <a:pt x="51" y="539"/>
                  <a:pt x="51" y="539"/>
                  <a:pt x="49" y="540"/>
                </a:cubicBezTo>
                <a:cubicBezTo>
                  <a:pt x="46" y="542"/>
                  <a:pt x="46" y="542"/>
                  <a:pt x="46" y="542"/>
                </a:cubicBezTo>
                <a:cubicBezTo>
                  <a:pt x="49" y="543"/>
                  <a:pt x="49" y="543"/>
                  <a:pt x="49" y="543"/>
                </a:cubicBezTo>
                <a:cubicBezTo>
                  <a:pt x="49" y="544"/>
                  <a:pt x="49" y="544"/>
                  <a:pt x="49" y="544"/>
                </a:cubicBezTo>
                <a:cubicBezTo>
                  <a:pt x="49" y="544"/>
                  <a:pt x="49" y="544"/>
                  <a:pt x="49" y="544"/>
                </a:cubicBezTo>
                <a:cubicBezTo>
                  <a:pt x="44" y="544"/>
                  <a:pt x="44" y="543"/>
                  <a:pt x="44" y="542"/>
                </a:cubicBezTo>
                <a:cubicBezTo>
                  <a:pt x="44" y="539"/>
                  <a:pt x="44" y="539"/>
                  <a:pt x="44" y="539"/>
                </a:cubicBezTo>
                <a:cubicBezTo>
                  <a:pt x="41" y="539"/>
                  <a:pt x="41" y="539"/>
                  <a:pt x="41" y="539"/>
                </a:cubicBezTo>
                <a:cubicBezTo>
                  <a:pt x="39" y="539"/>
                  <a:pt x="37" y="540"/>
                  <a:pt x="36" y="542"/>
                </a:cubicBezTo>
                <a:cubicBezTo>
                  <a:pt x="36" y="542"/>
                  <a:pt x="36" y="542"/>
                  <a:pt x="36" y="542"/>
                </a:cubicBezTo>
                <a:cubicBezTo>
                  <a:pt x="33" y="543"/>
                  <a:pt x="33" y="543"/>
                  <a:pt x="33" y="543"/>
                </a:cubicBezTo>
                <a:cubicBezTo>
                  <a:pt x="35" y="545"/>
                  <a:pt x="35" y="545"/>
                  <a:pt x="35" y="545"/>
                </a:cubicBezTo>
                <a:cubicBezTo>
                  <a:pt x="37" y="548"/>
                  <a:pt x="41" y="550"/>
                  <a:pt x="45" y="550"/>
                </a:cubicBezTo>
                <a:cubicBezTo>
                  <a:pt x="45" y="550"/>
                  <a:pt x="45" y="550"/>
                  <a:pt x="45" y="550"/>
                </a:cubicBezTo>
                <a:cubicBezTo>
                  <a:pt x="46" y="552"/>
                  <a:pt x="48" y="557"/>
                  <a:pt x="47" y="558"/>
                </a:cubicBezTo>
                <a:cubicBezTo>
                  <a:pt x="47" y="558"/>
                  <a:pt x="47" y="559"/>
                  <a:pt x="46" y="559"/>
                </a:cubicBezTo>
                <a:cubicBezTo>
                  <a:pt x="39" y="561"/>
                  <a:pt x="39" y="561"/>
                  <a:pt x="39" y="561"/>
                </a:cubicBezTo>
                <a:cubicBezTo>
                  <a:pt x="51" y="564"/>
                  <a:pt x="51" y="564"/>
                  <a:pt x="51" y="564"/>
                </a:cubicBezTo>
                <a:cubicBezTo>
                  <a:pt x="58" y="567"/>
                  <a:pt x="64" y="568"/>
                  <a:pt x="70" y="571"/>
                </a:cubicBezTo>
                <a:cubicBezTo>
                  <a:pt x="73" y="573"/>
                  <a:pt x="73" y="573"/>
                  <a:pt x="73" y="573"/>
                </a:cubicBezTo>
                <a:cubicBezTo>
                  <a:pt x="73" y="570"/>
                  <a:pt x="73" y="570"/>
                  <a:pt x="73" y="570"/>
                </a:cubicBezTo>
                <a:cubicBezTo>
                  <a:pt x="74" y="570"/>
                  <a:pt x="74" y="569"/>
                  <a:pt x="74" y="569"/>
                </a:cubicBezTo>
                <a:cubicBezTo>
                  <a:pt x="74" y="568"/>
                  <a:pt x="74" y="568"/>
                  <a:pt x="75" y="568"/>
                </a:cubicBezTo>
                <a:cubicBezTo>
                  <a:pt x="78" y="569"/>
                  <a:pt x="78" y="569"/>
                  <a:pt x="78" y="569"/>
                </a:cubicBezTo>
                <a:cubicBezTo>
                  <a:pt x="78" y="565"/>
                  <a:pt x="78" y="565"/>
                  <a:pt x="78" y="565"/>
                </a:cubicBezTo>
                <a:cubicBezTo>
                  <a:pt x="78" y="565"/>
                  <a:pt x="78" y="565"/>
                  <a:pt x="78" y="564"/>
                </a:cubicBezTo>
                <a:cubicBezTo>
                  <a:pt x="78" y="564"/>
                  <a:pt x="78" y="564"/>
                  <a:pt x="78" y="563"/>
                </a:cubicBezTo>
                <a:cubicBezTo>
                  <a:pt x="80" y="562"/>
                  <a:pt x="82" y="561"/>
                  <a:pt x="83" y="560"/>
                </a:cubicBezTo>
                <a:cubicBezTo>
                  <a:pt x="85" y="558"/>
                  <a:pt x="86" y="557"/>
                  <a:pt x="87" y="557"/>
                </a:cubicBezTo>
                <a:cubicBezTo>
                  <a:pt x="90" y="556"/>
                  <a:pt x="93" y="557"/>
                  <a:pt x="96" y="559"/>
                </a:cubicBezTo>
                <a:cubicBezTo>
                  <a:pt x="97" y="560"/>
                  <a:pt x="98" y="560"/>
                  <a:pt x="100" y="561"/>
                </a:cubicBezTo>
                <a:cubicBezTo>
                  <a:pt x="101" y="561"/>
                  <a:pt x="101" y="561"/>
                  <a:pt x="101" y="561"/>
                </a:cubicBezTo>
                <a:cubicBezTo>
                  <a:pt x="103" y="560"/>
                  <a:pt x="103" y="560"/>
                  <a:pt x="103" y="560"/>
                </a:cubicBezTo>
                <a:cubicBezTo>
                  <a:pt x="103" y="559"/>
                  <a:pt x="104" y="558"/>
                  <a:pt x="105" y="558"/>
                </a:cubicBezTo>
                <a:cubicBezTo>
                  <a:pt x="105" y="557"/>
                  <a:pt x="106" y="556"/>
                  <a:pt x="106" y="555"/>
                </a:cubicBezTo>
                <a:cubicBezTo>
                  <a:pt x="108" y="555"/>
                  <a:pt x="110" y="556"/>
                  <a:pt x="111" y="557"/>
                </a:cubicBezTo>
                <a:cubicBezTo>
                  <a:pt x="113" y="557"/>
                  <a:pt x="113" y="557"/>
                  <a:pt x="113" y="557"/>
                </a:cubicBezTo>
                <a:cubicBezTo>
                  <a:pt x="114" y="555"/>
                  <a:pt x="114" y="555"/>
                  <a:pt x="114" y="555"/>
                </a:cubicBezTo>
                <a:cubicBezTo>
                  <a:pt x="116" y="553"/>
                  <a:pt x="117" y="551"/>
                  <a:pt x="118" y="549"/>
                </a:cubicBezTo>
                <a:cubicBezTo>
                  <a:pt x="119" y="546"/>
                  <a:pt x="119" y="545"/>
                  <a:pt x="121" y="543"/>
                </a:cubicBezTo>
                <a:cubicBezTo>
                  <a:pt x="121" y="542"/>
                  <a:pt x="121" y="542"/>
                  <a:pt x="121" y="542"/>
                </a:cubicBezTo>
                <a:cubicBezTo>
                  <a:pt x="121" y="540"/>
                  <a:pt x="121" y="540"/>
                  <a:pt x="121" y="540"/>
                </a:cubicBezTo>
                <a:cubicBezTo>
                  <a:pt x="120" y="539"/>
                  <a:pt x="119" y="538"/>
                  <a:pt x="120" y="537"/>
                </a:cubicBezTo>
                <a:cubicBezTo>
                  <a:pt x="123" y="533"/>
                  <a:pt x="127" y="530"/>
                  <a:pt x="135" y="530"/>
                </a:cubicBezTo>
                <a:cubicBezTo>
                  <a:pt x="136" y="530"/>
                  <a:pt x="136" y="530"/>
                  <a:pt x="137" y="531"/>
                </a:cubicBezTo>
                <a:cubicBezTo>
                  <a:pt x="138" y="531"/>
                  <a:pt x="140" y="532"/>
                  <a:pt x="142" y="532"/>
                </a:cubicBezTo>
                <a:cubicBezTo>
                  <a:pt x="143" y="532"/>
                  <a:pt x="143" y="531"/>
                  <a:pt x="144" y="530"/>
                </a:cubicBezTo>
                <a:cubicBezTo>
                  <a:pt x="145" y="530"/>
                  <a:pt x="145" y="530"/>
                  <a:pt x="145" y="530"/>
                </a:cubicBezTo>
                <a:cubicBezTo>
                  <a:pt x="146" y="530"/>
                  <a:pt x="146" y="530"/>
                  <a:pt x="146" y="530"/>
                </a:cubicBezTo>
                <a:cubicBezTo>
                  <a:pt x="149" y="530"/>
                  <a:pt x="153" y="530"/>
                  <a:pt x="156" y="532"/>
                </a:cubicBezTo>
                <a:cubicBezTo>
                  <a:pt x="159" y="532"/>
                  <a:pt x="162" y="534"/>
                  <a:pt x="165" y="534"/>
                </a:cubicBezTo>
                <a:cubicBezTo>
                  <a:pt x="168" y="534"/>
                  <a:pt x="170" y="532"/>
                  <a:pt x="172" y="531"/>
                </a:cubicBezTo>
                <a:cubicBezTo>
                  <a:pt x="173" y="530"/>
                  <a:pt x="173" y="530"/>
                  <a:pt x="173" y="530"/>
                </a:cubicBezTo>
                <a:cubicBezTo>
                  <a:pt x="173" y="528"/>
                  <a:pt x="173" y="528"/>
                  <a:pt x="173" y="528"/>
                </a:cubicBezTo>
                <a:cubicBezTo>
                  <a:pt x="172" y="526"/>
                  <a:pt x="170" y="525"/>
                  <a:pt x="168" y="524"/>
                </a:cubicBezTo>
                <a:cubicBezTo>
                  <a:pt x="168" y="523"/>
                  <a:pt x="168" y="523"/>
                  <a:pt x="167" y="522"/>
                </a:cubicBezTo>
                <a:cubicBezTo>
                  <a:pt x="169" y="523"/>
                  <a:pt x="169" y="523"/>
                  <a:pt x="169" y="523"/>
                </a:cubicBezTo>
                <a:cubicBezTo>
                  <a:pt x="170" y="524"/>
                  <a:pt x="172" y="524"/>
                  <a:pt x="173" y="525"/>
                </a:cubicBezTo>
                <a:cubicBezTo>
                  <a:pt x="173" y="525"/>
                  <a:pt x="174" y="526"/>
                  <a:pt x="174" y="526"/>
                </a:cubicBezTo>
                <a:cubicBezTo>
                  <a:pt x="176" y="526"/>
                  <a:pt x="176" y="526"/>
                  <a:pt x="176" y="526"/>
                </a:cubicBezTo>
                <a:cubicBezTo>
                  <a:pt x="177" y="526"/>
                  <a:pt x="177" y="526"/>
                  <a:pt x="177" y="526"/>
                </a:cubicBezTo>
                <a:cubicBezTo>
                  <a:pt x="178" y="524"/>
                  <a:pt x="179" y="523"/>
                  <a:pt x="179" y="522"/>
                </a:cubicBezTo>
                <a:cubicBezTo>
                  <a:pt x="180" y="521"/>
                  <a:pt x="181" y="521"/>
                  <a:pt x="181" y="521"/>
                </a:cubicBezTo>
                <a:cubicBezTo>
                  <a:pt x="181" y="521"/>
                  <a:pt x="181" y="521"/>
                  <a:pt x="181" y="521"/>
                </a:cubicBezTo>
                <a:cubicBezTo>
                  <a:pt x="181" y="521"/>
                  <a:pt x="181" y="521"/>
                  <a:pt x="181" y="521"/>
                </a:cubicBezTo>
                <a:cubicBezTo>
                  <a:pt x="180" y="524"/>
                  <a:pt x="179" y="526"/>
                  <a:pt x="180" y="530"/>
                </a:cubicBezTo>
                <a:cubicBezTo>
                  <a:pt x="181" y="531"/>
                  <a:pt x="181" y="531"/>
                  <a:pt x="181" y="531"/>
                </a:cubicBezTo>
                <a:cubicBezTo>
                  <a:pt x="182" y="532"/>
                  <a:pt x="182" y="532"/>
                  <a:pt x="182" y="532"/>
                </a:cubicBezTo>
                <a:cubicBezTo>
                  <a:pt x="183" y="532"/>
                  <a:pt x="185" y="532"/>
                  <a:pt x="187" y="533"/>
                </a:cubicBezTo>
                <a:cubicBezTo>
                  <a:pt x="190" y="534"/>
                  <a:pt x="191" y="534"/>
                  <a:pt x="192" y="535"/>
                </a:cubicBezTo>
                <a:cubicBezTo>
                  <a:pt x="190" y="535"/>
                  <a:pt x="188" y="535"/>
                  <a:pt x="186" y="534"/>
                </a:cubicBezTo>
                <a:cubicBezTo>
                  <a:pt x="184" y="533"/>
                  <a:pt x="183" y="532"/>
                  <a:pt x="181" y="532"/>
                </a:cubicBezTo>
                <a:cubicBezTo>
                  <a:pt x="175" y="531"/>
                  <a:pt x="175" y="531"/>
                  <a:pt x="175" y="531"/>
                </a:cubicBezTo>
                <a:cubicBezTo>
                  <a:pt x="179" y="536"/>
                  <a:pt x="179" y="536"/>
                  <a:pt x="179" y="536"/>
                </a:cubicBezTo>
                <a:cubicBezTo>
                  <a:pt x="180" y="538"/>
                  <a:pt x="181" y="540"/>
                  <a:pt x="183" y="542"/>
                </a:cubicBezTo>
                <a:cubicBezTo>
                  <a:pt x="185" y="546"/>
                  <a:pt x="188" y="552"/>
                  <a:pt x="196" y="553"/>
                </a:cubicBezTo>
                <a:cubicBezTo>
                  <a:pt x="197" y="554"/>
                  <a:pt x="197" y="554"/>
                  <a:pt x="197" y="554"/>
                </a:cubicBezTo>
                <a:cubicBezTo>
                  <a:pt x="198" y="553"/>
                  <a:pt x="198" y="553"/>
                  <a:pt x="198" y="553"/>
                </a:cubicBezTo>
                <a:cubicBezTo>
                  <a:pt x="199" y="553"/>
                  <a:pt x="199" y="552"/>
                  <a:pt x="199" y="552"/>
                </a:cubicBezTo>
                <a:cubicBezTo>
                  <a:pt x="199" y="552"/>
                  <a:pt x="199" y="552"/>
                  <a:pt x="200" y="552"/>
                </a:cubicBezTo>
                <a:cubicBezTo>
                  <a:pt x="203" y="552"/>
                  <a:pt x="206" y="551"/>
                  <a:pt x="208" y="551"/>
                </a:cubicBezTo>
                <a:cubicBezTo>
                  <a:pt x="211" y="550"/>
                  <a:pt x="214" y="550"/>
                  <a:pt x="217" y="551"/>
                </a:cubicBezTo>
                <a:cubicBezTo>
                  <a:pt x="217" y="552"/>
                  <a:pt x="219" y="553"/>
                  <a:pt x="219" y="555"/>
                </a:cubicBezTo>
                <a:cubicBezTo>
                  <a:pt x="220" y="555"/>
                  <a:pt x="220" y="557"/>
                  <a:pt x="221" y="557"/>
                </a:cubicBezTo>
                <a:cubicBezTo>
                  <a:pt x="222" y="559"/>
                  <a:pt x="222" y="559"/>
                  <a:pt x="222" y="559"/>
                </a:cubicBezTo>
                <a:cubicBezTo>
                  <a:pt x="223" y="558"/>
                  <a:pt x="223" y="558"/>
                  <a:pt x="223" y="558"/>
                </a:cubicBezTo>
                <a:cubicBezTo>
                  <a:pt x="226" y="558"/>
                  <a:pt x="227" y="558"/>
                  <a:pt x="229" y="558"/>
                </a:cubicBezTo>
                <a:cubicBezTo>
                  <a:pt x="230" y="558"/>
                  <a:pt x="232" y="558"/>
                  <a:pt x="233" y="558"/>
                </a:cubicBezTo>
                <a:cubicBezTo>
                  <a:pt x="232" y="558"/>
                  <a:pt x="230" y="560"/>
                  <a:pt x="230" y="560"/>
                </a:cubicBezTo>
                <a:cubicBezTo>
                  <a:pt x="228" y="562"/>
                  <a:pt x="226" y="563"/>
                  <a:pt x="223" y="563"/>
                </a:cubicBezTo>
                <a:cubicBezTo>
                  <a:pt x="222" y="563"/>
                  <a:pt x="222" y="563"/>
                  <a:pt x="222" y="563"/>
                </a:cubicBezTo>
                <a:cubicBezTo>
                  <a:pt x="222" y="563"/>
                  <a:pt x="222" y="563"/>
                  <a:pt x="222" y="563"/>
                </a:cubicBezTo>
                <a:cubicBezTo>
                  <a:pt x="221" y="564"/>
                  <a:pt x="220" y="565"/>
                  <a:pt x="220" y="566"/>
                </a:cubicBezTo>
                <a:cubicBezTo>
                  <a:pt x="219" y="566"/>
                  <a:pt x="219" y="566"/>
                  <a:pt x="219" y="566"/>
                </a:cubicBezTo>
                <a:cubicBezTo>
                  <a:pt x="216" y="565"/>
                  <a:pt x="214" y="564"/>
                  <a:pt x="212" y="564"/>
                </a:cubicBezTo>
                <a:cubicBezTo>
                  <a:pt x="210" y="564"/>
                  <a:pt x="208" y="564"/>
                  <a:pt x="206" y="563"/>
                </a:cubicBezTo>
                <a:cubicBezTo>
                  <a:pt x="204" y="563"/>
                  <a:pt x="204" y="563"/>
                  <a:pt x="204" y="563"/>
                </a:cubicBezTo>
                <a:cubicBezTo>
                  <a:pt x="202" y="563"/>
                  <a:pt x="202" y="563"/>
                  <a:pt x="202" y="563"/>
                </a:cubicBezTo>
                <a:cubicBezTo>
                  <a:pt x="202" y="564"/>
                  <a:pt x="201" y="565"/>
                  <a:pt x="201" y="566"/>
                </a:cubicBezTo>
                <a:cubicBezTo>
                  <a:pt x="199" y="568"/>
                  <a:pt x="197" y="569"/>
                  <a:pt x="195" y="569"/>
                </a:cubicBezTo>
                <a:cubicBezTo>
                  <a:pt x="192" y="569"/>
                  <a:pt x="192" y="569"/>
                  <a:pt x="192" y="569"/>
                </a:cubicBezTo>
                <a:cubicBezTo>
                  <a:pt x="192" y="572"/>
                  <a:pt x="192" y="572"/>
                  <a:pt x="192" y="572"/>
                </a:cubicBezTo>
                <a:cubicBezTo>
                  <a:pt x="193" y="573"/>
                  <a:pt x="193" y="574"/>
                  <a:pt x="194" y="575"/>
                </a:cubicBezTo>
                <a:cubicBezTo>
                  <a:pt x="195" y="578"/>
                  <a:pt x="196" y="582"/>
                  <a:pt x="194" y="584"/>
                </a:cubicBezTo>
                <a:cubicBezTo>
                  <a:pt x="192" y="587"/>
                  <a:pt x="192" y="587"/>
                  <a:pt x="192" y="587"/>
                </a:cubicBezTo>
                <a:cubicBezTo>
                  <a:pt x="196" y="587"/>
                  <a:pt x="196" y="587"/>
                  <a:pt x="196" y="587"/>
                </a:cubicBezTo>
                <a:cubicBezTo>
                  <a:pt x="198" y="588"/>
                  <a:pt x="200" y="589"/>
                  <a:pt x="202" y="591"/>
                </a:cubicBezTo>
                <a:cubicBezTo>
                  <a:pt x="203" y="592"/>
                  <a:pt x="205" y="594"/>
                  <a:pt x="207" y="594"/>
                </a:cubicBezTo>
                <a:cubicBezTo>
                  <a:pt x="209" y="595"/>
                  <a:pt x="209" y="595"/>
                  <a:pt x="209" y="595"/>
                </a:cubicBezTo>
                <a:cubicBezTo>
                  <a:pt x="210" y="594"/>
                  <a:pt x="210" y="594"/>
                  <a:pt x="210" y="594"/>
                </a:cubicBezTo>
                <a:cubicBezTo>
                  <a:pt x="214" y="593"/>
                  <a:pt x="217" y="592"/>
                  <a:pt x="220" y="593"/>
                </a:cubicBezTo>
                <a:cubicBezTo>
                  <a:pt x="224" y="595"/>
                  <a:pt x="224" y="595"/>
                  <a:pt x="224" y="595"/>
                </a:cubicBezTo>
                <a:cubicBezTo>
                  <a:pt x="223" y="591"/>
                  <a:pt x="223" y="591"/>
                  <a:pt x="223" y="591"/>
                </a:cubicBezTo>
                <a:cubicBezTo>
                  <a:pt x="223" y="590"/>
                  <a:pt x="223" y="589"/>
                  <a:pt x="223" y="589"/>
                </a:cubicBezTo>
                <a:cubicBezTo>
                  <a:pt x="223" y="588"/>
                  <a:pt x="223" y="588"/>
                  <a:pt x="223" y="588"/>
                </a:cubicBezTo>
                <a:cubicBezTo>
                  <a:pt x="223" y="587"/>
                  <a:pt x="225" y="586"/>
                  <a:pt x="227" y="586"/>
                </a:cubicBezTo>
                <a:cubicBezTo>
                  <a:pt x="231" y="586"/>
                  <a:pt x="236" y="588"/>
                  <a:pt x="239" y="589"/>
                </a:cubicBezTo>
                <a:cubicBezTo>
                  <a:pt x="241" y="590"/>
                  <a:pt x="241" y="590"/>
                  <a:pt x="241" y="590"/>
                </a:cubicBezTo>
                <a:cubicBezTo>
                  <a:pt x="242" y="588"/>
                  <a:pt x="242" y="588"/>
                  <a:pt x="242" y="588"/>
                </a:cubicBezTo>
                <a:cubicBezTo>
                  <a:pt x="242" y="587"/>
                  <a:pt x="243" y="587"/>
                  <a:pt x="245" y="587"/>
                </a:cubicBezTo>
                <a:cubicBezTo>
                  <a:pt x="246" y="587"/>
                  <a:pt x="246" y="587"/>
                  <a:pt x="247" y="587"/>
                </a:cubicBezTo>
                <a:cubicBezTo>
                  <a:pt x="250" y="587"/>
                  <a:pt x="252" y="587"/>
                  <a:pt x="253" y="587"/>
                </a:cubicBezTo>
                <a:cubicBezTo>
                  <a:pt x="256" y="586"/>
                  <a:pt x="256" y="586"/>
                  <a:pt x="256" y="586"/>
                </a:cubicBezTo>
                <a:cubicBezTo>
                  <a:pt x="255" y="583"/>
                  <a:pt x="255" y="583"/>
                  <a:pt x="255" y="583"/>
                </a:cubicBezTo>
                <a:cubicBezTo>
                  <a:pt x="254" y="582"/>
                  <a:pt x="254" y="580"/>
                  <a:pt x="255" y="578"/>
                </a:cubicBezTo>
                <a:cubicBezTo>
                  <a:pt x="256" y="576"/>
                  <a:pt x="260" y="573"/>
                  <a:pt x="263" y="573"/>
                </a:cubicBezTo>
                <a:cubicBezTo>
                  <a:pt x="264" y="573"/>
                  <a:pt x="266" y="574"/>
                  <a:pt x="267" y="575"/>
                </a:cubicBezTo>
                <a:cubicBezTo>
                  <a:pt x="269" y="576"/>
                  <a:pt x="269" y="576"/>
                  <a:pt x="269" y="576"/>
                </a:cubicBezTo>
                <a:cubicBezTo>
                  <a:pt x="270" y="575"/>
                  <a:pt x="270" y="575"/>
                  <a:pt x="270" y="575"/>
                </a:cubicBezTo>
                <a:cubicBezTo>
                  <a:pt x="272" y="573"/>
                  <a:pt x="275" y="573"/>
                  <a:pt x="277" y="572"/>
                </a:cubicBezTo>
                <a:cubicBezTo>
                  <a:pt x="279" y="572"/>
                  <a:pt x="280" y="572"/>
                  <a:pt x="282" y="571"/>
                </a:cubicBezTo>
                <a:cubicBezTo>
                  <a:pt x="279" y="574"/>
                  <a:pt x="279" y="574"/>
                  <a:pt x="279" y="574"/>
                </a:cubicBezTo>
                <a:cubicBezTo>
                  <a:pt x="282" y="575"/>
                  <a:pt x="282" y="575"/>
                  <a:pt x="282" y="575"/>
                </a:cubicBezTo>
                <a:cubicBezTo>
                  <a:pt x="288" y="579"/>
                  <a:pt x="293" y="586"/>
                  <a:pt x="297" y="597"/>
                </a:cubicBezTo>
                <a:cubicBezTo>
                  <a:pt x="298" y="598"/>
                  <a:pt x="298" y="598"/>
                  <a:pt x="298" y="598"/>
                </a:cubicBezTo>
                <a:cubicBezTo>
                  <a:pt x="298" y="599"/>
                  <a:pt x="298" y="599"/>
                  <a:pt x="298" y="599"/>
                </a:cubicBezTo>
                <a:cubicBezTo>
                  <a:pt x="299" y="606"/>
                  <a:pt x="302" y="610"/>
                  <a:pt x="305" y="614"/>
                </a:cubicBezTo>
                <a:cubicBezTo>
                  <a:pt x="305" y="615"/>
                  <a:pt x="306" y="616"/>
                  <a:pt x="306" y="617"/>
                </a:cubicBezTo>
                <a:cubicBezTo>
                  <a:pt x="308" y="618"/>
                  <a:pt x="308" y="618"/>
                  <a:pt x="308" y="618"/>
                </a:cubicBezTo>
                <a:cubicBezTo>
                  <a:pt x="310" y="618"/>
                  <a:pt x="310" y="618"/>
                  <a:pt x="310" y="618"/>
                </a:cubicBezTo>
                <a:cubicBezTo>
                  <a:pt x="313" y="616"/>
                  <a:pt x="318" y="617"/>
                  <a:pt x="320" y="618"/>
                </a:cubicBezTo>
                <a:cubicBezTo>
                  <a:pt x="320" y="618"/>
                  <a:pt x="320" y="619"/>
                  <a:pt x="320" y="620"/>
                </a:cubicBezTo>
                <a:cubicBezTo>
                  <a:pt x="320" y="622"/>
                  <a:pt x="320" y="622"/>
                  <a:pt x="320" y="622"/>
                </a:cubicBezTo>
                <a:cubicBezTo>
                  <a:pt x="322" y="623"/>
                  <a:pt x="322" y="623"/>
                  <a:pt x="322" y="623"/>
                </a:cubicBezTo>
                <a:cubicBezTo>
                  <a:pt x="324" y="625"/>
                  <a:pt x="327" y="627"/>
                  <a:pt x="329" y="629"/>
                </a:cubicBezTo>
                <a:cubicBezTo>
                  <a:pt x="333" y="635"/>
                  <a:pt x="333" y="635"/>
                  <a:pt x="333" y="635"/>
                </a:cubicBezTo>
                <a:cubicBezTo>
                  <a:pt x="333" y="635"/>
                  <a:pt x="333" y="636"/>
                  <a:pt x="334" y="636"/>
                </a:cubicBezTo>
                <a:cubicBezTo>
                  <a:pt x="335" y="637"/>
                  <a:pt x="335" y="638"/>
                  <a:pt x="335" y="640"/>
                </a:cubicBezTo>
                <a:cubicBezTo>
                  <a:pt x="335" y="641"/>
                  <a:pt x="335" y="641"/>
                  <a:pt x="335" y="641"/>
                </a:cubicBezTo>
                <a:cubicBezTo>
                  <a:pt x="338" y="642"/>
                  <a:pt x="338" y="642"/>
                  <a:pt x="338" y="642"/>
                </a:cubicBezTo>
                <a:cubicBezTo>
                  <a:pt x="344" y="642"/>
                  <a:pt x="351" y="643"/>
                  <a:pt x="357" y="645"/>
                </a:cubicBezTo>
                <a:cubicBezTo>
                  <a:pt x="364" y="646"/>
                  <a:pt x="371" y="648"/>
                  <a:pt x="380" y="648"/>
                </a:cubicBezTo>
                <a:cubicBezTo>
                  <a:pt x="380" y="648"/>
                  <a:pt x="380" y="648"/>
                  <a:pt x="380" y="648"/>
                </a:cubicBezTo>
                <a:cubicBezTo>
                  <a:pt x="381" y="648"/>
                  <a:pt x="381" y="648"/>
                  <a:pt x="381" y="648"/>
                </a:cubicBezTo>
                <a:cubicBezTo>
                  <a:pt x="384" y="646"/>
                  <a:pt x="387" y="645"/>
                  <a:pt x="391" y="645"/>
                </a:cubicBezTo>
                <a:cubicBezTo>
                  <a:pt x="395" y="645"/>
                  <a:pt x="400" y="645"/>
                  <a:pt x="403" y="642"/>
                </a:cubicBezTo>
                <a:cubicBezTo>
                  <a:pt x="407" y="643"/>
                  <a:pt x="410" y="643"/>
                  <a:pt x="413" y="641"/>
                </a:cubicBezTo>
                <a:cubicBezTo>
                  <a:pt x="414" y="641"/>
                  <a:pt x="414" y="641"/>
                  <a:pt x="414" y="641"/>
                </a:cubicBezTo>
                <a:cubicBezTo>
                  <a:pt x="414" y="640"/>
                  <a:pt x="414" y="640"/>
                  <a:pt x="414" y="640"/>
                </a:cubicBezTo>
                <a:cubicBezTo>
                  <a:pt x="414" y="638"/>
                  <a:pt x="414" y="637"/>
                  <a:pt x="414" y="636"/>
                </a:cubicBezTo>
                <a:cubicBezTo>
                  <a:pt x="414" y="635"/>
                  <a:pt x="414" y="631"/>
                  <a:pt x="415" y="631"/>
                </a:cubicBezTo>
                <a:cubicBezTo>
                  <a:pt x="418" y="627"/>
                  <a:pt x="418" y="627"/>
                  <a:pt x="418" y="627"/>
                </a:cubicBezTo>
                <a:cubicBezTo>
                  <a:pt x="420" y="629"/>
                  <a:pt x="420" y="629"/>
                  <a:pt x="420" y="629"/>
                </a:cubicBezTo>
                <a:cubicBezTo>
                  <a:pt x="420" y="622"/>
                  <a:pt x="420" y="622"/>
                  <a:pt x="420" y="622"/>
                </a:cubicBezTo>
                <a:cubicBezTo>
                  <a:pt x="421" y="621"/>
                  <a:pt x="421" y="620"/>
                  <a:pt x="422" y="618"/>
                </a:cubicBezTo>
                <a:cubicBezTo>
                  <a:pt x="422" y="617"/>
                  <a:pt x="423" y="616"/>
                  <a:pt x="424" y="615"/>
                </a:cubicBezTo>
                <a:cubicBezTo>
                  <a:pt x="426" y="615"/>
                  <a:pt x="428" y="613"/>
                  <a:pt x="430" y="613"/>
                </a:cubicBezTo>
                <a:cubicBezTo>
                  <a:pt x="431" y="612"/>
                  <a:pt x="431" y="612"/>
                  <a:pt x="431" y="612"/>
                </a:cubicBezTo>
                <a:cubicBezTo>
                  <a:pt x="431" y="611"/>
                  <a:pt x="431" y="611"/>
                  <a:pt x="431" y="611"/>
                </a:cubicBezTo>
                <a:cubicBezTo>
                  <a:pt x="431" y="610"/>
                  <a:pt x="431" y="610"/>
                  <a:pt x="431" y="609"/>
                </a:cubicBezTo>
                <a:cubicBezTo>
                  <a:pt x="431" y="610"/>
                  <a:pt x="432" y="610"/>
                  <a:pt x="433" y="610"/>
                </a:cubicBezTo>
                <a:cubicBezTo>
                  <a:pt x="434" y="610"/>
                  <a:pt x="435" y="610"/>
                  <a:pt x="436" y="609"/>
                </a:cubicBezTo>
                <a:cubicBezTo>
                  <a:pt x="438" y="608"/>
                  <a:pt x="439" y="607"/>
                  <a:pt x="439" y="606"/>
                </a:cubicBezTo>
                <a:cubicBezTo>
                  <a:pt x="439" y="606"/>
                  <a:pt x="439" y="606"/>
                  <a:pt x="440" y="606"/>
                </a:cubicBezTo>
                <a:cubicBezTo>
                  <a:pt x="442" y="606"/>
                  <a:pt x="444" y="604"/>
                  <a:pt x="445" y="604"/>
                </a:cubicBezTo>
                <a:cubicBezTo>
                  <a:pt x="446" y="603"/>
                  <a:pt x="447" y="602"/>
                  <a:pt x="447" y="602"/>
                </a:cubicBezTo>
                <a:cubicBezTo>
                  <a:pt x="449" y="602"/>
                  <a:pt x="449" y="602"/>
                  <a:pt x="449" y="602"/>
                </a:cubicBezTo>
                <a:cubicBezTo>
                  <a:pt x="449" y="600"/>
                  <a:pt x="449" y="600"/>
                  <a:pt x="449" y="600"/>
                </a:cubicBezTo>
                <a:cubicBezTo>
                  <a:pt x="449" y="600"/>
                  <a:pt x="449" y="599"/>
                  <a:pt x="449" y="599"/>
                </a:cubicBezTo>
                <a:cubicBezTo>
                  <a:pt x="453" y="600"/>
                  <a:pt x="453" y="600"/>
                  <a:pt x="453" y="600"/>
                </a:cubicBezTo>
                <a:cubicBezTo>
                  <a:pt x="456" y="601"/>
                  <a:pt x="459" y="602"/>
                  <a:pt x="463" y="602"/>
                </a:cubicBezTo>
                <a:cubicBezTo>
                  <a:pt x="471" y="602"/>
                  <a:pt x="477" y="598"/>
                  <a:pt x="483" y="595"/>
                </a:cubicBezTo>
                <a:cubicBezTo>
                  <a:pt x="489" y="591"/>
                  <a:pt x="496" y="588"/>
                  <a:pt x="503" y="587"/>
                </a:cubicBezTo>
                <a:cubicBezTo>
                  <a:pt x="505" y="587"/>
                  <a:pt x="505" y="587"/>
                  <a:pt x="505" y="587"/>
                </a:cubicBezTo>
                <a:cubicBezTo>
                  <a:pt x="505" y="586"/>
                  <a:pt x="505" y="586"/>
                  <a:pt x="505" y="586"/>
                </a:cubicBezTo>
                <a:cubicBezTo>
                  <a:pt x="506" y="582"/>
                  <a:pt x="508" y="581"/>
                  <a:pt x="511" y="579"/>
                </a:cubicBezTo>
                <a:cubicBezTo>
                  <a:pt x="511" y="579"/>
                  <a:pt x="512" y="578"/>
                  <a:pt x="512" y="578"/>
                </a:cubicBezTo>
                <a:cubicBezTo>
                  <a:pt x="511" y="565"/>
                  <a:pt x="511" y="565"/>
                  <a:pt x="511" y="565"/>
                </a:cubicBezTo>
                <a:cubicBezTo>
                  <a:pt x="511" y="556"/>
                  <a:pt x="511" y="547"/>
                  <a:pt x="510" y="538"/>
                </a:cubicBezTo>
                <a:close/>
                <a:moveTo>
                  <a:pt x="160" y="52"/>
                </a:moveTo>
                <a:cubicBezTo>
                  <a:pt x="160" y="52"/>
                  <a:pt x="159" y="52"/>
                  <a:pt x="158" y="52"/>
                </a:cubicBezTo>
                <a:cubicBezTo>
                  <a:pt x="159" y="51"/>
                  <a:pt x="159" y="50"/>
                  <a:pt x="159" y="50"/>
                </a:cubicBezTo>
                <a:cubicBezTo>
                  <a:pt x="160" y="50"/>
                  <a:pt x="160" y="51"/>
                  <a:pt x="161" y="52"/>
                </a:cubicBezTo>
                <a:lnTo>
                  <a:pt x="160" y="52"/>
                </a:lnTo>
                <a:close/>
                <a:moveTo>
                  <a:pt x="227" y="74"/>
                </a:moveTo>
                <a:cubicBezTo>
                  <a:pt x="227" y="73"/>
                  <a:pt x="227" y="73"/>
                  <a:pt x="227" y="72"/>
                </a:cubicBezTo>
                <a:cubicBezTo>
                  <a:pt x="227" y="72"/>
                  <a:pt x="227" y="71"/>
                  <a:pt x="228" y="71"/>
                </a:cubicBezTo>
                <a:cubicBezTo>
                  <a:pt x="227" y="71"/>
                  <a:pt x="227" y="72"/>
                  <a:pt x="227" y="74"/>
                </a:cubicBezTo>
                <a:close/>
                <a:moveTo>
                  <a:pt x="240" y="63"/>
                </a:moveTo>
                <a:cubicBezTo>
                  <a:pt x="239" y="65"/>
                  <a:pt x="238" y="65"/>
                  <a:pt x="238" y="66"/>
                </a:cubicBezTo>
                <a:cubicBezTo>
                  <a:pt x="238" y="65"/>
                  <a:pt x="239" y="64"/>
                  <a:pt x="240" y="63"/>
                </a:cubicBezTo>
                <a:close/>
                <a:moveTo>
                  <a:pt x="250" y="164"/>
                </a:moveTo>
                <a:cubicBezTo>
                  <a:pt x="248" y="164"/>
                  <a:pt x="248" y="166"/>
                  <a:pt x="247" y="167"/>
                </a:cubicBezTo>
                <a:cubicBezTo>
                  <a:pt x="246" y="168"/>
                  <a:pt x="245" y="168"/>
                  <a:pt x="243" y="169"/>
                </a:cubicBezTo>
                <a:cubicBezTo>
                  <a:pt x="241" y="169"/>
                  <a:pt x="238" y="169"/>
                  <a:pt x="237" y="169"/>
                </a:cubicBezTo>
                <a:cubicBezTo>
                  <a:pt x="234" y="168"/>
                  <a:pt x="234" y="168"/>
                  <a:pt x="234" y="168"/>
                </a:cubicBezTo>
                <a:cubicBezTo>
                  <a:pt x="237" y="167"/>
                  <a:pt x="238" y="165"/>
                  <a:pt x="239" y="164"/>
                </a:cubicBezTo>
                <a:cubicBezTo>
                  <a:pt x="240" y="162"/>
                  <a:pt x="241" y="161"/>
                  <a:pt x="243" y="161"/>
                </a:cubicBezTo>
                <a:cubicBezTo>
                  <a:pt x="243" y="166"/>
                  <a:pt x="243" y="166"/>
                  <a:pt x="243" y="166"/>
                </a:cubicBezTo>
                <a:cubicBezTo>
                  <a:pt x="246" y="165"/>
                  <a:pt x="246" y="165"/>
                  <a:pt x="246" y="165"/>
                </a:cubicBezTo>
                <a:cubicBezTo>
                  <a:pt x="246" y="164"/>
                  <a:pt x="248" y="164"/>
                  <a:pt x="248" y="164"/>
                </a:cubicBezTo>
                <a:cubicBezTo>
                  <a:pt x="248" y="164"/>
                  <a:pt x="249" y="163"/>
                  <a:pt x="250" y="163"/>
                </a:cubicBezTo>
                <a:cubicBezTo>
                  <a:pt x="250" y="163"/>
                  <a:pt x="250" y="163"/>
                  <a:pt x="250" y="164"/>
                </a:cubicBezTo>
                <a:close/>
                <a:moveTo>
                  <a:pt x="264" y="221"/>
                </a:moveTo>
                <a:cubicBezTo>
                  <a:pt x="262" y="222"/>
                  <a:pt x="260" y="224"/>
                  <a:pt x="259" y="226"/>
                </a:cubicBezTo>
                <a:cubicBezTo>
                  <a:pt x="257" y="226"/>
                  <a:pt x="256" y="227"/>
                  <a:pt x="255" y="227"/>
                </a:cubicBezTo>
                <a:cubicBezTo>
                  <a:pt x="256" y="227"/>
                  <a:pt x="256" y="227"/>
                  <a:pt x="256" y="227"/>
                </a:cubicBezTo>
                <a:cubicBezTo>
                  <a:pt x="257" y="224"/>
                  <a:pt x="261" y="222"/>
                  <a:pt x="265" y="221"/>
                </a:cubicBezTo>
                <a:lnTo>
                  <a:pt x="264" y="221"/>
                </a:lnTo>
                <a:close/>
                <a:moveTo>
                  <a:pt x="168" y="519"/>
                </a:moveTo>
                <a:cubicBezTo>
                  <a:pt x="166" y="521"/>
                  <a:pt x="166" y="521"/>
                  <a:pt x="166" y="521"/>
                </a:cubicBezTo>
                <a:cubicBezTo>
                  <a:pt x="167" y="519"/>
                  <a:pt x="167" y="518"/>
                  <a:pt x="167" y="517"/>
                </a:cubicBezTo>
                <a:cubicBezTo>
                  <a:pt x="168" y="517"/>
                  <a:pt x="168" y="517"/>
                  <a:pt x="168" y="518"/>
                </a:cubicBezTo>
                <a:cubicBezTo>
                  <a:pt x="168" y="518"/>
                  <a:pt x="168" y="519"/>
                  <a:pt x="168" y="519"/>
                </a:cubicBezTo>
                <a:close/>
                <a:moveTo>
                  <a:pt x="413" y="626"/>
                </a:moveTo>
                <a:cubicBezTo>
                  <a:pt x="413" y="626"/>
                  <a:pt x="413" y="625"/>
                  <a:pt x="413" y="624"/>
                </a:cubicBezTo>
                <a:cubicBezTo>
                  <a:pt x="414" y="624"/>
                  <a:pt x="414" y="624"/>
                  <a:pt x="415" y="623"/>
                </a:cubicBezTo>
                <a:cubicBezTo>
                  <a:pt x="416" y="623"/>
                  <a:pt x="416" y="623"/>
                  <a:pt x="416" y="623"/>
                </a:cubicBezTo>
                <a:cubicBezTo>
                  <a:pt x="418" y="626"/>
                  <a:pt x="418" y="626"/>
                  <a:pt x="418" y="626"/>
                </a:cubicBezTo>
                <a:lnTo>
                  <a:pt x="413" y="626"/>
                </a:lnTo>
                <a:close/>
                <a:moveTo>
                  <a:pt x="452" y="595"/>
                </a:moveTo>
                <a:cubicBezTo>
                  <a:pt x="452" y="596"/>
                  <a:pt x="451" y="596"/>
                  <a:pt x="451" y="596"/>
                </a:cubicBezTo>
                <a:cubicBezTo>
                  <a:pt x="450" y="597"/>
                  <a:pt x="450" y="597"/>
                  <a:pt x="450" y="597"/>
                </a:cubicBezTo>
                <a:cubicBezTo>
                  <a:pt x="450" y="597"/>
                  <a:pt x="450" y="597"/>
                  <a:pt x="450" y="597"/>
                </a:cubicBezTo>
                <a:cubicBezTo>
                  <a:pt x="450" y="596"/>
                  <a:pt x="451" y="596"/>
                  <a:pt x="451" y="596"/>
                </a:cubicBezTo>
                <a:cubicBezTo>
                  <a:pt x="451" y="596"/>
                  <a:pt x="451" y="596"/>
                  <a:pt x="452" y="595"/>
                </a:cubicBezTo>
                <a:cubicBezTo>
                  <a:pt x="452" y="595"/>
                  <a:pt x="452" y="595"/>
                  <a:pt x="452" y="595"/>
                </a:cubicBezTo>
                <a:cubicBezTo>
                  <a:pt x="452" y="595"/>
                  <a:pt x="452" y="595"/>
                  <a:pt x="452" y="595"/>
                </a:cubicBezTo>
                <a:cubicBezTo>
                  <a:pt x="452" y="595"/>
                  <a:pt x="452" y="595"/>
                  <a:pt x="452" y="595"/>
                </a:cubicBezTo>
                <a:close/>
              </a:path>
            </a:pathLst>
          </a:custGeom>
          <a:solidFill>
            <a:srgbClr val="1F7763"/>
          </a:solidFill>
          <a:ln w="9525">
            <a:noFill/>
            <a:round/>
            <a:headEnd/>
            <a:tailEnd/>
          </a:ln>
        </p:spPr>
        <p:txBody>
          <a:bodyPr vert="horz" wrap="square" lIns="51435" tIns="25718" rIns="51435" bIns="25718" numCol="1" anchor="t" anchorCtr="0" compatLnSpc="1">
            <a:prstTxWarp prst="textNoShape">
              <a:avLst/>
            </a:prstTxWarp>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GB" sz="1500" b="0" i="1" u="none" strike="noStrike" kern="0" cap="none" spc="0" normalizeH="0" baseline="0" noProof="0" dirty="0">
              <a:ln>
                <a:noFill/>
              </a:ln>
              <a:solidFill>
                <a:prstClr val="white"/>
              </a:solidFill>
              <a:effectLst/>
              <a:uLnTx/>
              <a:uFillTx/>
              <a:latin typeface="Arial" panose="020B0604020202020204"/>
              <a:ea typeface="+mn-ea"/>
              <a:cs typeface="Arial" panose="020B0604020202020204" pitchFamily="34" charset="0"/>
            </a:endParaRPr>
          </a:p>
        </p:txBody>
      </p:sp>
      <p:sp>
        <p:nvSpPr>
          <p:cNvPr id="248" name="Background 1">
            <a:extLst>
              <a:ext uri="{FF2B5EF4-FFF2-40B4-BE49-F238E27FC236}">
                <a16:creationId xmlns:a16="http://schemas.microsoft.com/office/drawing/2014/main" id="{AA0C6271-760A-9ADA-67B9-B3D198E164A6}"/>
              </a:ext>
              <a:ext uri="{C183D7F6-B498-43B3-948B-1728B52AA6E4}">
                <adec:decorative xmlns:adec="http://schemas.microsoft.com/office/drawing/2017/decorative" val="1"/>
              </a:ext>
            </a:extLst>
          </p:cNvPr>
          <p:cNvSpPr/>
          <p:nvPr/>
        </p:nvSpPr>
        <p:spPr>
          <a:xfrm>
            <a:off x="5760000" y="4666197"/>
            <a:ext cx="2916000" cy="1524858"/>
          </a:xfrm>
          <a:custGeom>
            <a:avLst/>
            <a:gdLst>
              <a:gd name="connsiteX0" fmla="*/ 0 w 4485818"/>
              <a:gd name="connsiteY0" fmla="*/ 0 h 2166822"/>
              <a:gd name="connsiteX1" fmla="*/ 0 w 4485818"/>
              <a:gd name="connsiteY1" fmla="*/ 2166822 h 2166822"/>
              <a:gd name="connsiteX2" fmla="*/ 4485818 w 4485818"/>
              <a:gd name="connsiteY2" fmla="*/ 2166822 h 2166822"/>
              <a:gd name="connsiteX3" fmla="*/ 4485818 w 4485818"/>
              <a:gd name="connsiteY3" fmla="*/ 0 h 2166822"/>
              <a:gd name="connsiteX4" fmla="*/ 0 w 4485818"/>
              <a:gd name="connsiteY4" fmla="*/ 0 h 216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5818" h="2166822">
                <a:moveTo>
                  <a:pt x="0" y="0"/>
                </a:moveTo>
                <a:lnTo>
                  <a:pt x="0" y="2166822"/>
                </a:lnTo>
                <a:lnTo>
                  <a:pt x="4485818" y="2166822"/>
                </a:lnTo>
                <a:lnTo>
                  <a:pt x="4485818" y="0"/>
                </a:lnTo>
                <a:lnTo>
                  <a:pt x="0" y="0"/>
                </a:lnTo>
              </a:path>
            </a:pathLst>
          </a:custGeom>
          <a:solidFill>
            <a:srgbClr val="EE6C6C"/>
          </a:solidFill>
          <a:ln w="8572" cap="flat">
            <a:noFill/>
            <a:prstDash val="solid"/>
            <a:miter/>
          </a:ln>
        </p:spPr>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249" name="TextBox 248">
            <a:extLst>
              <a:ext uri="{FF2B5EF4-FFF2-40B4-BE49-F238E27FC236}">
                <a16:creationId xmlns:a16="http://schemas.microsoft.com/office/drawing/2014/main" id="{FDE995C0-90B3-A7A1-BA35-98D59E780E18}"/>
              </a:ext>
            </a:extLst>
          </p:cNvPr>
          <p:cNvSpPr txBox="1"/>
          <p:nvPr/>
        </p:nvSpPr>
        <p:spPr>
          <a:xfrm>
            <a:off x="5760000" y="4660678"/>
            <a:ext cx="2916000" cy="241980"/>
          </a:xfrm>
          <a:prstGeom prst="rect">
            <a:avLst/>
          </a:prstGeom>
          <a:solidFill>
            <a:srgbClr val="1E1541"/>
          </a:solidFill>
        </p:spPr>
        <p:txBody>
          <a:bodyPr wrap="square" lIns="36000" tIns="36000" rIns="36000" bIns="36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FFFFFF"/>
                </a:solidFill>
                <a:effectLst/>
                <a:uLnTx/>
                <a:uFillTx/>
                <a:ea typeface="+mn-ea"/>
                <a:cs typeface="+mn-cs"/>
              </a:rPr>
              <a:t>Southern England </a:t>
            </a:r>
          </a:p>
        </p:txBody>
      </p:sp>
      <p:sp>
        <p:nvSpPr>
          <p:cNvPr id="250" name="TextBox 249">
            <a:extLst>
              <a:ext uri="{FF2B5EF4-FFF2-40B4-BE49-F238E27FC236}">
                <a16:creationId xmlns:a16="http://schemas.microsoft.com/office/drawing/2014/main" id="{004518A3-8075-794F-61CA-E9E67766F315}"/>
              </a:ext>
            </a:extLst>
          </p:cNvPr>
          <p:cNvSpPr txBox="1"/>
          <p:nvPr/>
        </p:nvSpPr>
        <p:spPr>
          <a:xfrm>
            <a:off x="5759999" y="4888257"/>
            <a:ext cx="2916000" cy="1296000"/>
          </a:xfrm>
          <a:prstGeom prst="rect">
            <a:avLst/>
          </a:prstGeom>
          <a:noFill/>
        </p:spPr>
        <p:txBody>
          <a:bodyPr wrap="square" rtlCol="0">
            <a:noAutofit/>
          </a:bodyPr>
          <a:lstStyle/>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chemeClr val="accent1"/>
                </a:solidFill>
                <a:effectLst/>
                <a:uLnTx/>
                <a:uFillTx/>
                <a:ea typeface="+mn-ea"/>
                <a:cs typeface="+mn-cs"/>
              </a:rPr>
              <a:t>-2% year on year spend growth (real terms)</a:t>
            </a:r>
          </a:p>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chemeClr val="accent1"/>
                </a:solidFill>
                <a:effectLst/>
                <a:uLnTx/>
                <a:uFillTx/>
                <a:ea typeface="+mn-ea"/>
                <a:cs typeface="+mn-cs"/>
              </a:rPr>
              <a:t>Most growth seen from Bedfordshire</a:t>
            </a:r>
          </a:p>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chemeClr val="accent1"/>
                </a:solidFill>
                <a:effectLst/>
                <a:uLnTx/>
                <a:uFillTx/>
                <a:ea typeface="+mn-ea"/>
                <a:cs typeface="+mn-cs"/>
              </a:rPr>
              <a:t>The South West over-indexes on summer spend, with lower than average spend in Q1 and Q4</a:t>
            </a:r>
          </a:p>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chemeClr val="accent1"/>
                </a:solidFill>
                <a:effectLst/>
                <a:uLnTx/>
                <a:uFillTx/>
                <a:ea typeface="+mn-ea"/>
                <a:cs typeface="+mn-cs"/>
              </a:rPr>
              <a:t>Higher than average spend on transport</a:t>
            </a:r>
          </a:p>
        </p:txBody>
      </p:sp>
      <p:grpSp>
        <p:nvGrpSpPr>
          <p:cNvPr id="260" name="Group 259">
            <a:extLst>
              <a:ext uri="{FF2B5EF4-FFF2-40B4-BE49-F238E27FC236}">
                <a16:creationId xmlns:a16="http://schemas.microsoft.com/office/drawing/2014/main" id="{72673D75-AA15-2753-79B3-05A12FFB0372}"/>
              </a:ext>
              <a:ext uri="{C183D7F6-B498-43B3-948B-1728B52AA6E4}">
                <adec:decorative xmlns:adec="http://schemas.microsoft.com/office/drawing/2017/decorative" val="1"/>
              </a:ext>
            </a:extLst>
          </p:cNvPr>
          <p:cNvGrpSpPr/>
          <p:nvPr/>
        </p:nvGrpSpPr>
        <p:grpSpPr>
          <a:xfrm>
            <a:off x="7821959" y="4530116"/>
            <a:ext cx="806528" cy="494773"/>
            <a:chOff x="9070042" y="4543922"/>
            <a:chExt cx="2481877" cy="1370687"/>
          </a:xfrm>
          <a:solidFill>
            <a:srgbClr val="FFE623"/>
          </a:solidFill>
        </p:grpSpPr>
        <p:sp>
          <p:nvSpPr>
            <p:cNvPr id="261" name="Freeform 187">
              <a:extLst>
                <a:ext uri="{FF2B5EF4-FFF2-40B4-BE49-F238E27FC236}">
                  <a16:creationId xmlns:a16="http://schemas.microsoft.com/office/drawing/2014/main" id="{B9D172A6-7980-4092-DCEF-CE232AD2D737}"/>
                </a:ext>
              </a:extLst>
            </p:cNvPr>
            <p:cNvSpPr/>
            <p:nvPr/>
          </p:nvSpPr>
          <p:spPr>
            <a:xfrm>
              <a:off x="10898763" y="5116132"/>
              <a:ext cx="237935" cy="169503"/>
            </a:xfrm>
            <a:custGeom>
              <a:avLst/>
              <a:gdLst>
                <a:gd name="connsiteX0" fmla="*/ 53235 w 130130"/>
                <a:gd name="connsiteY0" fmla="*/ 2802 h 103267"/>
                <a:gd name="connsiteX1" fmla="*/ 75438 w 130130"/>
                <a:gd name="connsiteY1" fmla="*/ 318 h 103267"/>
                <a:gd name="connsiteX2" fmla="*/ 78867 w 130130"/>
                <a:gd name="connsiteY2" fmla="*/ 10253 h 103267"/>
                <a:gd name="connsiteX3" fmla="*/ 91811 w 130130"/>
                <a:gd name="connsiteY3" fmla="*/ 20788 h 103267"/>
                <a:gd name="connsiteX4" fmla="*/ 98927 w 130130"/>
                <a:gd name="connsiteY4" fmla="*/ 21045 h 103267"/>
                <a:gd name="connsiteX5" fmla="*/ 123530 w 130130"/>
                <a:gd name="connsiteY5" fmla="*/ 15392 h 103267"/>
                <a:gd name="connsiteX6" fmla="*/ 130130 w 130130"/>
                <a:gd name="connsiteY6" fmla="*/ 32950 h 103267"/>
                <a:gd name="connsiteX7" fmla="*/ 117615 w 130130"/>
                <a:gd name="connsiteY7" fmla="*/ 48452 h 103267"/>
                <a:gd name="connsiteX8" fmla="*/ 104327 w 130130"/>
                <a:gd name="connsiteY8" fmla="*/ 85624 h 103267"/>
                <a:gd name="connsiteX9" fmla="*/ 91897 w 130130"/>
                <a:gd name="connsiteY9" fmla="*/ 98728 h 103267"/>
                <a:gd name="connsiteX10" fmla="*/ 76381 w 130130"/>
                <a:gd name="connsiteY10" fmla="*/ 91876 h 103267"/>
                <a:gd name="connsiteX11" fmla="*/ 64294 w 130130"/>
                <a:gd name="connsiteY11" fmla="*/ 103267 h 103267"/>
                <a:gd name="connsiteX12" fmla="*/ 56836 w 130130"/>
                <a:gd name="connsiteY12" fmla="*/ 92733 h 103267"/>
                <a:gd name="connsiteX13" fmla="*/ 46977 w 130130"/>
                <a:gd name="connsiteY13" fmla="*/ 91619 h 103267"/>
                <a:gd name="connsiteX14" fmla="*/ 42777 w 130130"/>
                <a:gd name="connsiteY14" fmla="*/ 80570 h 103267"/>
                <a:gd name="connsiteX15" fmla="*/ 32147 w 130130"/>
                <a:gd name="connsiteY15" fmla="*/ 89221 h 103267"/>
                <a:gd name="connsiteX16" fmla="*/ 30090 w 130130"/>
                <a:gd name="connsiteY16" fmla="*/ 78001 h 103267"/>
                <a:gd name="connsiteX17" fmla="*/ 171 w 130130"/>
                <a:gd name="connsiteY17" fmla="*/ 58216 h 103267"/>
                <a:gd name="connsiteX18" fmla="*/ 4972 w 130130"/>
                <a:gd name="connsiteY18" fmla="*/ 38774 h 103267"/>
                <a:gd name="connsiteX19" fmla="*/ 0 w 130130"/>
                <a:gd name="connsiteY19" fmla="*/ 24214 h 103267"/>
                <a:gd name="connsiteX20" fmla="*/ 23489 w 130130"/>
                <a:gd name="connsiteY20" fmla="*/ 20616 h 103267"/>
                <a:gd name="connsiteX21" fmla="*/ 53150 w 130130"/>
                <a:gd name="connsiteY21" fmla="*/ 2630 h 103267"/>
                <a:gd name="connsiteX22" fmla="*/ 53150 w 130130"/>
                <a:gd name="connsiteY22" fmla="*/ 2630 h 10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0130" h="103267">
                  <a:moveTo>
                    <a:pt x="53235" y="2802"/>
                  </a:moveTo>
                  <a:cubicBezTo>
                    <a:pt x="59922" y="-1310"/>
                    <a:pt x="67980" y="318"/>
                    <a:pt x="75438" y="318"/>
                  </a:cubicBezTo>
                  <a:cubicBezTo>
                    <a:pt x="76381" y="3658"/>
                    <a:pt x="75952" y="7855"/>
                    <a:pt x="78867" y="10253"/>
                  </a:cubicBezTo>
                  <a:cubicBezTo>
                    <a:pt x="83068" y="13850"/>
                    <a:pt x="87268" y="17533"/>
                    <a:pt x="91811" y="20788"/>
                  </a:cubicBezTo>
                  <a:cubicBezTo>
                    <a:pt x="93869" y="22587"/>
                    <a:pt x="96612" y="21473"/>
                    <a:pt x="98927" y="21045"/>
                  </a:cubicBezTo>
                  <a:cubicBezTo>
                    <a:pt x="107070" y="19075"/>
                    <a:pt x="115129" y="16163"/>
                    <a:pt x="123530" y="15392"/>
                  </a:cubicBezTo>
                  <a:cubicBezTo>
                    <a:pt x="125844" y="21216"/>
                    <a:pt x="128245" y="27040"/>
                    <a:pt x="130130" y="32950"/>
                  </a:cubicBezTo>
                  <a:cubicBezTo>
                    <a:pt x="126359" y="38431"/>
                    <a:pt x="121215" y="42885"/>
                    <a:pt x="117615" y="48452"/>
                  </a:cubicBezTo>
                  <a:cubicBezTo>
                    <a:pt x="113671" y="60957"/>
                    <a:pt x="108614" y="73205"/>
                    <a:pt x="104327" y="85624"/>
                  </a:cubicBezTo>
                  <a:cubicBezTo>
                    <a:pt x="102527" y="91619"/>
                    <a:pt x="97555" y="96330"/>
                    <a:pt x="91897" y="98728"/>
                  </a:cubicBezTo>
                  <a:cubicBezTo>
                    <a:pt x="86239" y="97872"/>
                    <a:pt x="81696" y="93761"/>
                    <a:pt x="76381" y="91876"/>
                  </a:cubicBezTo>
                  <a:cubicBezTo>
                    <a:pt x="72181" y="95474"/>
                    <a:pt x="68323" y="99413"/>
                    <a:pt x="64294" y="103267"/>
                  </a:cubicBezTo>
                  <a:cubicBezTo>
                    <a:pt x="61636" y="99927"/>
                    <a:pt x="59236" y="96330"/>
                    <a:pt x="56836" y="92733"/>
                  </a:cubicBezTo>
                  <a:cubicBezTo>
                    <a:pt x="53578" y="92305"/>
                    <a:pt x="50235" y="92047"/>
                    <a:pt x="46977" y="91619"/>
                  </a:cubicBezTo>
                  <a:cubicBezTo>
                    <a:pt x="45692" y="87851"/>
                    <a:pt x="44577" y="84082"/>
                    <a:pt x="42777" y="80570"/>
                  </a:cubicBezTo>
                  <a:cubicBezTo>
                    <a:pt x="37805" y="80314"/>
                    <a:pt x="35576" y="86395"/>
                    <a:pt x="32147" y="89221"/>
                  </a:cubicBezTo>
                  <a:cubicBezTo>
                    <a:pt x="31976" y="85452"/>
                    <a:pt x="34033" y="80399"/>
                    <a:pt x="30090" y="78001"/>
                  </a:cubicBezTo>
                  <a:cubicBezTo>
                    <a:pt x="20403" y="71063"/>
                    <a:pt x="9858" y="65325"/>
                    <a:pt x="171" y="58216"/>
                  </a:cubicBezTo>
                  <a:cubicBezTo>
                    <a:pt x="-514" y="51450"/>
                    <a:pt x="4543" y="45455"/>
                    <a:pt x="4972" y="38774"/>
                  </a:cubicBezTo>
                  <a:cubicBezTo>
                    <a:pt x="3772" y="33807"/>
                    <a:pt x="1543" y="29096"/>
                    <a:pt x="0" y="24214"/>
                  </a:cubicBezTo>
                  <a:cubicBezTo>
                    <a:pt x="7801" y="22587"/>
                    <a:pt x="15945" y="23015"/>
                    <a:pt x="23489" y="20616"/>
                  </a:cubicBezTo>
                  <a:cubicBezTo>
                    <a:pt x="33690" y="15221"/>
                    <a:pt x="43205" y="8454"/>
                    <a:pt x="53150" y="2630"/>
                  </a:cubicBezTo>
                  <a:lnTo>
                    <a:pt x="53150" y="2630"/>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62" name="Freeform 196">
              <a:extLst>
                <a:ext uri="{FF2B5EF4-FFF2-40B4-BE49-F238E27FC236}">
                  <a16:creationId xmlns:a16="http://schemas.microsoft.com/office/drawing/2014/main" id="{0EE8B66A-B59C-AEA5-C86B-140AFD5C9257}"/>
                </a:ext>
              </a:extLst>
            </p:cNvPr>
            <p:cNvSpPr/>
            <p:nvPr/>
          </p:nvSpPr>
          <p:spPr>
            <a:xfrm>
              <a:off x="9070042" y="5837570"/>
              <a:ext cx="101567" cy="77039"/>
            </a:xfrm>
            <a:custGeom>
              <a:avLst/>
              <a:gdLst>
                <a:gd name="connsiteX0" fmla="*/ 31718 w 55549"/>
                <a:gd name="connsiteY0" fmla="*/ 1028 h 46935"/>
                <a:gd name="connsiteX1" fmla="*/ 31032 w 55549"/>
                <a:gd name="connsiteY1" fmla="*/ 514 h 46935"/>
                <a:gd name="connsiteX2" fmla="*/ 15259 w 55549"/>
                <a:gd name="connsiteY2" fmla="*/ 22268 h 46935"/>
                <a:gd name="connsiteX3" fmla="*/ 18602 w 55549"/>
                <a:gd name="connsiteY3" fmla="*/ 34174 h 46935"/>
                <a:gd name="connsiteX4" fmla="*/ 11916 w 55549"/>
                <a:gd name="connsiteY4" fmla="*/ 38370 h 46935"/>
                <a:gd name="connsiteX5" fmla="*/ 6087 w 55549"/>
                <a:gd name="connsiteY5" fmla="*/ 38370 h 46935"/>
                <a:gd name="connsiteX6" fmla="*/ 2057 w 55549"/>
                <a:gd name="connsiteY6" fmla="*/ 38370 h 46935"/>
                <a:gd name="connsiteX7" fmla="*/ 0 w 55549"/>
                <a:gd name="connsiteY7" fmla="*/ 38370 h 46935"/>
                <a:gd name="connsiteX8" fmla="*/ 8401 w 55549"/>
                <a:gd name="connsiteY8" fmla="*/ 46764 h 46935"/>
                <a:gd name="connsiteX9" fmla="*/ 25289 w 55549"/>
                <a:gd name="connsiteY9" fmla="*/ 46764 h 46935"/>
                <a:gd name="connsiteX10" fmla="*/ 31804 w 55549"/>
                <a:gd name="connsiteY10" fmla="*/ 40940 h 46935"/>
                <a:gd name="connsiteX11" fmla="*/ 41234 w 55549"/>
                <a:gd name="connsiteY11" fmla="*/ 46935 h 46935"/>
                <a:gd name="connsiteX12" fmla="*/ 55550 w 55549"/>
                <a:gd name="connsiteY12" fmla="*/ 34174 h 46935"/>
                <a:gd name="connsiteX13" fmla="*/ 55550 w 55549"/>
                <a:gd name="connsiteY13" fmla="*/ 15759 h 46935"/>
                <a:gd name="connsiteX14" fmla="*/ 47749 w 55549"/>
                <a:gd name="connsiteY14" fmla="*/ 5653 h 46935"/>
                <a:gd name="connsiteX15" fmla="*/ 31375 w 55549"/>
                <a:gd name="connsiteY15" fmla="*/ 0 h 46935"/>
                <a:gd name="connsiteX16" fmla="*/ 31032 w 55549"/>
                <a:gd name="connsiteY16" fmla="*/ 514 h 46935"/>
                <a:gd name="connsiteX17" fmla="*/ 31718 w 55549"/>
                <a:gd name="connsiteY17" fmla="*/ 1028 h 46935"/>
                <a:gd name="connsiteX18" fmla="*/ 31461 w 55549"/>
                <a:gd name="connsiteY18" fmla="*/ 1799 h 46935"/>
                <a:gd name="connsiteX19" fmla="*/ 46720 w 55549"/>
                <a:gd name="connsiteY19" fmla="*/ 7109 h 46935"/>
                <a:gd name="connsiteX20" fmla="*/ 53835 w 55549"/>
                <a:gd name="connsiteY20" fmla="*/ 16359 h 46935"/>
                <a:gd name="connsiteX21" fmla="*/ 53835 w 55549"/>
                <a:gd name="connsiteY21" fmla="*/ 33488 h 46935"/>
                <a:gd name="connsiteX22" fmla="*/ 41062 w 55549"/>
                <a:gd name="connsiteY22" fmla="*/ 44880 h 46935"/>
                <a:gd name="connsiteX23" fmla="*/ 31633 w 55549"/>
                <a:gd name="connsiteY23" fmla="*/ 38799 h 46935"/>
                <a:gd name="connsiteX24" fmla="*/ 24689 w 55549"/>
                <a:gd name="connsiteY24" fmla="*/ 45051 h 46935"/>
                <a:gd name="connsiteX25" fmla="*/ 9087 w 55549"/>
                <a:gd name="connsiteY25" fmla="*/ 45051 h 46935"/>
                <a:gd name="connsiteX26" fmla="*/ 4029 w 55549"/>
                <a:gd name="connsiteY26" fmla="*/ 39998 h 46935"/>
                <a:gd name="connsiteX27" fmla="*/ 6087 w 55549"/>
                <a:gd name="connsiteY27" fmla="*/ 39998 h 46935"/>
                <a:gd name="connsiteX28" fmla="*/ 12173 w 55549"/>
                <a:gd name="connsiteY28" fmla="*/ 39998 h 46935"/>
                <a:gd name="connsiteX29" fmla="*/ 12430 w 55549"/>
                <a:gd name="connsiteY29" fmla="*/ 39998 h 46935"/>
                <a:gd name="connsiteX30" fmla="*/ 20574 w 55549"/>
                <a:gd name="connsiteY30" fmla="*/ 34859 h 46935"/>
                <a:gd name="connsiteX31" fmla="*/ 17145 w 55549"/>
                <a:gd name="connsiteY31" fmla="*/ 22611 h 46935"/>
                <a:gd name="connsiteX32" fmla="*/ 32404 w 55549"/>
                <a:gd name="connsiteY32" fmla="*/ 1542 h 46935"/>
                <a:gd name="connsiteX33" fmla="*/ 31718 w 55549"/>
                <a:gd name="connsiteY33" fmla="*/ 1028 h 46935"/>
                <a:gd name="connsiteX34" fmla="*/ 31461 w 55549"/>
                <a:gd name="connsiteY34" fmla="*/ 1799 h 46935"/>
                <a:gd name="connsiteX35" fmla="*/ 31718 w 55549"/>
                <a:gd name="connsiteY35" fmla="*/ 1028 h 46935"/>
                <a:gd name="connsiteX36" fmla="*/ 31718 w 55549"/>
                <a:gd name="connsiteY36" fmla="*/ 1028 h 46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5549" h="46935">
                  <a:moveTo>
                    <a:pt x="31718" y="1028"/>
                  </a:moveTo>
                  <a:lnTo>
                    <a:pt x="31032" y="514"/>
                  </a:lnTo>
                  <a:lnTo>
                    <a:pt x="15259" y="22268"/>
                  </a:lnTo>
                  <a:lnTo>
                    <a:pt x="18602" y="34174"/>
                  </a:lnTo>
                  <a:lnTo>
                    <a:pt x="11916" y="38370"/>
                  </a:lnTo>
                  <a:lnTo>
                    <a:pt x="6087" y="38370"/>
                  </a:lnTo>
                  <a:lnTo>
                    <a:pt x="2057" y="38370"/>
                  </a:lnTo>
                  <a:lnTo>
                    <a:pt x="0" y="38370"/>
                  </a:lnTo>
                  <a:lnTo>
                    <a:pt x="8401" y="46764"/>
                  </a:lnTo>
                  <a:lnTo>
                    <a:pt x="25289" y="46764"/>
                  </a:lnTo>
                  <a:lnTo>
                    <a:pt x="31804" y="40940"/>
                  </a:lnTo>
                  <a:lnTo>
                    <a:pt x="41234" y="46935"/>
                  </a:lnTo>
                  <a:lnTo>
                    <a:pt x="55550" y="34174"/>
                  </a:lnTo>
                  <a:lnTo>
                    <a:pt x="55550" y="15759"/>
                  </a:lnTo>
                  <a:lnTo>
                    <a:pt x="47749" y="5653"/>
                  </a:lnTo>
                  <a:lnTo>
                    <a:pt x="31375" y="0"/>
                  </a:lnTo>
                  <a:lnTo>
                    <a:pt x="31032" y="514"/>
                  </a:lnTo>
                  <a:lnTo>
                    <a:pt x="31718" y="1028"/>
                  </a:lnTo>
                  <a:lnTo>
                    <a:pt x="31461" y="1799"/>
                  </a:lnTo>
                  <a:lnTo>
                    <a:pt x="46720" y="7109"/>
                  </a:lnTo>
                  <a:lnTo>
                    <a:pt x="53835" y="16359"/>
                  </a:lnTo>
                  <a:lnTo>
                    <a:pt x="53835" y="33488"/>
                  </a:lnTo>
                  <a:lnTo>
                    <a:pt x="41062" y="44880"/>
                  </a:lnTo>
                  <a:lnTo>
                    <a:pt x="31633" y="38799"/>
                  </a:lnTo>
                  <a:lnTo>
                    <a:pt x="24689" y="45051"/>
                  </a:lnTo>
                  <a:lnTo>
                    <a:pt x="9087" y="45051"/>
                  </a:lnTo>
                  <a:lnTo>
                    <a:pt x="4029" y="39998"/>
                  </a:lnTo>
                  <a:lnTo>
                    <a:pt x="6087" y="39998"/>
                  </a:lnTo>
                  <a:lnTo>
                    <a:pt x="12173" y="39998"/>
                  </a:lnTo>
                  <a:lnTo>
                    <a:pt x="12430" y="39998"/>
                  </a:lnTo>
                  <a:lnTo>
                    <a:pt x="20574" y="34859"/>
                  </a:lnTo>
                  <a:lnTo>
                    <a:pt x="17145" y="22611"/>
                  </a:lnTo>
                  <a:lnTo>
                    <a:pt x="32404" y="1542"/>
                  </a:lnTo>
                  <a:lnTo>
                    <a:pt x="31718" y="1028"/>
                  </a:lnTo>
                  <a:lnTo>
                    <a:pt x="31461" y="1799"/>
                  </a:lnTo>
                  <a:lnTo>
                    <a:pt x="31718" y="1028"/>
                  </a:lnTo>
                  <a:lnTo>
                    <a:pt x="31718" y="1028"/>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63" name="Freeform 197">
              <a:extLst>
                <a:ext uri="{FF2B5EF4-FFF2-40B4-BE49-F238E27FC236}">
                  <a16:creationId xmlns:a16="http://schemas.microsoft.com/office/drawing/2014/main" id="{2CF32A1F-8794-1EBF-B348-0180630BDEB1}"/>
                </a:ext>
              </a:extLst>
            </p:cNvPr>
            <p:cNvSpPr/>
            <p:nvPr/>
          </p:nvSpPr>
          <p:spPr>
            <a:xfrm>
              <a:off x="9270216" y="4940362"/>
              <a:ext cx="1312153" cy="913654"/>
            </a:xfrm>
            <a:custGeom>
              <a:avLst/>
              <a:gdLst>
                <a:gd name="connsiteX0" fmla="*/ 687336 w 717635"/>
                <a:gd name="connsiteY0" fmla="*/ 102436 h 556629"/>
                <a:gd name="connsiteX1" fmla="*/ 686908 w 717635"/>
                <a:gd name="connsiteY1" fmla="*/ 108602 h 556629"/>
                <a:gd name="connsiteX2" fmla="*/ 688622 w 717635"/>
                <a:gd name="connsiteY2" fmla="*/ 115711 h 556629"/>
                <a:gd name="connsiteX3" fmla="*/ 715282 w 717635"/>
                <a:gd name="connsiteY3" fmla="*/ 172924 h 556629"/>
                <a:gd name="connsiteX4" fmla="*/ 708939 w 717635"/>
                <a:gd name="connsiteY4" fmla="*/ 180119 h 556629"/>
                <a:gd name="connsiteX5" fmla="*/ 717597 w 717635"/>
                <a:gd name="connsiteY5" fmla="*/ 214464 h 556629"/>
                <a:gd name="connsiteX6" fmla="*/ 716568 w 717635"/>
                <a:gd name="connsiteY6" fmla="*/ 225085 h 556629"/>
                <a:gd name="connsiteX7" fmla="*/ 690851 w 717635"/>
                <a:gd name="connsiteY7" fmla="*/ 235791 h 556629"/>
                <a:gd name="connsiteX8" fmla="*/ 699423 w 717635"/>
                <a:gd name="connsiteY8" fmla="*/ 291976 h 556629"/>
                <a:gd name="connsiteX9" fmla="*/ 697366 w 717635"/>
                <a:gd name="connsiteY9" fmla="*/ 306022 h 556629"/>
                <a:gd name="connsiteX10" fmla="*/ 670362 w 717635"/>
                <a:gd name="connsiteY10" fmla="*/ 291291 h 556629"/>
                <a:gd name="connsiteX11" fmla="*/ 657075 w 717635"/>
                <a:gd name="connsiteY11" fmla="*/ 291462 h 556629"/>
                <a:gd name="connsiteX12" fmla="*/ 647988 w 717635"/>
                <a:gd name="connsiteY12" fmla="*/ 292832 h 556629"/>
                <a:gd name="connsiteX13" fmla="*/ 645674 w 717635"/>
                <a:gd name="connsiteY13" fmla="*/ 298656 h 556629"/>
                <a:gd name="connsiteX14" fmla="*/ 657675 w 717635"/>
                <a:gd name="connsiteY14" fmla="*/ 317413 h 556629"/>
                <a:gd name="connsiteX15" fmla="*/ 665305 w 717635"/>
                <a:gd name="connsiteY15" fmla="*/ 318441 h 556629"/>
                <a:gd name="connsiteX16" fmla="*/ 662219 w 717635"/>
                <a:gd name="connsiteY16" fmla="*/ 334543 h 556629"/>
                <a:gd name="connsiteX17" fmla="*/ 670020 w 717635"/>
                <a:gd name="connsiteY17" fmla="*/ 335657 h 556629"/>
                <a:gd name="connsiteX18" fmla="*/ 675678 w 717635"/>
                <a:gd name="connsiteY18" fmla="*/ 359810 h 556629"/>
                <a:gd name="connsiteX19" fmla="*/ 682621 w 717635"/>
                <a:gd name="connsiteY19" fmla="*/ 358525 h 556629"/>
                <a:gd name="connsiteX20" fmla="*/ 688108 w 717635"/>
                <a:gd name="connsiteY20" fmla="*/ 364863 h 556629"/>
                <a:gd name="connsiteX21" fmla="*/ 648674 w 717635"/>
                <a:gd name="connsiteY21" fmla="*/ 372571 h 556629"/>
                <a:gd name="connsiteX22" fmla="*/ 644474 w 717635"/>
                <a:gd name="connsiteY22" fmla="*/ 397580 h 556629"/>
                <a:gd name="connsiteX23" fmla="*/ 572465 w 717635"/>
                <a:gd name="connsiteY23" fmla="*/ 388502 h 556629"/>
                <a:gd name="connsiteX24" fmla="*/ 564406 w 717635"/>
                <a:gd name="connsiteY24" fmla="*/ 389615 h 556629"/>
                <a:gd name="connsiteX25" fmla="*/ 559949 w 717635"/>
                <a:gd name="connsiteY25" fmla="*/ 402462 h 556629"/>
                <a:gd name="connsiteX26" fmla="*/ 507657 w 717635"/>
                <a:gd name="connsiteY26" fmla="*/ 368374 h 556629"/>
                <a:gd name="connsiteX27" fmla="*/ 482968 w 717635"/>
                <a:gd name="connsiteY27" fmla="*/ 363064 h 556629"/>
                <a:gd name="connsiteX28" fmla="*/ 475767 w 717635"/>
                <a:gd name="connsiteY28" fmla="*/ 363407 h 556629"/>
                <a:gd name="connsiteX29" fmla="*/ 443791 w 717635"/>
                <a:gd name="connsiteY29" fmla="*/ 375140 h 556629"/>
                <a:gd name="connsiteX30" fmla="*/ 422960 w 717635"/>
                <a:gd name="connsiteY30" fmla="*/ 380108 h 556629"/>
                <a:gd name="connsiteX31" fmla="*/ 406930 w 717635"/>
                <a:gd name="connsiteY31" fmla="*/ 394411 h 556629"/>
                <a:gd name="connsiteX32" fmla="*/ 390899 w 717635"/>
                <a:gd name="connsiteY32" fmla="*/ 396810 h 556629"/>
                <a:gd name="connsiteX33" fmla="*/ 385670 w 717635"/>
                <a:gd name="connsiteY33" fmla="*/ 404947 h 556629"/>
                <a:gd name="connsiteX34" fmla="*/ 376840 w 717635"/>
                <a:gd name="connsiteY34" fmla="*/ 424646 h 556629"/>
                <a:gd name="connsiteX35" fmla="*/ 377869 w 717635"/>
                <a:gd name="connsiteY35" fmla="*/ 435352 h 556629"/>
                <a:gd name="connsiteX36" fmla="*/ 367582 w 717635"/>
                <a:gd name="connsiteY36" fmla="*/ 445372 h 556629"/>
                <a:gd name="connsiteX37" fmla="*/ 376840 w 717635"/>
                <a:gd name="connsiteY37" fmla="*/ 456849 h 556629"/>
                <a:gd name="connsiteX38" fmla="*/ 371782 w 717635"/>
                <a:gd name="connsiteY38" fmla="*/ 469782 h 556629"/>
                <a:gd name="connsiteX39" fmla="*/ 354037 w 717635"/>
                <a:gd name="connsiteY39" fmla="*/ 476206 h 556629"/>
                <a:gd name="connsiteX40" fmla="*/ 351808 w 717635"/>
                <a:gd name="connsiteY40" fmla="*/ 481259 h 556629"/>
                <a:gd name="connsiteX41" fmla="*/ 353266 w 717635"/>
                <a:gd name="connsiteY41" fmla="*/ 497533 h 556629"/>
                <a:gd name="connsiteX42" fmla="*/ 324891 w 717635"/>
                <a:gd name="connsiteY42" fmla="*/ 491794 h 556629"/>
                <a:gd name="connsiteX43" fmla="*/ 305946 w 717635"/>
                <a:gd name="connsiteY43" fmla="*/ 474835 h 556629"/>
                <a:gd name="connsiteX44" fmla="*/ 278599 w 717635"/>
                <a:gd name="connsiteY44" fmla="*/ 470125 h 556629"/>
                <a:gd name="connsiteX45" fmla="*/ 275685 w 717635"/>
                <a:gd name="connsiteY45" fmla="*/ 462759 h 556629"/>
                <a:gd name="connsiteX46" fmla="*/ 269855 w 717635"/>
                <a:gd name="connsiteY46" fmla="*/ 459933 h 556629"/>
                <a:gd name="connsiteX47" fmla="*/ 264283 w 717635"/>
                <a:gd name="connsiteY47" fmla="*/ 457877 h 556629"/>
                <a:gd name="connsiteX48" fmla="*/ 265569 w 717635"/>
                <a:gd name="connsiteY48" fmla="*/ 466271 h 556629"/>
                <a:gd name="connsiteX49" fmla="*/ 260340 w 717635"/>
                <a:gd name="connsiteY49" fmla="*/ 471409 h 556629"/>
                <a:gd name="connsiteX50" fmla="*/ 245424 w 717635"/>
                <a:gd name="connsiteY50" fmla="*/ 457020 h 556629"/>
                <a:gd name="connsiteX51" fmla="*/ 234365 w 717635"/>
                <a:gd name="connsiteY51" fmla="*/ 454793 h 556629"/>
                <a:gd name="connsiteX52" fmla="*/ 217306 w 717635"/>
                <a:gd name="connsiteY52" fmla="*/ 455051 h 556629"/>
                <a:gd name="connsiteX53" fmla="*/ 197075 w 717635"/>
                <a:gd name="connsiteY53" fmla="*/ 464900 h 556629"/>
                <a:gd name="connsiteX54" fmla="*/ 166385 w 717635"/>
                <a:gd name="connsiteY54" fmla="*/ 463273 h 556629"/>
                <a:gd name="connsiteX55" fmla="*/ 152241 w 717635"/>
                <a:gd name="connsiteY55" fmla="*/ 492137 h 556629"/>
                <a:gd name="connsiteX56" fmla="*/ 129266 w 717635"/>
                <a:gd name="connsiteY56" fmla="*/ 497447 h 556629"/>
                <a:gd name="connsiteX57" fmla="*/ 116408 w 717635"/>
                <a:gd name="connsiteY57" fmla="*/ 514919 h 556629"/>
                <a:gd name="connsiteX58" fmla="*/ 93176 w 717635"/>
                <a:gd name="connsiteY58" fmla="*/ 523398 h 556629"/>
                <a:gd name="connsiteX59" fmla="*/ 90947 w 717635"/>
                <a:gd name="connsiteY59" fmla="*/ 526910 h 556629"/>
                <a:gd name="connsiteX60" fmla="*/ 105863 w 717635"/>
                <a:gd name="connsiteY60" fmla="*/ 540613 h 556629"/>
                <a:gd name="connsiteX61" fmla="*/ 85718 w 717635"/>
                <a:gd name="connsiteY61" fmla="*/ 556630 h 556629"/>
                <a:gd name="connsiteX62" fmla="*/ 69430 w 717635"/>
                <a:gd name="connsiteY62" fmla="*/ 528366 h 556629"/>
                <a:gd name="connsiteX63" fmla="*/ 51428 w 717635"/>
                <a:gd name="connsiteY63" fmla="*/ 517403 h 556629"/>
                <a:gd name="connsiteX64" fmla="*/ 36769 w 717635"/>
                <a:gd name="connsiteY64" fmla="*/ 512435 h 556629"/>
                <a:gd name="connsiteX65" fmla="*/ 22882 w 717635"/>
                <a:gd name="connsiteY65" fmla="*/ 529137 h 556629"/>
                <a:gd name="connsiteX66" fmla="*/ 5737 w 717635"/>
                <a:gd name="connsiteY66" fmla="*/ 533505 h 556629"/>
                <a:gd name="connsiteX67" fmla="*/ 336 w 717635"/>
                <a:gd name="connsiteY67" fmla="*/ 523570 h 556629"/>
                <a:gd name="connsiteX68" fmla="*/ 5222 w 717635"/>
                <a:gd name="connsiteY68" fmla="*/ 508410 h 556629"/>
                <a:gd name="connsiteX69" fmla="*/ 13109 w 717635"/>
                <a:gd name="connsiteY69" fmla="*/ 502500 h 556629"/>
                <a:gd name="connsiteX70" fmla="*/ 37883 w 717635"/>
                <a:gd name="connsiteY70" fmla="*/ 492137 h 556629"/>
                <a:gd name="connsiteX71" fmla="*/ 49285 w 717635"/>
                <a:gd name="connsiteY71" fmla="*/ 498988 h 556629"/>
                <a:gd name="connsiteX72" fmla="*/ 54171 w 717635"/>
                <a:gd name="connsiteY72" fmla="*/ 496076 h 556629"/>
                <a:gd name="connsiteX73" fmla="*/ 95919 w 717635"/>
                <a:gd name="connsiteY73" fmla="*/ 456078 h 556629"/>
                <a:gd name="connsiteX74" fmla="*/ 120694 w 717635"/>
                <a:gd name="connsiteY74" fmla="*/ 431925 h 556629"/>
                <a:gd name="connsiteX75" fmla="*/ 121808 w 717635"/>
                <a:gd name="connsiteY75" fmla="*/ 408030 h 556629"/>
                <a:gd name="connsiteX76" fmla="*/ 145983 w 717635"/>
                <a:gd name="connsiteY76" fmla="*/ 401863 h 556629"/>
                <a:gd name="connsiteX77" fmla="*/ 166728 w 717635"/>
                <a:gd name="connsiteY77" fmla="*/ 392270 h 556629"/>
                <a:gd name="connsiteX78" fmla="*/ 171186 w 717635"/>
                <a:gd name="connsiteY78" fmla="*/ 373685 h 556629"/>
                <a:gd name="connsiteX79" fmla="*/ 205047 w 717635"/>
                <a:gd name="connsiteY79" fmla="*/ 348846 h 556629"/>
                <a:gd name="connsiteX80" fmla="*/ 208305 w 717635"/>
                <a:gd name="connsiteY80" fmla="*/ 340710 h 556629"/>
                <a:gd name="connsiteX81" fmla="*/ 209076 w 717635"/>
                <a:gd name="connsiteY81" fmla="*/ 308335 h 556629"/>
                <a:gd name="connsiteX82" fmla="*/ 210705 w 717635"/>
                <a:gd name="connsiteY82" fmla="*/ 302853 h 556629"/>
                <a:gd name="connsiteX83" fmla="*/ 214906 w 717635"/>
                <a:gd name="connsiteY83" fmla="*/ 287694 h 556629"/>
                <a:gd name="connsiteX84" fmla="*/ 245424 w 717635"/>
                <a:gd name="connsiteY84" fmla="*/ 294288 h 556629"/>
                <a:gd name="connsiteX85" fmla="*/ 257425 w 717635"/>
                <a:gd name="connsiteY85" fmla="*/ 283925 h 556629"/>
                <a:gd name="connsiteX86" fmla="*/ 268741 w 717635"/>
                <a:gd name="connsiteY86" fmla="*/ 270307 h 556629"/>
                <a:gd name="connsiteX87" fmla="*/ 261454 w 717635"/>
                <a:gd name="connsiteY87" fmla="*/ 251978 h 556629"/>
                <a:gd name="connsiteX88" fmla="*/ 268312 w 717635"/>
                <a:gd name="connsiteY88" fmla="*/ 241786 h 556629"/>
                <a:gd name="connsiteX89" fmla="*/ 324548 w 717635"/>
                <a:gd name="connsiteY89" fmla="*/ 232450 h 556629"/>
                <a:gd name="connsiteX90" fmla="*/ 337407 w 717635"/>
                <a:gd name="connsiteY90" fmla="*/ 230651 h 556629"/>
                <a:gd name="connsiteX91" fmla="*/ 345122 w 717635"/>
                <a:gd name="connsiteY91" fmla="*/ 231508 h 556629"/>
                <a:gd name="connsiteX92" fmla="*/ 351808 w 717635"/>
                <a:gd name="connsiteY92" fmla="*/ 233136 h 556629"/>
                <a:gd name="connsiteX93" fmla="*/ 368439 w 717635"/>
                <a:gd name="connsiteY93" fmla="*/ 234848 h 556629"/>
                <a:gd name="connsiteX94" fmla="*/ 375811 w 717635"/>
                <a:gd name="connsiteY94" fmla="*/ 234762 h 556629"/>
                <a:gd name="connsiteX95" fmla="*/ 396814 w 717635"/>
                <a:gd name="connsiteY95" fmla="*/ 245468 h 556629"/>
                <a:gd name="connsiteX96" fmla="*/ 410016 w 717635"/>
                <a:gd name="connsiteY96" fmla="*/ 246154 h 556629"/>
                <a:gd name="connsiteX97" fmla="*/ 465566 w 717635"/>
                <a:gd name="connsiteY97" fmla="*/ 238617 h 556629"/>
                <a:gd name="connsiteX98" fmla="*/ 473367 w 717635"/>
                <a:gd name="connsiteY98" fmla="*/ 234334 h 556629"/>
                <a:gd name="connsiteX99" fmla="*/ 470966 w 717635"/>
                <a:gd name="connsiteY99" fmla="*/ 209068 h 556629"/>
                <a:gd name="connsiteX100" fmla="*/ 473881 w 717635"/>
                <a:gd name="connsiteY100" fmla="*/ 203672 h 556629"/>
                <a:gd name="connsiteX101" fmla="*/ 514000 w 717635"/>
                <a:gd name="connsiteY101" fmla="*/ 159906 h 556629"/>
                <a:gd name="connsiteX102" fmla="*/ 517686 w 717635"/>
                <a:gd name="connsiteY102" fmla="*/ 155795 h 556629"/>
                <a:gd name="connsiteX103" fmla="*/ 522658 w 717635"/>
                <a:gd name="connsiteY103" fmla="*/ 151341 h 556629"/>
                <a:gd name="connsiteX104" fmla="*/ 526002 w 717635"/>
                <a:gd name="connsiteY104" fmla="*/ 147316 h 556629"/>
                <a:gd name="connsiteX105" fmla="*/ 543490 w 717635"/>
                <a:gd name="connsiteY105" fmla="*/ 124105 h 556629"/>
                <a:gd name="connsiteX106" fmla="*/ 554291 w 717635"/>
                <a:gd name="connsiteY106" fmla="*/ 106204 h 556629"/>
                <a:gd name="connsiteX107" fmla="*/ 550433 w 717635"/>
                <a:gd name="connsiteY107" fmla="*/ 103464 h 556629"/>
                <a:gd name="connsiteX108" fmla="*/ 533545 w 717635"/>
                <a:gd name="connsiteY108" fmla="*/ 119137 h 556629"/>
                <a:gd name="connsiteX109" fmla="*/ 531917 w 717635"/>
                <a:gd name="connsiteY109" fmla="*/ 73915 h 556629"/>
                <a:gd name="connsiteX110" fmla="*/ 556948 w 717635"/>
                <a:gd name="connsiteY110" fmla="*/ 59012 h 556629"/>
                <a:gd name="connsiteX111" fmla="*/ 563721 w 717635"/>
                <a:gd name="connsiteY111" fmla="*/ 53873 h 556629"/>
                <a:gd name="connsiteX112" fmla="*/ 562606 w 717635"/>
                <a:gd name="connsiteY112" fmla="*/ 26208 h 556629"/>
                <a:gd name="connsiteX113" fmla="*/ 583352 w 717635"/>
                <a:gd name="connsiteY113" fmla="*/ 27408 h 556629"/>
                <a:gd name="connsiteX114" fmla="*/ 593639 w 717635"/>
                <a:gd name="connsiteY114" fmla="*/ 36658 h 556629"/>
                <a:gd name="connsiteX115" fmla="*/ 617985 w 717635"/>
                <a:gd name="connsiteY115" fmla="*/ 27322 h 556629"/>
                <a:gd name="connsiteX116" fmla="*/ 671648 w 717635"/>
                <a:gd name="connsiteY116" fmla="*/ 24239 h 556629"/>
                <a:gd name="connsiteX117" fmla="*/ 672591 w 717635"/>
                <a:gd name="connsiteY117" fmla="*/ 21326 h 556629"/>
                <a:gd name="connsiteX118" fmla="*/ 662305 w 717635"/>
                <a:gd name="connsiteY118" fmla="*/ 7880 h 556629"/>
                <a:gd name="connsiteX119" fmla="*/ 677906 w 717635"/>
                <a:gd name="connsiteY119" fmla="*/ 0 h 556629"/>
                <a:gd name="connsiteX120" fmla="*/ 692737 w 717635"/>
                <a:gd name="connsiteY120" fmla="*/ 15417 h 556629"/>
                <a:gd name="connsiteX121" fmla="*/ 695308 w 717635"/>
                <a:gd name="connsiteY121" fmla="*/ 29891 h 556629"/>
                <a:gd name="connsiteX122" fmla="*/ 687079 w 717635"/>
                <a:gd name="connsiteY122" fmla="*/ 102693 h 556629"/>
                <a:gd name="connsiteX123" fmla="*/ 687079 w 717635"/>
                <a:gd name="connsiteY123" fmla="*/ 102693 h 556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717635" h="556629">
                  <a:moveTo>
                    <a:pt x="687336" y="102436"/>
                  </a:moveTo>
                  <a:cubicBezTo>
                    <a:pt x="687336" y="102436"/>
                    <a:pt x="686993" y="105605"/>
                    <a:pt x="686908" y="108602"/>
                  </a:cubicBezTo>
                  <a:cubicBezTo>
                    <a:pt x="686908" y="111600"/>
                    <a:pt x="688622" y="115711"/>
                    <a:pt x="688622" y="115711"/>
                  </a:cubicBezTo>
                  <a:cubicBezTo>
                    <a:pt x="697537" y="134811"/>
                    <a:pt x="705596" y="154253"/>
                    <a:pt x="715282" y="172924"/>
                  </a:cubicBezTo>
                  <a:cubicBezTo>
                    <a:pt x="713139" y="175323"/>
                    <a:pt x="710996" y="177721"/>
                    <a:pt x="708939" y="180119"/>
                  </a:cubicBezTo>
                  <a:cubicBezTo>
                    <a:pt x="711596" y="191596"/>
                    <a:pt x="718197" y="202302"/>
                    <a:pt x="717597" y="214464"/>
                  </a:cubicBezTo>
                  <a:cubicBezTo>
                    <a:pt x="717426" y="217976"/>
                    <a:pt x="717940" y="221744"/>
                    <a:pt x="716568" y="225085"/>
                  </a:cubicBezTo>
                  <a:cubicBezTo>
                    <a:pt x="708253" y="229281"/>
                    <a:pt x="699080" y="231422"/>
                    <a:pt x="690851" y="235791"/>
                  </a:cubicBezTo>
                  <a:cubicBezTo>
                    <a:pt x="693851" y="254462"/>
                    <a:pt x="696680" y="273219"/>
                    <a:pt x="699423" y="291976"/>
                  </a:cubicBezTo>
                  <a:cubicBezTo>
                    <a:pt x="700023" y="296772"/>
                    <a:pt x="702509" y="302767"/>
                    <a:pt x="697366" y="306022"/>
                  </a:cubicBezTo>
                  <a:cubicBezTo>
                    <a:pt x="688108" y="301569"/>
                    <a:pt x="679535" y="295916"/>
                    <a:pt x="670362" y="291291"/>
                  </a:cubicBezTo>
                  <a:cubicBezTo>
                    <a:pt x="666162" y="288978"/>
                    <a:pt x="661447" y="291034"/>
                    <a:pt x="657075" y="291462"/>
                  </a:cubicBezTo>
                  <a:cubicBezTo>
                    <a:pt x="651846" y="292490"/>
                    <a:pt x="647988" y="292832"/>
                    <a:pt x="647988" y="292832"/>
                  </a:cubicBezTo>
                  <a:cubicBezTo>
                    <a:pt x="644559" y="294032"/>
                    <a:pt x="644045" y="296001"/>
                    <a:pt x="645674" y="298656"/>
                  </a:cubicBezTo>
                  <a:cubicBezTo>
                    <a:pt x="649874" y="304738"/>
                    <a:pt x="653646" y="311161"/>
                    <a:pt x="657675" y="317413"/>
                  </a:cubicBezTo>
                  <a:cubicBezTo>
                    <a:pt x="660247" y="317756"/>
                    <a:pt x="662733" y="318099"/>
                    <a:pt x="665305" y="318441"/>
                  </a:cubicBezTo>
                  <a:cubicBezTo>
                    <a:pt x="664019" y="323751"/>
                    <a:pt x="662733" y="329062"/>
                    <a:pt x="662219" y="334543"/>
                  </a:cubicBezTo>
                  <a:cubicBezTo>
                    <a:pt x="664790" y="334886"/>
                    <a:pt x="667362" y="335228"/>
                    <a:pt x="670020" y="335657"/>
                  </a:cubicBezTo>
                  <a:cubicBezTo>
                    <a:pt x="671906" y="343708"/>
                    <a:pt x="673277" y="351844"/>
                    <a:pt x="675678" y="359810"/>
                  </a:cubicBezTo>
                  <a:cubicBezTo>
                    <a:pt x="677992" y="359381"/>
                    <a:pt x="680307" y="358782"/>
                    <a:pt x="682621" y="358525"/>
                  </a:cubicBezTo>
                  <a:cubicBezTo>
                    <a:pt x="684936" y="360152"/>
                    <a:pt x="686479" y="362636"/>
                    <a:pt x="688108" y="364863"/>
                  </a:cubicBezTo>
                  <a:cubicBezTo>
                    <a:pt x="675678" y="370258"/>
                    <a:pt x="661361" y="368203"/>
                    <a:pt x="648674" y="372571"/>
                  </a:cubicBezTo>
                  <a:cubicBezTo>
                    <a:pt x="644645" y="380108"/>
                    <a:pt x="646445" y="389358"/>
                    <a:pt x="644474" y="397580"/>
                  </a:cubicBezTo>
                  <a:cubicBezTo>
                    <a:pt x="620385" y="395182"/>
                    <a:pt x="596468" y="391157"/>
                    <a:pt x="572465" y="388502"/>
                  </a:cubicBezTo>
                  <a:cubicBezTo>
                    <a:pt x="569807" y="388331"/>
                    <a:pt x="566807" y="387902"/>
                    <a:pt x="564406" y="389615"/>
                  </a:cubicBezTo>
                  <a:cubicBezTo>
                    <a:pt x="562349" y="393641"/>
                    <a:pt x="561406" y="398180"/>
                    <a:pt x="559949" y="402462"/>
                  </a:cubicBezTo>
                  <a:cubicBezTo>
                    <a:pt x="542032" y="391756"/>
                    <a:pt x="525230" y="379509"/>
                    <a:pt x="507657" y="368374"/>
                  </a:cubicBezTo>
                  <a:cubicBezTo>
                    <a:pt x="500113" y="364178"/>
                    <a:pt x="491026" y="365634"/>
                    <a:pt x="482968" y="363064"/>
                  </a:cubicBezTo>
                  <a:cubicBezTo>
                    <a:pt x="482968" y="363064"/>
                    <a:pt x="477396" y="362379"/>
                    <a:pt x="475767" y="363407"/>
                  </a:cubicBezTo>
                  <a:cubicBezTo>
                    <a:pt x="465223" y="367689"/>
                    <a:pt x="455021" y="372914"/>
                    <a:pt x="443791" y="375140"/>
                  </a:cubicBezTo>
                  <a:cubicBezTo>
                    <a:pt x="436848" y="376854"/>
                    <a:pt x="429818" y="378053"/>
                    <a:pt x="422960" y="380108"/>
                  </a:cubicBezTo>
                  <a:cubicBezTo>
                    <a:pt x="415588" y="381992"/>
                    <a:pt x="412759" y="390129"/>
                    <a:pt x="406930" y="394411"/>
                  </a:cubicBezTo>
                  <a:cubicBezTo>
                    <a:pt x="401700" y="395953"/>
                    <a:pt x="395957" y="394754"/>
                    <a:pt x="390899" y="396810"/>
                  </a:cubicBezTo>
                  <a:cubicBezTo>
                    <a:pt x="388070" y="398608"/>
                    <a:pt x="387041" y="402120"/>
                    <a:pt x="385670" y="404947"/>
                  </a:cubicBezTo>
                  <a:cubicBezTo>
                    <a:pt x="382927" y="411627"/>
                    <a:pt x="379498" y="417965"/>
                    <a:pt x="376840" y="424646"/>
                  </a:cubicBezTo>
                  <a:cubicBezTo>
                    <a:pt x="375211" y="428157"/>
                    <a:pt x="377183" y="431840"/>
                    <a:pt x="377869" y="435352"/>
                  </a:cubicBezTo>
                  <a:cubicBezTo>
                    <a:pt x="374526" y="438606"/>
                    <a:pt x="368953" y="440576"/>
                    <a:pt x="367582" y="445372"/>
                  </a:cubicBezTo>
                  <a:cubicBezTo>
                    <a:pt x="369211" y="450083"/>
                    <a:pt x="373754" y="453081"/>
                    <a:pt x="376840" y="456849"/>
                  </a:cubicBezTo>
                  <a:cubicBezTo>
                    <a:pt x="375297" y="461217"/>
                    <a:pt x="374183" y="465757"/>
                    <a:pt x="371782" y="469782"/>
                  </a:cubicBezTo>
                  <a:cubicBezTo>
                    <a:pt x="366382" y="473208"/>
                    <a:pt x="359695" y="473294"/>
                    <a:pt x="354037" y="476206"/>
                  </a:cubicBezTo>
                  <a:cubicBezTo>
                    <a:pt x="352237" y="477062"/>
                    <a:pt x="351551" y="479375"/>
                    <a:pt x="351808" y="481259"/>
                  </a:cubicBezTo>
                  <a:cubicBezTo>
                    <a:pt x="352323" y="486655"/>
                    <a:pt x="353180" y="492051"/>
                    <a:pt x="353266" y="497533"/>
                  </a:cubicBezTo>
                  <a:cubicBezTo>
                    <a:pt x="343750" y="496076"/>
                    <a:pt x="334321" y="493935"/>
                    <a:pt x="324891" y="491794"/>
                  </a:cubicBezTo>
                  <a:cubicBezTo>
                    <a:pt x="315375" y="490338"/>
                    <a:pt x="315375" y="476549"/>
                    <a:pt x="305946" y="474835"/>
                  </a:cubicBezTo>
                  <a:cubicBezTo>
                    <a:pt x="296859" y="473037"/>
                    <a:pt x="287686" y="471838"/>
                    <a:pt x="278599" y="470125"/>
                  </a:cubicBezTo>
                  <a:cubicBezTo>
                    <a:pt x="277656" y="467641"/>
                    <a:pt x="277056" y="464986"/>
                    <a:pt x="275685" y="462759"/>
                  </a:cubicBezTo>
                  <a:cubicBezTo>
                    <a:pt x="273799" y="461560"/>
                    <a:pt x="271827" y="460789"/>
                    <a:pt x="269855" y="459933"/>
                  </a:cubicBezTo>
                  <a:cubicBezTo>
                    <a:pt x="267884" y="459076"/>
                    <a:pt x="263512" y="455136"/>
                    <a:pt x="264283" y="457877"/>
                  </a:cubicBezTo>
                  <a:cubicBezTo>
                    <a:pt x="264969" y="460618"/>
                    <a:pt x="266083" y="463358"/>
                    <a:pt x="265569" y="466271"/>
                  </a:cubicBezTo>
                  <a:cubicBezTo>
                    <a:pt x="264026" y="468155"/>
                    <a:pt x="262140" y="469782"/>
                    <a:pt x="260340" y="471409"/>
                  </a:cubicBezTo>
                  <a:cubicBezTo>
                    <a:pt x="255111" y="466870"/>
                    <a:pt x="250567" y="461646"/>
                    <a:pt x="245424" y="457020"/>
                  </a:cubicBezTo>
                  <a:cubicBezTo>
                    <a:pt x="242423" y="454280"/>
                    <a:pt x="238137" y="454965"/>
                    <a:pt x="234365" y="454793"/>
                  </a:cubicBezTo>
                  <a:cubicBezTo>
                    <a:pt x="228707" y="454879"/>
                    <a:pt x="222964" y="454537"/>
                    <a:pt x="217306" y="455051"/>
                  </a:cubicBezTo>
                  <a:cubicBezTo>
                    <a:pt x="209848" y="456849"/>
                    <a:pt x="205476" y="466271"/>
                    <a:pt x="197075" y="464900"/>
                  </a:cubicBezTo>
                  <a:cubicBezTo>
                    <a:pt x="186874" y="464729"/>
                    <a:pt x="176415" y="460875"/>
                    <a:pt x="166385" y="463273"/>
                  </a:cubicBezTo>
                  <a:cubicBezTo>
                    <a:pt x="160127" y="472009"/>
                    <a:pt x="157898" y="483058"/>
                    <a:pt x="152241" y="492137"/>
                  </a:cubicBezTo>
                  <a:cubicBezTo>
                    <a:pt x="145211" y="495819"/>
                    <a:pt x="136724" y="494706"/>
                    <a:pt x="129266" y="497447"/>
                  </a:cubicBezTo>
                  <a:cubicBezTo>
                    <a:pt x="122837" y="501386"/>
                    <a:pt x="122237" y="510465"/>
                    <a:pt x="116408" y="514919"/>
                  </a:cubicBezTo>
                  <a:cubicBezTo>
                    <a:pt x="108949" y="518431"/>
                    <a:pt x="100463" y="519459"/>
                    <a:pt x="93176" y="523398"/>
                  </a:cubicBezTo>
                  <a:cubicBezTo>
                    <a:pt x="92576" y="524255"/>
                    <a:pt x="91547" y="526053"/>
                    <a:pt x="90947" y="526910"/>
                  </a:cubicBezTo>
                  <a:cubicBezTo>
                    <a:pt x="95662" y="531792"/>
                    <a:pt x="101663" y="535303"/>
                    <a:pt x="105863" y="540613"/>
                  </a:cubicBezTo>
                  <a:cubicBezTo>
                    <a:pt x="99263" y="546009"/>
                    <a:pt x="92833" y="551833"/>
                    <a:pt x="85718" y="556630"/>
                  </a:cubicBezTo>
                  <a:cubicBezTo>
                    <a:pt x="79889" y="547465"/>
                    <a:pt x="75002" y="537702"/>
                    <a:pt x="69430" y="528366"/>
                  </a:cubicBezTo>
                  <a:cubicBezTo>
                    <a:pt x="65744" y="521771"/>
                    <a:pt x="57686" y="520401"/>
                    <a:pt x="51428" y="517403"/>
                  </a:cubicBezTo>
                  <a:cubicBezTo>
                    <a:pt x="46627" y="515604"/>
                    <a:pt x="41998" y="512606"/>
                    <a:pt x="36769" y="512435"/>
                  </a:cubicBezTo>
                  <a:cubicBezTo>
                    <a:pt x="30854" y="516803"/>
                    <a:pt x="28539" y="524426"/>
                    <a:pt x="22882" y="529137"/>
                  </a:cubicBezTo>
                  <a:cubicBezTo>
                    <a:pt x="17481" y="531449"/>
                    <a:pt x="11652" y="533162"/>
                    <a:pt x="5737" y="533505"/>
                  </a:cubicBezTo>
                  <a:cubicBezTo>
                    <a:pt x="2908" y="531021"/>
                    <a:pt x="-1207" y="527852"/>
                    <a:pt x="336" y="523570"/>
                  </a:cubicBezTo>
                  <a:cubicBezTo>
                    <a:pt x="1708" y="518431"/>
                    <a:pt x="3336" y="513377"/>
                    <a:pt x="5222" y="508410"/>
                  </a:cubicBezTo>
                  <a:cubicBezTo>
                    <a:pt x="6508" y="505070"/>
                    <a:pt x="10194" y="503870"/>
                    <a:pt x="13109" y="502500"/>
                  </a:cubicBezTo>
                  <a:cubicBezTo>
                    <a:pt x="21338" y="499074"/>
                    <a:pt x="29397" y="495134"/>
                    <a:pt x="37883" y="492137"/>
                  </a:cubicBezTo>
                  <a:cubicBezTo>
                    <a:pt x="41570" y="494535"/>
                    <a:pt x="44999" y="497789"/>
                    <a:pt x="49285" y="498988"/>
                  </a:cubicBezTo>
                  <a:cubicBezTo>
                    <a:pt x="51085" y="498389"/>
                    <a:pt x="52714" y="497361"/>
                    <a:pt x="54171" y="496076"/>
                  </a:cubicBezTo>
                  <a:cubicBezTo>
                    <a:pt x="67887" y="482629"/>
                    <a:pt x="82289" y="469697"/>
                    <a:pt x="95919" y="456078"/>
                  </a:cubicBezTo>
                  <a:cubicBezTo>
                    <a:pt x="104063" y="447942"/>
                    <a:pt x="113579" y="441004"/>
                    <a:pt x="120694" y="431925"/>
                  </a:cubicBezTo>
                  <a:cubicBezTo>
                    <a:pt x="122323" y="424132"/>
                    <a:pt x="120694" y="415909"/>
                    <a:pt x="121808" y="408030"/>
                  </a:cubicBezTo>
                  <a:cubicBezTo>
                    <a:pt x="129952" y="406402"/>
                    <a:pt x="138353" y="405546"/>
                    <a:pt x="145983" y="401863"/>
                  </a:cubicBezTo>
                  <a:cubicBezTo>
                    <a:pt x="152841" y="398608"/>
                    <a:pt x="160299" y="396296"/>
                    <a:pt x="166728" y="392270"/>
                  </a:cubicBezTo>
                  <a:cubicBezTo>
                    <a:pt x="171614" y="387474"/>
                    <a:pt x="167843" y="379166"/>
                    <a:pt x="171186" y="373685"/>
                  </a:cubicBezTo>
                  <a:cubicBezTo>
                    <a:pt x="182159" y="365034"/>
                    <a:pt x="193989" y="357411"/>
                    <a:pt x="205047" y="348846"/>
                  </a:cubicBezTo>
                  <a:cubicBezTo>
                    <a:pt x="207619" y="346962"/>
                    <a:pt x="208305" y="343708"/>
                    <a:pt x="208305" y="340710"/>
                  </a:cubicBezTo>
                  <a:cubicBezTo>
                    <a:pt x="208305" y="329918"/>
                    <a:pt x="208391" y="319127"/>
                    <a:pt x="209076" y="308335"/>
                  </a:cubicBezTo>
                  <a:cubicBezTo>
                    <a:pt x="209076" y="307907"/>
                    <a:pt x="210362" y="304138"/>
                    <a:pt x="210705" y="302853"/>
                  </a:cubicBezTo>
                  <a:cubicBezTo>
                    <a:pt x="211819" y="297714"/>
                    <a:pt x="213191" y="292661"/>
                    <a:pt x="214906" y="287694"/>
                  </a:cubicBezTo>
                  <a:cubicBezTo>
                    <a:pt x="225278" y="289064"/>
                    <a:pt x="235051" y="293603"/>
                    <a:pt x="245424" y="294288"/>
                  </a:cubicBezTo>
                  <a:cubicBezTo>
                    <a:pt x="250396" y="292233"/>
                    <a:pt x="253482" y="287351"/>
                    <a:pt x="257425" y="283925"/>
                  </a:cubicBezTo>
                  <a:cubicBezTo>
                    <a:pt x="261368" y="279557"/>
                    <a:pt x="266684" y="276045"/>
                    <a:pt x="268741" y="270307"/>
                  </a:cubicBezTo>
                  <a:cubicBezTo>
                    <a:pt x="267712" y="263712"/>
                    <a:pt x="262397" y="258573"/>
                    <a:pt x="261454" y="251978"/>
                  </a:cubicBezTo>
                  <a:cubicBezTo>
                    <a:pt x="262311" y="248038"/>
                    <a:pt x="263254" y="242043"/>
                    <a:pt x="268312" y="241786"/>
                  </a:cubicBezTo>
                  <a:cubicBezTo>
                    <a:pt x="287000" y="238446"/>
                    <a:pt x="305774" y="235705"/>
                    <a:pt x="324548" y="232450"/>
                  </a:cubicBezTo>
                  <a:cubicBezTo>
                    <a:pt x="328748" y="231851"/>
                    <a:pt x="333120" y="230823"/>
                    <a:pt x="337407" y="230651"/>
                  </a:cubicBezTo>
                  <a:cubicBezTo>
                    <a:pt x="339978" y="230566"/>
                    <a:pt x="342550" y="230823"/>
                    <a:pt x="345122" y="231508"/>
                  </a:cubicBezTo>
                  <a:cubicBezTo>
                    <a:pt x="347694" y="232279"/>
                    <a:pt x="348637" y="232621"/>
                    <a:pt x="351808" y="233136"/>
                  </a:cubicBezTo>
                  <a:cubicBezTo>
                    <a:pt x="357295" y="233992"/>
                    <a:pt x="362867" y="236219"/>
                    <a:pt x="368439" y="234848"/>
                  </a:cubicBezTo>
                  <a:cubicBezTo>
                    <a:pt x="370839" y="234506"/>
                    <a:pt x="373497" y="233307"/>
                    <a:pt x="375811" y="234762"/>
                  </a:cubicBezTo>
                  <a:cubicBezTo>
                    <a:pt x="382927" y="238017"/>
                    <a:pt x="389699" y="242129"/>
                    <a:pt x="396814" y="245468"/>
                  </a:cubicBezTo>
                  <a:cubicBezTo>
                    <a:pt x="400929" y="247439"/>
                    <a:pt x="405644" y="246582"/>
                    <a:pt x="410016" y="246154"/>
                  </a:cubicBezTo>
                  <a:cubicBezTo>
                    <a:pt x="428532" y="243670"/>
                    <a:pt x="447049" y="241015"/>
                    <a:pt x="465566" y="238617"/>
                  </a:cubicBezTo>
                  <a:cubicBezTo>
                    <a:pt x="468480" y="238103"/>
                    <a:pt x="472509" y="237760"/>
                    <a:pt x="473367" y="234334"/>
                  </a:cubicBezTo>
                  <a:cubicBezTo>
                    <a:pt x="474052" y="225855"/>
                    <a:pt x="471052" y="217547"/>
                    <a:pt x="470966" y="209068"/>
                  </a:cubicBezTo>
                  <a:cubicBezTo>
                    <a:pt x="470709" y="206756"/>
                    <a:pt x="472509" y="205214"/>
                    <a:pt x="473881" y="203672"/>
                  </a:cubicBezTo>
                  <a:cubicBezTo>
                    <a:pt x="487168" y="189026"/>
                    <a:pt x="500541" y="174466"/>
                    <a:pt x="514000" y="159906"/>
                  </a:cubicBezTo>
                  <a:lnTo>
                    <a:pt x="517686" y="155795"/>
                  </a:lnTo>
                  <a:lnTo>
                    <a:pt x="522658" y="151341"/>
                  </a:lnTo>
                  <a:lnTo>
                    <a:pt x="526002" y="147316"/>
                  </a:lnTo>
                  <a:cubicBezTo>
                    <a:pt x="532345" y="139950"/>
                    <a:pt x="538432" y="132413"/>
                    <a:pt x="543490" y="124105"/>
                  </a:cubicBezTo>
                  <a:cubicBezTo>
                    <a:pt x="546919" y="118024"/>
                    <a:pt x="552919" y="113313"/>
                    <a:pt x="554291" y="106204"/>
                  </a:cubicBezTo>
                  <a:cubicBezTo>
                    <a:pt x="553348" y="105519"/>
                    <a:pt x="551376" y="104148"/>
                    <a:pt x="550433" y="103464"/>
                  </a:cubicBezTo>
                  <a:cubicBezTo>
                    <a:pt x="543661" y="107489"/>
                    <a:pt x="540061" y="114854"/>
                    <a:pt x="533545" y="119137"/>
                  </a:cubicBezTo>
                  <a:cubicBezTo>
                    <a:pt x="532517" y="104063"/>
                    <a:pt x="532602" y="88989"/>
                    <a:pt x="531917" y="73915"/>
                  </a:cubicBezTo>
                  <a:cubicBezTo>
                    <a:pt x="540146" y="68776"/>
                    <a:pt x="548547" y="63894"/>
                    <a:pt x="556948" y="59012"/>
                  </a:cubicBezTo>
                  <a:cubicBezTo>
                    <a:pt x="559349" y="57470"/>
                    <a:pt x="562006" y="56185"/>
                    <a:pt x="563721" y="53873"/>
                  </a:cubicBezTo>
                  <a:cubicBezTo>
                    <a:pt x="564492" y="44623"/>
                    <a:pt x="562778" y="35459"/>
                    <a:pt x="562606" y="26208"/>
                  </a:cubicBezTo>
                  <a:cubicBezTo>
                    <a:pt x="569550" y="26208"/>
                    <a:pt x="576579" y="25523"/>
                    <a:pt x="583352" y="27408"/>
                  </a:cubicBezTo>
                  <a:cubicBezTo>
                    <a:pt x="587209" y="29977"/>
                    <a:pt x="590124" y="33660"/>
                    <a:pt x="593639" y="36658"/>
                  </a:cubicBezTo>
                  <a:cubicBezTo>
                    <a:pt x="601954" y="34088"/>
                    <a:pt x="609583" y="29720"/>
                    <a:pt x="617985" y="27322"/>
                  </a:cubicBezTo>
                  <a:cubicBezTo>
                    <a:pt x="635815" y="25266"/>
                    <a:pt x="653903" y="26380"/>
                    <a:pt x="671648" y="24239"/>
                  </a:cubicBezTo>
                  <a:lnTo>
                    <a:pt x="672591" y="21326"/>
                  </a:lnTo>
                  <a:cubicBezTo>
                    <a:pt x="669505" y="16530"/>
                    <a:pt x="665648" y="12419"/>
                    <a:pt x="662305" y="7880"/>
                  </a:cubicBezTo>
                  <a:cubicBezTo>
                    <a:pt x="667276" y="4882"/>
                    <a:pt x="672591" y="2398"/>
                    <a:pt x="677906" y="0"/>
                  </a:cubicBezTo>
                  <a:cubicBezTo>
                    <a:pt x="682964" y="5053"/>
                    <a:pt x="687850" y="10192"/>
                    <a:pt x="692737" y="15417"/>
                  </a:cubicBezTo>
                  <a:cubicBezTo>
                    <a:pt x="696852" y="19014"/>
                    <a:pt x="695051" y="25009"/>
                    <a:pt x="695308" y="29891"/>
                  </a:cubicBezTo>
                  <a:cubicBezTo>
                    <a:pt x="692908" y="57213"/>
                    <a:pt x="689994" y="75371"/>
                    <a:pt x="687079" y="102693"/>
                  </a:cubicBezTo>
                  <a:lnTo>
                    <a:pt x="687079" y="102693"/>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64" name="Freeform 208">
              <a:extLst>
                <a:ext uri="{FF2B5EF4-FFF2-40B4-BE49-F238E27FC236}">
                  <a16:creationId xmlns:a16="http://schemas.microsoft.com/office/drawing/2014/main" id="{85C96E62-FC27-4D91-29DF-E433EB775FE6}"/>
                </a:ext>
              </a:extLst>
            </p:cNvPr>
            <p:cNvSpPr/>
            <p:nvPr/>
          </p:nvSpPr>
          <p:spPr>
            <a:xfrm>
              <a:off x="10458315" y="4894672"/>
              <a:ext cx="1023086" cy="709950"/>
            </a:xfrm>
            <a:custGeom>
              <a:avLst/>
              <a:gdLst>
                <a:gd name="connsiteX0" fmla="*/ 237716 w 559540"/>
                <a:gd name="connsiteY0" fmla="*/ 186114 h 432525"/>
                <a:gd name="connsiteX1" fmla="*/ 239259 w 559540"/>
                <a:gd name="connsiteY1" fmla="*/ 181917 h 432525"/>
                <a:gd name="connsiteX2" fmla="*/ 241316 w 559540"/>
                <a:gd name="connsiteY2" fmla="*/ 173695 h 432525"/>
                <a:gd name="connsiteX3" fmla="*/ 234715 w 559540"/>
                <a:gd name="connsiteY3" fmla="*/ 155795 h 432525"/>
                <a:gd name="connsiteX4" fmla="*/ 225542 w 559540"/>
                <a:gd name="connsiteY4" fmla="*/ 124790 h 432525"/>
                <a:gd name="connsiteX5" fmla="*/ 209769 w 559540"/>
                <a:gd name="connsiteY5" fmla="*/ 120250 h 432525"/>
                <a:gd name="connsiteX6" fmla="*/ 195710 w 559540"/>
                <a:gd name="connsiteY6" fmla="*/ 99695 h 432525"/>
                <a:gd name="connsiteX7" fmla="*/ 201111 w 559540"/>
                <a:gd name="connsiteY7" fmla="*/ 90959 h 432525"/>
                <a:gd name="connsiteX8" fmla="*/ 212512 w 559540"/>
                <a:gd name="connsiteY8" fmla="*/ 97810 h 432525"/>
                <a:gd name="connsiteX9" fmla="*/ 224514 w 559540"/>
                <a:gd name="connsiteY9" fmla="*/ 96868 h 432525"/>
                <a:gd name="connsiteX10" fmla="*/ 225285 w 559540"/>
                <a:gd name="connsiteY10" fmla="*/ 89845 h 432525"/>
                <a:gd name="connsiteX11" fmla="*/ 200082 w 559540"/>
                <a:gd name="connsiteY11" fmla="*/ 79139 h 432525"/>
                <a:gd name="connsiteX12" fmla="*/ 206512 w 559540"/>
                <a:gd name="connsiteY12" fmla="*/ 58669 h 432525"/>
                <a:gd name="connsiteX13" fmla="*/ 205054 w 559540"/>
                <a:gd name="connsiteY13" fmla="*/ 37771 h 432525"/>
                <a:gd name="connsiteX14" fmla="*/ 217999 w 559540"/>
                <a:gd name="connsiteY14" fmla="*/ 22954 h 432525"/>
                <a:gd name="connsiteX15" fmla="*/ 207112 w 559540"/>
                <a:gd name="connsiteY15" fmla="*/ 0 h 432525"/>
                <a:gd name="connsiteX16" fmla="*/ 176422 w 559540"/>
                <a:gd name="connsiteY16" fmla="*/ 21498 h 432525"/>
                <a:gd name="connsiteX17" fmla="*/ 182852 w 559540"/>
                <a:gd name="connsiteY17" fmla="*/ 33060 h 432525"/>
                <a:gd name="connsiteX18" fmla="*/ 174365 w 559540"/>
                <a:gd name="connsiteY18" fmla="*/ 45137 h 432525"/>
                <a:gd name="connsiteX19" fmla="*/ 166907 w 559540"/>
                <a:gd name="connsiteY19" fmla="*/ 49419 h 432525"/>
                <a:gd name="connsiteX20" fmla="*/ 159106 w 559540"/>
                <a:gd name="connsiteY20" fmla="*/ 35887 h 432525"/>
                <a:gd name="connsiteX21" fmla="*/ 135103 w 559540"/>
                <a:gd name="connsiteY21" fmla="*/ 43338 h 432525"/>
                <a:gd name="connsiteX22" fmla="*/ 135274 w 559540"/>
                <a:gd name="connsiteY22" fmla="*/ 49505 h 432525"/>
                <a:gd name="connsiteX23" fmla="*/ 129016 w 559540"/>
                <a:gd name="connsiteY23" fmla="*/ 56871 h 432525"/>
                <a:gd name="connsiteX24" fmla="*/ 108700 w 559540"/>
                <a:gd name="connsiteY24" fmla="*/ 63808 h 432525"/>
                <a:gd name="connsiteX25" fmla="*/ 98155 w 559540"/>
                <a:gd name="connsiteY25" fmla="*/ 31604 h 432525"/>
                <a:gd name="connsiteX26" fmla="*/ 107842 w 559540"/>
                <a:gd name="connsiteY26" fmla="*/ 25609 h 432525"/>
                <a:gd name="connsiteX27" fmla="*/ 99184 w 559540"/>
                <a:gd name="connsiteY27" fmla="*/ 14988 h 432525"/>
                <a:gd name="connsiteX28" fmla="*/ 93183 w 559540"/>
                <a:gd name="connsiteY28" fmla="*/ 28264 h 432525"/>
                <a:gd name="connsiteX29" fmla="*/ 78696 w 559540"/>
                <a:gd name="connsiteY29" fmla="*/ 25095 h 432525"/>
                <a:gd name="connsiteX30" fmla="*/ 68923 w 559540"/>
                <a:gd name="connsiteY30" fmla="*/ 52931 h 432525"/>
                <a:gd name="connsiteX31" fmla="*/ 55636 w 559540"/>
                <a:gd name="connsiteY31" fmla="*/ 64236 h 432525"/>
                <a:gd name="connsiteX32" fmla="*/ 47920 w 559540"/>
                <a:gd name="connsiteY32" fmla="*/ 71859 h 432525"/>
                <a:gd name="connsiteX33" fmla="*/ 40977 w 559540"/>
                <a:gd name="connsiteY33" fmla="*/ 129072 h 432525"/>
                <a:gd name="connsiteX34" fmla="*/ 41491 w 559540"/>
                <a:gd name="connsiteY34" fmla="*/ 140720 h 432525"/>
                <a:gd name="connsiteX35" fmla="*/ 57693 w 559540"/>
                <a:gd name="connsiteY35" fmla="*/ 176093 h 432525"/>
                <a:gd name="connsiteX36" fmla="*/ 61036 w 559540"/>
                <a:gd name="connsiteY36" fmla="*/ 183117 h 432525"/>
                <a:gd name="connsiteX37" fmla="*/ 69952 w 559540"/>
                <a:gd name="connsiteY37" fmla="*/ 202045 h 432525"/>
                <a:gd name="connsiteX38" fmla="*/ 63351 w 559540"/>
                <a:gd name="connsiteY38" fmla="*/ 209582 h 432525"/>
                <a:gd name="connsiteX39" fmla="*/ 70723 w 559540"/>
                <a:gd name="connsiteY39" fmla="*/ 233820 h 432525"/>
                <a:gd name="connsiteX40" fmla="*/ 70209 w 559540"/>
                <a:gd name="connsiteY40" fmla="*/ 256175 h 432525"/>
                <a:gd name="connsiteX41" fmla="*/ 45263 w 559540"/>
                <a:gd name="connsiteY41" fmla="*/ 266452 h 432525"/>
                <a:gd name="connsiteX42" fmla="*/ 53150 w 559540"/>
                <a:gd name="connsiteY42" fmla="*/ 319212 h 432525"/>
                <a:gd name="connsiteX43" fmla="*/ 54521 w 559540"/>
                <a:gd name="connsiteY43" fmla="*/ 332316 h 432525"/>
                <a:gd name="connsiteX44" fmla="*/ 46206 w 559540"/>
                <a:gd name="connsiteY44" fmla="*/ 339339 h 432525"/>
                <a:gd name="connsiteX45" fmla="*/ 16802 w 559540"/>
                <a:gd name="connsiteY45" fmla="*/ 323409 h 432525"/>
                <a:gd name="connsiteX46" fmla="*/ 0 w 559540"/>
                <a:gd name="connsiteY46" fmla="*/ 325036 h 432525"/>
                <a:gd name="connsiteX47" fmla="*/ 9516 w 559540"/>
                <a:gd name="connsiteY47" fmla="*/ 341053 h 432525"/>
                <a:gd name="connsiteX48" fmla="*/ 19631 w 559540"/>
                <a:gd name="connsiteY48" fmla="*/ 342851 h 432525"/>
                <a:gd name="connsiteX49" fmla="*/ 16631 w 559540"/>
                <a:gd name="connsiteY49" fmla="*/ 358354 h 432525"/>
                <a:gd name="connsiteX50" fmla="*/ 22889 w 559540"/>
                <a:gd name="connsiteY50" fmla="*/ 359981 h 432525"/>
                <a:gd name="connsiteX51" fmla="*/ 28204 w 559540"/>
                <a:gd name="connsiteY51" fmla="*/ 382078 h 432525"/>
                <a:gd name="connsiteX52" fmla="*/ 34033 w 559540"/>
                <a:gd name="connsiteY52" fmla="*/ 382506 h 432525"/>
                <a:gd name="connsiteX53" fmla="*/ 45006 w 559540"/>
                <a:gd name="connsiteY53" fmla="*/ 391328 h 432525"/>
                <a:gd name="connsiteX54" fmla="*/ 58893 w 559540"/>
                <a:gd name="connsiteY54" fmla="*/ 395011 h 432525"/>
                <a:gd name="connsiteX55" fmla="*/ 66094 w 559540"/>
                <a:gd name="connsiteY55" fmla="*/ 384219 h 432525"/>
                <a:gd name="connsiteX56" fmla="*/ 92669 w 559540"/>
                <a:gd name="connsiteY56" fmla="*/ 377625 h 432525"/>
                <a:gd name="connsiteX57" fmla="*/ 100384 w 559540"/>
                <a:gd name="connsiteY57" fmla="*/ 369830 h 432525"/>
                <a:gd name="connsiteX58" fmla="*/ 92755 w 559540"/>
                <a:gd name="connsiteY58" fmla="*/ 352872 h 432525"/>
                <a:gd name="connsiteX59" fmla="*/ 96098 w 559540"/>
                <a:gd name="connsiteY59" fmla="*/ 348846 h 432525"/>
                <a:gd name="connsiteX60" fmla="*/ 133902 w 559540"/>
                <a:gd name="connsiteY60" fmla="*/ 377111 h 432525"/>
                <a:gd name="connsiteX61" fmla="*/ 164249 w 559540"/>
                <a:gd name="connsiteY61" fmla="*/ 376425 h 432525"/>
                <a:gd name="connsiteX62" fmla="*/ 169479 w 559540"/>
                <a:gd name="connsiteY62" fmla="*/ 375226 h 432525"/>
                <a:gd name="connsiteX63" fmla="*/ 197596 w 559540"/>
                <a:gd name="connsiteY63" fmla="*/ 390729 h 432525"/>
                <a:gd name="connsiteX64" fmla="*/ 204454 w 559540"/>
                <a:gd name="connsiteY64" fmla="*/ 376254 h 432525"/>
                <a:gd name="connsiteX65" fmla="*/ 286407 w 559540"/>
                <a:gd name="connsiteY65" fmla="*/ 361180 h 432525"/>
                <a:gd name="connsiteX66" fmla="*/ 292322 w 559540"/>
                <a:gd name="connsiteY66" fmla="*/ 359981 h 432525"/>
                <a:gd name="connsiteX67" fmla="*/ 338014 w 559540"/>
                <a:gd name="connsiteY67" fmla="*/ 375654 h 432525"/>
                <a:gd name="connsiteX68" fmla="*/ 369989 w 559540"/>
                <a:gd name="connsiteY68" fmla="*/ 385076 h 432525"/>
                <a:gd name="connsiteX69" fmla="*/ 387391 w 559540"/>
                <a:gd name="connsiteY69" fmla="*/ 364263 h 432525"/>
                <a:gd name="connsiteX70" fmla="*/ 397164 w 559540"/>
                <a:gd name="connsiteY70" fmla="*/ 359467 h 432525"/>
                <a:gd name="connsiteX71" fmla="*/ 431454 w 559540"/>
                <a:gd name="connsiteY71" fmla="*/ 349275 h 432525"/>
                <a:gd name="connsiteX72" fmla="*/ 464887 w 559540"/>
                <a:gd name="connsiteY72" fmla="*/ 328548 h 432525"/>
                <a:gd name="connsiteX73" fmla="*/ 468573 w 559540"/>
                <a:gd name="connsiteY73" fmla="*/ 325036 h 432525"/>
                <a:gd name="connsiteX74" fmla="*/ 488718 w 559540"/>
                <a:gd name="connsiteY74" fmla="*/ 332402 h 432525"/>
                <a:gd name="connsiteX75" fmla="*/ 489576 w 559540"/>
                <a:gd name="connsiteY75" fmla="*/ 316214 h 432525"/>
                <a:gd name="connsiteX76" fmla="*/ 497205 w 559540"/>
                <a:gd name="connsiteY76" fmla="*/ 300798 h 432525"/>
                <a:gd name="connsiteX77" fmla="*/ 503377 w 559540"/>
                <a:gd name="connsiteY77" fmla="*/ 293689 h 432525"/>
                <a:gd name="connsiteX78" fmla="*/ 527380 w 559540"/>
                <a:gd name="connsiteY78" fmla="*/ 286237 h 432525"/>
                <a:gd name="connsiteX79" fmla="*/ 557384 w 559540"/>
                <a:gd name="connsiteY79" fmla="*/ 267480 h 432525"/>
                <a:gd name="connsiteX80" fmla="*/ 559098 w 559540"/>
                <a:gd name="connsiteY80" fmla="*/ 259858 h 432525"/>
                <a:gd name="connsiteX81" fmla="*/ 552669 w 559540"/>
                <a:gd name="connsiteY81" fmla="*/ 230309 h 432525"/>
                <a:gd name="connsiteX82" fmla="*/ 558156 w 559540"/>
                <a:gd name="connsiteY82" fmla="*/ 208554 h 432525"/>
                <a:gd name="connsiteX83" fmla="*/ 521122 w 559540"/>
                <a:gd name="connsiteY83" fmla="*/ 215663 h 432525"/>
                <a:gd name="connsiteX84" fmla="*/ 492233 w 559540"/>
                <a:gd name="connsiteY84" fmla="*/ 220288 h 432525"/>
                <a:gd name="connsiteX85" fmla="*/ 468144 w 559540"/>
                <a:gd name="connsiteY85" fmla="*/ 202302 h 432525"/>
                <a:gd name="connsiteX86" fmla="*/ 437455 w 559540"/>
                <a:gd name="connsiteY86" fmla="*/ 191596 h 432525"/>
                <a:gd name="connsiteX87" fmla="*/ 411652 w 559540"/>
                <a:gd name="connsiteY87" fmla="*/ 185429 h 432525"/>
                <a:gd name="connsiteX88" fmla="*/ 407965 w 559540"/>
                <a:gd name="connsiteY88" fmla="*/ 185086 h 432525"/>
                <a:gd name="connsiteX89" fmla="*/ 405051 w 559540"/>
                <a:gd name="connsiteY89" fmla="*/ 186714 h 432525"/>
                <a:gd name="connsiteX90" fmla="*/ 397250 w 559540"/>
                <a:gd name="connsiteY90" fmla="*/ 199647 h 432525"/>
                <a:gd name="connsiteX91" fmla="*/ 378819 w 559540"/>
                <a:gd name="connsiteY91" fmla="*/ 195536 h 432525"/>
                <a:gd name="connsiteX92" fmla="*/ 370246 w 559540"/>
                <a:gd name="connsiteY92" fmla="*/ 198619 h 432525"/>
                <a:gd name="connsiteX93" fmla="*/ 360645 w 559540"/>
                <a:gd name="connsiteY93" fmla="*/ 190825 h 432525"/>
                <a:gd name="connsiteX94" fmla="*/ 347701 w 559540"/>
                <a:gd name="connsiteY94" fmla="*/ 225769 h 432525"/>
                <a:gd name="connsiteX95" fmla="*/ 335442 w 559540"/>
                <a:gd name="connsiteY95" fmla="*/ 237161 h 432525"/>
                <a:gd name="connsiteX96" fmla="*/ 328070 w 559540"/>
                <a:gd name="connsiteY96" fmla="*/ 237161 h 432525"/>
                <a:gd name="connsiteX97" fmla="*/ 317525 w 559540"/>
                <a:gd name="connsiteY97" fmla="*/ 231851 h 432525"/>
                <a:gd name="connsiteX98" fmla="*/ 309124 w 559540"/>
                <a:gd name="connsiteY98" fmla="*/ 240244 h 432525"/>
                <a:gd name="connsiteX99" fmla="*/ 303124 w 559540"/>
                <a:gd name="connsiteY99" fmla="*/ 242899 h 432525"/>
                <a:gd name="connsiteX100" fmla="*/ 295066 w 559540"/>
                <a:gd name="connsiteY100" fmla="*/ 231593 h 432525"/>
                <a:gd name="connsiteX101" fmla="*/ 284693 w 559540"/>
                <a:gd name="connsiteY101" fmla="*/ 230395 h 432525"/>
                <a:gd name="connsiteX102" fmla="*/ 281178 w 559540"/>
                <a:gd name="connsiteY102" fmla="*/ 222258 h 432525"/>
                <a:gd name="connsiteX103" fmla="*/ 267976 w 559540"/>
                <a:gd name="connsiteY103" fmla="*/ 233392 h 432525"/>
                <a:gd name="connsiteX104" fmla="*/ 268748 w 559540"/>
                <a:gd name="connsiteY104" fmla="*/ 218147 h 432525"/>
                <a:gd name="connsiteX105" fmla="*/ 265405 w 559540"/>
                <a:gd name="connsiteY105" fmla="*/ 214121 h 432525"/>
                <a:gd name="connsiteX106" fmla="*/ 240373 w 559540"/>
                <a:gd name="connsiteY106" fmla="*/ 197934 h 432525"/>
                <a:gd name="connsiteX107" fmla="*/ 237716 w 559540"/>
                <a:gd name="connsiteY107" fmla="*/ 186114 h 432525"/>
                <a:gd name="connsiteX108" fmla="*/ 237716 w 559540"/>
                <a:gd name="connsiteY108" fmla="*/ 186114 h 432525"/>
                <a:gd name="connsiteX109" fmla="*/ 105185 w 559540"/>
                <a:gd name="connsiteY109" fmla="*/ 390386 h 432525"/>
                <a:gd name="connsiteX110" fmla="*/ 110500 w 559540"/>
                <a:gd name="connsiteY110" fmla="*/ 388502 h 432525"/>
                <a:gd name="connsiteX111" fmla="*/ 130731 w 559540"/>
                <a:gd name="connsiteY111" fmla="*/ 396210 h 432525"/>
                <a:gd name="connsiteX112" fmla="*/ 143161 w 559540"/>
                <a:gd name="connsiteY112" fmla="*/ 404861 h 432525"/>
                <a:gd name="connsiteX113" fmla="*/ 129102 w 559540"/>
                <a:gd name="connsiteY113" fmla="*/ 414196 h 432525"/>
                <a:gd name="connsiteX114" fmla="*/ 126016 w 559540"/>
                <a:gd name="connsiteY114" fmla="*/ 426873 h 432525"/>
                <a:gd name="connsiteX115" fmla="*/ 107071 w 559540"/>
                <a:gd name="connsiteY115" fmla="*/ 432525 h 432525"/>
                <a:gd name="connsiteX116" fmla="*/ 93612 w 559540"/>
                <a:gd name="connsiteY116" fmla="*/ 420020 h 432525"/>
                <a:gd name="connsiteX117" fmla="*/ 78353 w 559540"/>
                <a:gd name="connsiteY117" fmla="*/ 410771 h 432525"/>
                <a:gd name="connsiteX118" fmla="*/ 66437 w 559540"/>
                <a:gd name="connsiteY118" fmla="*/ 408972 h 432525"/>
                <a:gd name="connsiteX119" fmla="*/ 69866 w 559540"/>
                <a:gd name="connsiteY119" fmla="*/ 405375 h 432525"/>
                <a:gd name="connsiteX120" fmla="*/ 105185 w 559540"/>
                <a:gd name="connsiteY120" fmla="*/ 390386 h 432525"/>
                <a:gd name="connsiteX121" fmla="*/ 105185 w 559540"/>
                <a:gd name="connsiteY121" fmla="*/ 390386 h 43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559540" h="432525">
                  <a:moveTo>
                    <a:pt x="237716" y="186114"/>
                  </a:moveTo>
                  <a:lnTo>
                    <a:pt x="239259" y="181917"/>
                  </a:lnTo>
                  <a:cubicBezTo>
                    <a:pt x="240030" y="179177"/>
                    <a:pt x="241059" y="176521"/>
                    <a:pt x="241316" y="173695"/>
                  </a:cubicBezTo>
                  <a:cubicBezTo>
                    <a:pt x="239859" y="167443"/>
                    <a:pt x="236344" y="161961"/>
                    <a:pt x="234715" y="155795"/>
                  </a:cubicBezTo>
                  <a:cubicBezTo>
                    <a:pt x="232486" y="145260"/>
                    <a:pt x="228972" y="134982"/>
                    <a:pt x="225542" y="124790"/>
                  </a:cubicBezTo>
                  <a:cubicBezTo>
                    <a:pt x="220313" y="123163"/>
                    <a:pt x="214484" y="123077"/>
                    <a:pt x="209769" y="120250"/>
                  </a:cubicBezTo>
                  <a:cubicBezTo>
                    <a:pt x="204711" y="113656"/>
                    <a:pt x="199997" y="106718"/>
                    <a:pt x="195710" y="99695"/>
                  </a:cubicBezTo>
                  <a:cubicBezTo>
                    <a:pt x="192796" y="95669"/>
                    <a:pt x="197853" y="92415"/>
                    <a:pt x="201111" y="90959"/>
                  </a:cubicBezTo>
                  <a:cubicBezTo>
                    <a:pt x="206340" y="89503"/>
                    <a:pt x="207455" y="97982"/>
                    <a:pt x="212512" y="97810"/>
                  </a:cubicBezTo>
                  <a:cubicBezTo>
                    <a:pt x="216541" y="97982"/>
                    <a:pt x="220485" y="97297"/>
                    <a:pt x="224514" y="96868"/>
                  </a:cubicBezTo>
                  <a:cubicBezTo>
                    <a:pt x="224771" y="94471"/>
                    <a:pt x="225028" y="92158"/>
                    <a:pt x="225285" y="89845"/>
                  </a:cubicBezTo>
                  <a:cubicBezTo>
                    <a:pt x="216884" y="86334"/>
                    <a:pt x="208140" y="83422"/>
                    <a:pt x="200082" y="79139"/>
                  </a:cubicBezTo>
                  <a:cubicBezTo>
                    <a:pt x="201625" y="72116"/>
                    <a:pt x="204626" y="65521"/>
                    <a:pt x="206512" y="58669"/>
                  </a:cubicBezTo>
                  <a:cubicBezTo>
                    <a:pt x="207712" y="51646"/>
                    <a:pt x="203683" y="44709"/>
                    <a:pt x="205054" y="37771"/>
                  </a:cubicBezTo>
                  <a:cubicBezTo>
                    <a:pt x="208740" y="32290"/>
                    <a:pt x="213798" y="27922"/>
                    <a:pt x="217999" y="22954"/>
                  </a:cubicBezTo>
                  <a:cubicBezTo>
                    <a:pt x="214741" y="15160"/>
                    <a:pt x="211141" y="7451"/>
                    <a:pt x="207112" y="0"/>
                  </a:cubicBezTo>
                  <a:cubicBezTo>
                    <a:pt x="196825" y="7023"/>
                    <a:pt x="186452" y="14046"/>
                    <a:pt x="176422" y="21498"/>
                  </a:cubicBezTo>
                  <a:cubicBezTo>
                    <a:pt x="178565" y="25266"/>
                    <a:pt x="182166" y="28607"/>
                    <a:pt x="182852" y="33060"/>
                  </a:cubicBezTo>
                  <a:cubicBezTo>
                    <a:pt x="181051" y="37686"/>
                    <a:pt x="177280" y="41197"/>
                    <a:pt x="174365" y="45137"/>
                  </a:cubicBezTo>
                  <a:cubicBezTo>
                    <a:pt x="172393" y="47192"/>
                    <a:pt x="170336" y="50961"/>
                    <a:pt x="166907" y="49419"/>
                  </a:cubicBezTo>
                  <a:cubicBezTo>
                    <a:pt x="163906" y="45137"/>
                    <a:pt x="161763" y="40341"/>
                    <a:pt x="159106" y="35887"/>
                  </a:cubicBezTo>
                  <a:cubicBezTo>
                    <a:pt x="151047" y="38199"/>
                    <a:pt x="142904" y="40426"/>
                    <a:pt x="135103" y="43338"/>
                  </a:cubicBezTo>
                  <a:cubicBezTo>
                    <a:pt x="135274" y="45394"/>
                    <a:pt x="135103" y="47449"/>
                    <a:pt x="135274" y="49505"/>
                  </a:cubicBezTo>
                  <a:cubicBezTo>
                    <a:pt x="135274" y="54130"/>
                    <a:pt x="134503" y="54644"/>
                    <a:pt x="129016" y="56871"/>
                  </a:cubicBezTo>
                  <a:cubicBezTo>
                    <a:pt x="125587" y="58241"/>
                    <a:pt x="117272" y="61410"/>
                    <a:pt x="108700" y="63808"/>
                  </a:cubicBezTo>
                  <a:cubicBezTo>
                    <a:pt x="105185" y="53873"/>
                    <a:pt x="101070" y="42482"/>
                    <a:pt x="98155" y="31604"/>
                  </a:cubicBezTo>
                  <a:cubicBezTo>
                    <a:pt x="99955" y="28007"/>
                    <a:pt x="104585" y="27493"/>
                    <a:pt x="107842" y="25609"/>
                  </a:cubicBezTo>
                  <a:cubicBezTo>
                    <a:pt x="105185" y="21840"/>
                    <a:pt x="102270" y="18329"/>
                    <a:pt x="99184" y="14988"/>
                  </a:cubicBezTo>
                  <a:cubicBezTo>
                    <a:pt x="97127" y="19357"/>
                    <a:pt x="95241" y="23811"/>
                    <a:pt x="93183" y="28264"/>
                  </a:cubicBezTo>
                  <a:cubicBezTo>
                    <a:pt x="88211" y="27836"/>
                    <a:pt x="83411" y="26466"/>
                    <a:pt x="78696" y="25095"/>
                  </a:cubicBezTo>
                  <a:cubicBezTo>
                    <a:pt x="74924" y="34174"/>
                    <a:pt x="72352" y="43766"/>
                    <a:pt x="68923" y="52931"/>
                  </a:cubicBezTo>
                  <a:cubicBezTo>
                    <a:pt x="67294" y="59098"/>
                    <a:pt x="60350" y="60982"/>
                    <a:pt x="55636" y="64236"/>
                  </a:cubicBezTo>
                  <a:cubicBezTo>
                    <a:pt x="52807" y="66378"/>
                    <a:pt x="48177" y="67663"/>
                    <a:pt x="47920" y="71859"/>
                  </a:cubicBezTo>
                  <a:cubicBezTo>
                    <a:pt x="45434" y="90873"/>
                    <a:pt x="43548" y="110058"/>
                    <a:pt x="40977" y="129072"/>
                  </a:cubicBezTo>
                  <a:cubicBezTo>
                    <a:pt x="40634" y="132927"/>
                    <a:pt x="39605" y="137038"/>
                    <a:pt x="41491" y="140720"/>
                  </a:cubicBezTo>
                  <a:cubicBezTo>
                    <a:pt x="46892" y="152454"/>
                    <a:pt x="52035" y="164445"/>
                    <a:pt x="57693" y="176093"/>
                  </a:cubicBezTo>
                  <a:cubicBezTo>
                    <a:pt x="63265" y="187827"/>
                    <a:pt x="61036" y="183117"/>
                    <a:pt x="61036" y="183117"/>
                  </a:cubicBezTo>
                  <a:cubicBezTo>
                    <a:pt x="61036" y="183117"/>
                    <a:pt x="67551" y="195450"/>
                    <a:pt x="69952" y="202045"/>
                  </a:cubicBezTo>
                  <a:cubicBezTo>
                    <a:pt x="67723" y="204529"/>
                    <a:pt x="65494" y="207012"/>
                    <a:pt x="63351" y="209582"/>
                  </a:cubicBezTo>
                  <a:cubicBezTo>
                    <a:pt x="67123" y="215834"/>
                    <a:pt x="70723" y="233820"/>
                    <a:pt x="70723" y="233820"/>
                  </a:cubicBezTo>
                  <a:cubicBezTo>
                    <a:pt x="72009" y="242557"/>
                    <a:pt x="71066" y="247439"/>
                    <a:pt x="70209" y="256175"/>
                  </a:cubicBezTo>
                  <a:cubicBezTo>
                    <a:pt x="62236" y="260372"/>
                    <a:pt x="53493" y="262770"/>
                    <a:pt x="45263" y="266452"/>
                  </a:cubicBezTo>
                  <a:cubicBezTo>
                    <a:pt x="47749" y="284010"/>
                    <a:pt x="50664" y="301569"/>
                    <a:pt x="53150" y="319212"/>
                  </a:cubicBezTo>
                  <a:cubicBezTo>
                    <a:pt x="53664" y="323580"/>
                    <a:pt x="54950" y="327863"/>
                    <a:pt x="54521" y="332316"/>
                  </a:cubicBezTo>
                  <a:cubicBezTo>
                    <a:pt x="52549" y="335485"/>
                    <a:pt x="49121" y="337198"/>
                    <a:pt x="46206" y="339339"/>
                  </a:cubicBezTo>
                  <a:cubicBezTo>
                    <a:pt x="36090" y="334629"/>
                    <a:pt x="26918" y="328120"/>
                    <a:pt x="16802" y="323409"/>
                  </a:cubicBezTo>
                  <a:cubicBezTo>
                    <a:pt x="11230" y="322381"/>
                    <a:pt x="5572" y="324522"/>
                    <a:pt x="0" y="325036"/>
                  </a:cubicBezTo>
                  <a:cubicBezTo>
                    <a:pt x="2743" y="330603"/>
                    <a:pt x="6172" y="335742"/>
                    <a:pt x="9516" y="341053"/>
                  </a:cubicBezTo>
                  <a:cubicBezTo>
                    <a:pt x="12687" y="341566"/>
                    <a:pt x="16374" y="342166"/>
                    <a:pt x="19631" y="342851"/>
                  </a:cubicBezTo>
                  <a:cubicBezTo>
                    <a:pt x="19117" y="347819"/>
                    <a:pt x="17402" y="352872"/>
                    <a:pt x="16631" y="358354"/>
                  </a:cubicBezTo>
                  <a:cubicBezTo>
                    <a:pt x="18431" y="358868"/>
                    <a:pt x="21346" y="359124"/>
                    <a:pt x="22889" y="359981"/>
                  </a:cubicBezTo>
                  <a:cubicBezTo>
                    <a:pt x="25118" y="366233"/>
                    <a:pt x="26575" y="375654"/>
                    <a:pt x="28204" y="382078"/>
                  </a:cubicBezTo>
                  <a:cubicBezTo>
                    <a:pt x="30861" y="382678"/>
                    <a:pt x="32147" y="380879"/>
                    <a:pt x="34033" y="382506"/>
                  </a:cubicBezTo>
                  <a:cubicBezTo>
                    <a:pt x="37633" y="385590"/>
                    <a:pt x="40548" y="389529"/>
                    <a:pt x="45006" y="391328"/>
                  </a:cubicBezTo>
                  <a:cubicBezTo>
                    <a:pt x="49463" y="393127"/>
                    <a:pt x="54264" y="393983"/>
                    <a:pt x="58893" y="395011"/>
                  </a:cubicBezTo>
                  <a:cubicBezTo>
                    <a:pt x="61208" y="391414"/>
                    <a:pt x="62494" y="386789"/>
                    <a:pt x="66094" y="384219"/>
                  </a:cubicBezTo>
                  <a:cubicBezTo>
                    <a:pt x="74581" y="380708"/>
                    <a:pt x="83925" y="380280"/>
                    <a:pt x="92669" y="377625"/>
                  </a:cubicBezTo>
                  <a:cubicBezTo>
                    <a:pt x="96183" y="376254"/>
                    <a:pt x="98155" y="372657"/>
                    <a:pt x="100384" y="369830"/>
                  </a:cubicBezTo>
                  <a:cubicBezTo>
                    <a:pt x="98241" y="364006"/>
                    <a:pt x="94212" y="358953"/>
                    <a:pt x="92755" y="352872"/>
                  </a:cubicBezTo>
                  <a:cubicBezTo>
                    <a:pt x="93783" y="351416"/>
                    <a:pt x="94898" y="350131"/>
                    <a:pt x="96098" y="348846"/>
                  </a:cubicBezTo>
                  <a:cubicBezTo>
                    <a:pt x="109128" y="357668"/>
                    <a:pt x="120701" y="368631"/>
                    <a:pt x="133902" y="377111"/>
                  </a:cubicBezTo>
                  <a:cubicBezTo>
                    <a:pt x="143932" y="377625"/>
                    <a:pt x="154219" y="376939"/>
                    <a:pt x="164249" y="376425"/>
                  </a:cubicBezTo>
                  <a:lnTo>
                    <a:pt x="169479" y="375226"/>
                  </a:lnTo>
                  <a:cubicBezTo>
                    <a:pt x="179508" y="379166"/>
                    <a:pt x="187738" y="386446"/>
                    <a:pt x="197596" y="390729"/>
                  </a:cubicBezTo>
                  <a:cubicBezTo>
                    <a:pt x="199825" y="385932"/>
                    <a:pt x="201883" y="380965"/>
                    <a:pt x="204454" y="376254"/>
                  </a:cubicBezTo>
                  <a:cubicBezTo>
                    <a:pt x="231715" y="370858"/>
                    <a:pt x="259147" y="366405"/>
                    <a:pt x="286407" y="361180"/>
                  </a:cubicBezTo>
                  <a:lnTo>
                    <a:pt x="292322" y="359981"/>
                  </a:lnTo>
                  <a:cubicBezTo>
                    <a:pt x="307238" y="366062"/>
                    <a:pt x="322840" y="370258"/>
                    <a:pt x="338014" y="375654"/>
                  </a:cubicBezTo>
                  <a:cubicBezTo>
                    <a:pt x="348901" y="378738"/>
                    <a:pt x="358845" y="383363"/>
                    <a:pt x="369989" y="385076"/>
                  </a:cubicBezTo>
                  <a:cubicBezTo>
                    <a:pt x="376590" y="378823"/>
                    <a:pt x="381219" y="370944"/>
                    <a:pt x="387391" y="364263"/>
                  </a:cubicBezTo>
                  <a:cubicBezTo>
                    <a:pt x="389963" y="361523"/>
                    <a:pt x="393821" y="360666"/>
                    <a:pt x="397164" y="359467"/>
                  </a:cubicBezTo>
                  <a:cubicBezTo>
                    <a:pt x="408565" y="356127"/>
                    <a:pt x="419967" y="352701"/>
                    <a:pt x="431454" y="349275"/>
                  </a:cubicBezTo>
                  <a:cubicBezTo>
                    <a:pt x="444484" y="345677"/>
                    <a:pt x="451257" y="330689"/>
                    <a:pt x="464887" y="328548"/>
                  </a:cubicBezTo>
                  <a:lnTo>
                    <a:pt x="468573" y="325036"/>
                  </a:lnTo>
                  <a:cubicBezTo>
                    <a:pt x="473974" y="330175"/>
                    <a:pt x="481517" y="331974"/>
                    <a:pt x="488718" y="332402"/>
                  </a:cubicBezTo>
                  <a:cubicBezTo>
                    <a:pt x="488718" y="327006"/>
                    <a:pt x="486918" y="321268"/>
                    <a:pt x="489576" y="316214"/>
                  </a:cubicBezTo>
                  <a:cubicBezTo>
                    <a:pt x="491976" y="310990"/>
                    <a:pt x="494633" y="305937"/>
                    <a:pt x="497205" y="300798"/>
                  </a:cubicBezTo>
                  <a:cubicBezTo>
                    <a:pt x="498662" y="298057"/>
                    <a:pt x="500205" y="294802"/>
                    <a:pt x="503377" y="293689"/>
                  </a:cubicBezTo>
                  <a:cubicBezTo>
                    <a:pt x="511264" y="290777"/>
                    <a:pt x="520094" y="290777"/>
                    <a:pt x="527380" y="286237"/>
                  </a:cubicBezTo>
                  <a:cubicBezTo>
                    <a:pt x="537496" y="280157"/>
                    <a:pt x="547440" y="273819"/>
                    <a:pt x="557384" y="267480"/>
                  </a:cubicBezTo>
                  <a:cubicBezTo>
                    <a:pt x="560470" y="266110"/>
                    <a:pt x="559441" y="262427"/>
                    <a:pt x="559098" y="259858"/>
                  </a:cubicBezTo>
                  <a:cubicBezTo>
                    <a:pt x="557041" y="250008"/>
                    <a:pt x="554641" y="240158"/>
                    <a:pt x="552669" y="230309"/>
                  </a:cubicBezTo>
                  <a:cubicBezTo>
                    <a:pt x="550869" y="222600"/>
                    <a:pt x="556527" y="215834"/>
                    <a:pt x="558156" y="208554"/>
                  </a:cubicBezTo>
                  <a:cubicBezTo>
                    <a:pt x="545640" y="210096"/>
                    <a:pt x="533553" y="213693"/>
                    <a:pt x="521122" y="215663"/>
                  </a:cubicBezTo>
                  <a:cubicBezTo>
                    <a:pt x="511521" y="217119"/>
                    <a:pt x="502091" y="220973"/>
                    <a:pt x="492233" y="220288"/>
                  </a:cubicBezTo>
                  <a:cubicBezTo>
                    <a:pt x="483575" y="215149"/>
                    <a:pt x="478089" y="205471"/>
                    <a:pt x="468144" y="202302"/>
                  </a:cubicBezTo>
                  <a:cubicBezTo>
                    <a:pt x="457943" y="198705"/>
                    <a:pt x="448085" y="193823"/>
                    <a:pt x="437455" y="191596"/>
                  </a:cubicBezTo>
                  <a:cubicBezTo>
                    <a:pt x="428797" y="189712"/>
                    <a:pt x="420310" y="187228"/>
                    <a:pt x="411652" y="185429"/>
                  </a:cubicBezTo>
                  <a:cubicBezTo>
                    <a:pt x="410623" y="185429"/>
                    <a:pt x="409251" y="185086"/>
                    <a:pt x="407965" y="185086"/>
                  </a:cubicBezTo>
                  <a:cubicBezTo>
                    <a:pt x="406765" y="185086"/>
                    <a:pt x="405651" y="185429"/>
                    <a:pt x="405051" y="186714"/>
                  </a:cubicBezTo>
                  <a:cubicBezTo>
                    <a:pt x="402308" y="190910"/>
                    <a:pt x="401622" y="196735"/>
                    <a:pt x="397250" y="199647"/>
                  </a:cubicBezTo>
                  <a:cubicBezTo>
                    <a:pt x="390906" y="199133"/>
                    <a:pt x="385077" y="196392"/>
                    <a:pt x="378819" y="195536"/>
                  </a:cubicBezTo>
                  <a:cubicBezTo>
                    <a:pt x="375818" y="195964"/>
                    <a:pt x="373247" y="198105"/>
                    <a:pt x="370246" y="198619"/>
                  </a:cubicBezTo>
                  <a:cubicBezTo>
                    <a:pt x="366474" y="196820"/>
                    <a:pt x="363731" y="193480"/>
                    <a:pt x="360645" y="190825"/>
                  </a:cubicBezTo>
                  <a:cubicBezTo>
                    <a:pt x="356273" y="202473"/>
                    <a:pt x="352244" y="214207"/>
                    <a:pt x="347701" y="225769"/>
                  </a:cubicBezTo>
                  <a:cubicBezTo>
                    <a:pt x="345386" y="231251"/>
                    <a:pt x="335442" y="237161"/>
                    <a:pt x="335442" y="237161"/>
                  </a:cubicBezTo>
                  <a:cubicBezTo>
                    <a:pt x="332270" y="239302"/>
                    <a:pt x="329013" y="237418"/>
                    <a:pt x="328070" y="237161"/>
                  </a:cubicBezTo>
                  <a:cubicBezTo>
                    <a:pt x="328070" y="237161"/>
                    <a:pt x="321983" y="233906"/>
                    <a:pt x="317525" y="231851"/>
                  </a:cubicBezTo>
                  <a:cubicBezTo>
                    <a:pt x="314697" y="234677"/>
                    <a:pt x="311953" y="237503"/>
                    <a:pt x="309124" y="240244"/>
                  </a:cubicBezTo>
                  <a:cubicBezTo>
                    <a:pt x="307410" y="241700"/>
                    <a:pt x="305610" y="244356"/>
                    <a:pt x="303124" y="242899"/>
                  </a:cubicBezTo>
                  <a:cubicBezTo>
                    <a:pt x="299780" y="239644"/>
                    <a:pt x="297637" y="235448"/>
                    <a:pt x="295066" y="231593"/>
                  </a:cubicBezTo>
                  <a:cubicBezTo>
                    <a:pt x="291637" y="231165"/>
                    <a:pt x="288122" y="230823"/>
                    <a:pt x="284693" y="230395"/>
                  </a:cubicBezTo>
                  <a:cubicBezTo>
                    <a:pt x="283493" y="227654"/>
                    <a:pt x="282378" y="224999"/>
                    <a:pt x="281178" y="222258"/>
                  </a:cubicBezTo>
                  <a:cubicBezTo>
                    <a:pt x="276892" y="226112"/>
                    <a:pt x="274320" y="232793"/>
                    <a:pt x="267976" y="233392"/>
                  </a:cubicBezTo>
                  <a:cubicBezTo>
                    <a:pt x="267805" y="228254"/>
                    <a:pt x="268491" y="223286"/>
                    <a:pt x="268748" y="218147"/>
                  </a:cubicBezTo>
                  <a:cubicBezTo>
                    <a:pt x="268919" y="216091"/>
                    <a:pt x="266691" y="215149"/>
                    <a:pt x="265405" y="214121"/>
                  </a:cubicBezTo>
                  <a:cubicBezTo>
                    <a:pt x="257089" y="208725"/>
                    <a:pt x="248774" y="203330"/>
                    <a:pt x="240373" y="197934"/>
                  </a:cubicBezTo>
                  <a:cubicBezTo>
                    <a:pt x="235487" y="194936"/>
                    <a:pt x="236515" y="191168"/>
                    <a:pt x="237716" y="186114"/>
                  </a:cubicBezTo>
                  <a:lnTo>
                    <a:pt x="237716" y="186114"/>
                  </a:lnTo>
                  <a:close/>
                  <a:moveTo>
                    <a:pt x="105185" y="390386"/>
                  </a:moveTo>
                  <a:cubicBezTo>
                    <a:pt x="106642" y="389187"/>
                    <a:pt x="108442" y="387645"/>
                    <a:pt x="110500" y="388502"/>
                  </a:cubicBezTo>
                  <a:cubicBezTo>
                    <a:pt x="117443" y="390472"/>
                    <a:pt x="123959" y="393812"/>
                    <a:pt x="130731" y="396210"/>
                  </a:cubicBezTo>
                  <a:cubicBezTo>
                    <a:pt x="135617" y="397923"/>
                    <a:pt x="139475" y="401349"/>
                    <a:pt x="143161" y="404861"/>
                  </a:cubicBezTo>
                  <a:cubicBezTo>
                    <a:pt x="140160" y="410257"/>
                    <a:pt x="133131" y="410085"/>
                    <a:pt x="129102" y="414196"/>
                  </a:cubicBezTo>
                  <a:cubicBezTo>
                    <a:pt x="127302" y="418136"/>
                    <a:pt x="127559" y="422761"/>
                    <a:pt x="126016" y="426873"/>
                  </a:cubicBezTo>
                  <a:cubicBezTo>
                    <a:pt x="120272" y="430298"/>
                    <a:pt x="113414" y="431069"/>
                    <a:pt x="107071" y="432525"/>
                  </a:cubicBezTo>
                  <a:cubicBezTo>
                    <a:pt x="102784" y="428157"/>
                    <a:pt x="98927" y="423189"/>
                    <a:pt x="93612" y="420020"/>
                  </a:cubicBezTo>
                  <a:cubicBezTo>
                    <a:pt x="88468" y="416937"/>
                    <a:pt x="83496" y="413768"/>
                    <a:pt x="78353" y="410771"/>
                  </a:cubicBezTo>
                  <a:cubicBezTo>
                    <a:pt x="74838" y="408372"/>
                    <a:pt x="70380" y="409229"/>
                    <a:pt x="66437" y="408972"/>
                  </a:cubicBezTo>
                  <a:cubicBezTo>
                    <a:pt x="67551" y="407687"/>
                    <a:pt x="68409" y="406231"/>
                    <a:pt x="69866" y="405375"/>
                  </a:cubicBezTo>
                  <a:cubicBezTo>
                    <a:pt x="82210" y="402120"/>
                    <a:pt x="95498" y="399208"/>
                    <a:pt x="105185" y="390386"/>
                  </a:cubicBezTo>
                  <a:lnTo>
                    <a:pt x="105185" y="390386"/>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65" name="East of England">
              <a:extLst>
                <a:ext uri="{FF2B5EF4-FFF2-40B4-BE49-F238E27FC236}">
                  <a16:creationId xmlns:a16="http://schemas.microsoft.com/office/drawing/2014/main" id="{4C74D0DE-CFD5-6CAF-F4AB-C83F04944394}"/>
                </a:ext>
              </a:extLst>
            </p:cNvPr>
            <p:cNvSpPr/>
            <p:nvPr/>
          </p:nvSpPr>
          <p:spPr>
            <a:xfrm>
              <a:off x="10824556" y="4543922"/>
              <a:ext cx="727363" cy="671281"/>
            </a:xfrm>
            <a:custGeom>
              <a:avLst/>
              <a:gdLst>
                <a:gd name="connsiteX0" fmla="*/ 394458 w 397805"/>
                <a:gd name="connsiteY0" fmla="*/ 103288 h 408967"/>
                <a:gd name="connsiteX1" fmla="*/ 397458 w 397805"/>
                <a:gd name="connsiteY1" fmla="*/ 120332 h 408967"/>
                <a:gd name="connsiteX2" fmla="*/ 393858 w 397805"/>
                <a:gd name="connsiteY2" fmla="*/ 146112 h 408967"/>
                <a:gd name="connsiteX3" fmla="*/ 377227 w 397805"/>
                <a:gd name="connsiteY3" fmla="*/ 221826 h 408967"/>
                <a:gd name="connsiteX4" fmla="*/ 373627 w 397805"/>
                <a:gd name="connsiteY4" fmla="*/ 230562 h 408967"/>
                <a:gd name="connsiteX5" fmla="*/ 342166 w 397805"/>
                <a:gd name="connsiteY5" fmla="*/ 262166 h 408967"/>
                <a:gd name="connsiteX6" fmla="*/ 330850 w 397805"/>
                <a:gd name="connsiteY6" fmla="*/ 273985 h 408967"/>
                <a:gd name="connsiteX7" fmla="*/ 319877 w 397805"/>
                <a:gd name="connsiteY7" fmla="*/ 286490 h 408967"/>
                <a:gd name="connsiteX8" fmla="*/ 329221 w 397805"/>
                <a:gd name="connsiteY8" fmla="*/ 293428 h 408967"/>
                <a:gd name="connsiteX9" fmla="*/ 307704 w 397805"/>
                <a:gd name="connsiteY9" fmla="*/ 313470 h 408967"/>
                <a:gd name="connsiteX10" fmla="*/ 270500 w 397805"/>
                <a:gd name="connsiteY10" fmla="*/ 316382 h 408967"/>
                <a:gd name="connsiteX11" fmla="*/ 268014 w 397805"/>
                <a:gd name="connsiteY11" fmla="*/ 320664 h 408967"/>
                <a:gd name="connsiteX12" fmla="*/ 275815 w 397805"/>
                <a:gd name="connsiteY12" fmla="*/ 334967 h 408967"/>
                <a:gd name="connsiteX13" fmla="*/ 275300 w 397805"/>
                <a:gd name="connsiteY13" fmla="*/ 357836 h 408967"/>
                <a:gd name="connsiteX14" fmla="*/ 259184 w 397805"/>
                <a:gd name="connsiteY14" fmla="*/ 379847 h 408967"/>
                <a:gd name="connsiteX15" fmla="*/ 249926 w 397805"/>
                <a:gd name="connsiteY15" fmla="*/ 387127 h 408967"/>
                <a:gd name="connsiteX16" fmla="*/ 214435 w 397805"/>
                <a:gd name="connsiteY16" fmla="*/ 390554 h 408967"/>
                <a:gd name="connsiteX17" fmla="*/ 204063 w 397805"/>
                <a:gd name="connsiteY17" fmla="*/ 392095 h 408967"/>
                <a:gd name="connsiteX18" fmla="*/ 195576 w 397805"/>
                <a:gd name="connsiteY18" fmla="*/ 408968 h 408967"/>
                <a:gd name="connsiteX19" fmla="*/ 177145 w 397805"/>
                <a:gd name="connsiteY19" fmla="*/ 404771 h 408967"/>
                <a:gd name="connsiteX20" fmla="*/ 170116 w 397805"/>
                <a:gd name="connsiteY20" fmla="*/ 407597 h 408967"/>
                <a:gd name="connsiteX21" fmla="*/ 161886 w 397805"/>
                <a:gd name="connsiteY21" fmla="*/ 399889 h 408967"/>
                <a:gd name="connsiteX22" fmla="*/ 175088 w 397805"/>
                <a:gd name="connsiteY22" fmla="*/ 383701 h 408967"/>
                <a:gd name="connsiteX23" fmla="*/ 165486 w 397805"/>
                <a:gd name="connsiteY23" fmla="*/ 359035 h 408967"/>
                <a:gd name="connsiteX24" fmla="*/ 140197 w 397805"/>
                <a:gd name="connsiteY24" fmla="*/ 365287 h 408967"/>
                <a:gd name="connsiteX25" fmla="*/ 133683 w 397805"/>
                <a:gd name="connsiteY25" fmla="*/ 365373 h 408967"/>
                <a:gd name="connsiteX26" fmla="*/ 122024 w 397805"/>
                <a:gd name="connsiteY26" fmla="*/ 355695 h 408967"/>
                <a:gd name="connsiteX27" fmla="*/ 120995 w 397805"/>
                <a:gd name="connsiteY27" fmla="*/ 350555 h 408967"/>
                <a:gd name="connsiteX28" fmla="*/ 114223 w 397805"/>
                <a:gd name="connsiteY28" fmla="*/ 345417 h 408967"/>
                <a:gd name="connsiteX29" fmla="*/ 95535 w 397805"/>
                <a:gd name="connsiteY29" fmla="*/ 346188 h 408967"/>
                <a:gd name="connsiteX30" fmla="*/ 62874 w 397805"/>
                <a:gd name="connsiteY30" fmla="*/ 365544 h 408967"/>
                <a:gd name="connsiteX31" fmla="*/ 40157 w 397805"/>
                <a:gd name="connsiteY31" fmla="*/ 368884 h 408967"/>
                <a:gd name="connsiteX32" fmla="*/ 29012 w 397805"/>
                <a:gd name="connsiteY32" fmla="*/ 336509 h 408967"/>
                <a:gd name="connsiteX33" fmla="*/ 10410 w 397805"/>
                <a:gd name="connsiteY33" fmla="*/ 328115 h 408967"/>
                <a:gd name="connsiteX34" fmla="*/ 466 w 397805"/>
                <a:gd name="connsiteY34" fmla="*/ 310900 h 408967"/>
                <a:gd name="connsiteX35" fmla="*/ 8010 w 397805"/>
                <a:gd name="connsiteY35" fmla="*/ 316725 h 408967"/>
                <a:gd name="connsiteX36" fmla="*/ 28155 w 397805"/>
                <a:gd name="connsiteY36" fmla="*/ 315611 h 408967"/>
                <a:gd name="connsiteX37" fmla="*/ 29526 w 397805"/>
                <a:gd name="connsiteY37" fmla="*/ 301051 h 408967"/>
                <a:gd name="connsiteX38" fmla="*/ 5352 w 397805"/>
                <a:gd name="connsiteY38" fmla="*/ 291030 h 408967"/>
                <a:gd name="connsiteX39" fmla="*/ 11353 w 397805"/>
                <a:gd name="connsiteY39" fmla="*/ 272016 h 408967"/>
                <a:gd name="connsiteX40" fmla="*/ 9296 w 397805"/>
                <a:gd name="connsiteY40" fmla="*/ 256085 h 408967"/>
                <a:gd name="connsiteX41" fmla="*/ 13496 w 397805"/>
                <a:gd name="connsiteY41" fmla="*/ 248976 h 408967"/>
                <a:gd name="connsiteX42" fmla="*/ 22754 w 397805"/>
                <a:gd name="connsiteY42" fmla="*/ 237585 h 408967"/>
                <a:gd name="connsiteX43" fmla="*/ 9896 w 397805"/>
                <a:gd name="connsiteY43" fmla="*/ 208379 h 408967"/>
                <a:gd name="connsiteX44" fmla="*/ 12810 w 397805"/>
                <a:gd name="connsiteY44" fmla="*/ 194761 h 408967"/>
                <a:gd name="connsiteX45" fmla="*/ 28498 w 397805"/>
                <a:gd name="connsiteY45" fmla="*/ 196902 h 408967"/>
                <a:gd name="connsiteX46" fmla="*/ 33984 w 397805"/>
                <a:gd name="connsiteY46" fmla="*/ 185425 h 408967"/>
                <a:gd name="connsiteX47" fmla="*/ 38699 w 397805"/>
                <a:gd name="connsiteY47" fmla="*/ 182599 h 408967"/>
                <a:gd name="connsiteX48" fmla="*/ 39299 w 397805"/>
                <a:gd name="connsiteY48" fmla="*/ 175747 h 408967"/>
                <a:gd name="connsiteX49" fmla="*/ 36813 w 397805"/>
                <a:gd name="connsiteY49" fmla="*/ 165297 h 408967"/>
                <a:gd name="connsiteX50" fmla="*/ 57216 w 397805"/>
                <a:gd name="connsiteY50" fmla="*/ 150566 h 408967"/>
                <a:gd name="connsiteX51" fmla="*/ 60216 w 397805"/>
                <a:gd name="connsiteY51" fmla="*/ 128640 h 408967"/>
                <a:gd name="connsiteX52" fmla="*/ 49501 w 397805"/>
                <a:gd name="connsiteY52" fmla="*/ 120932 h 408967"/>
                <a:gd name="connsiteX53" fmla="*/ 48643 w 397805"/>
                <a:gd name="connsiteY53" fmla="*/ 108256 h 408967"/>
                <a:gd name="connsiteX54" fmla="*/ 37670 w 397805"/>
                <a:gd name="connsiteY54" fmla="*/ 107057 h 408967"/>
                <a:gd name="connsiteX55" fmla="*/ 36556 w 397805"/>
                <a:gd name="connsiteY55" fmla="*/ 97036 h 408967"/>
                <a:gd name="connsiteX56" fmla="*/ 69817 w 397805"/>
                <a:gd name="connsiteY56" fmla="*/ 86501 h 408967"/>
                <a:gd name="connsiteX57" fmla="*/ 103764 w 397805"/>
                <a:gd name="connsiteY57" fmla="*/ 86330 h 408967"/>
                <a:gd name="connsiteX58" fmla="*/ 119195 w 397805"/>
                <a:gd name="connsiteY58" fmla="*/ 90355 h 408967"/>
                <a:gd name="connsiteX59" fmla="*/ 125110 w 397805"/>
                <a:gd name="connsiteY59" fmla="*/ 69714 h 408967"/>
                <a:gd name="connsiteX60" fmla="*/ 139683 w 397805"/>
                <a:gd name="connsiteY60" fmla="*/ 67145 h 408967"/>
                <a:gd name="connsiteX61" fmla="*/ 150313 w 397805"/>
                <a:gd name="connsiteY61" fmla="*/ 61235 h 408967"/>
                <a:gd name="connsiteX62" fmla="*/ 159829 w 397805"/>
                <a:gd name="connsiteY62" fmla="*/ 49158 h 408967"/>
                <a:gd name="connsiteX63" fmla="*/ 173973 w 397805"/>
                <a:gd name="connsiteY63" fmla="*/ 55839 h 408967"/>
                <a:gd name="connsiteX64" fmla="*/ 179802 w 397805"/>
                <a:gd name="connsiteY64" fmla="*/ 49587 h 408967"/>
                <a:gd name="connsiteX65" fmla="*/ 198576 w 397805"/>
                <a:gd name="connsiteY65" fmla="*/ 5049 h 408967"/>
                <a:gd name="connsiteX66" fmla="*/ 204149 w 397805"/>
                <a:gd name="connsiteY66" fmla="*/ 82 h 408967"/>
                <a:gd name="connsiteX67" fmla="*/ 265785 w 397805"/>
                <a:gd name="connsiteY67" fmla="*/ 82 h 408967"/>
                <a:gd name="connsiteX68" fmla="*/ 312162 w 397805"/>
                <a:gd name="connsiteY68" fmla="*/ 6420 h 408967"/>
                <a:gd name="connsiteX69" fmla="*/ 332736 w 397805"/>
                <a:gd name="connsiteY69" fmla="*/ 12929 h 408967"/>
                <a:gd name="connsiteX70" fmla="*/ 379285 w 397805"/>
                <a:gd name="connsiteY70" fmla="*/ 52413 h 408967"/>
                <a:gd name="connsiteX71" fmla="*/ 387857 w 397805"/>
                <a:gd name="connsiteY71" fmla="*/ 63376 h 408967"/>
                <a:gd name="connsiteX72" fmla="*/ 394372 w 397805"/>
                <a:gd name="connsiteY72" fmla="*/ 103202 h 408967"/>
                <a:gd name="connsiteX73" fmla="*/ 394372 w 397805"/>
                <a:gd name="connsiteY73" fmla="*/ 103202 h 408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97805" h="408967">
                  <a:moveTo>
                    <a:pt x="394458" y="103288"/>
                  </a:moveTo>
                  <a:cubicBezTo>
                    <a:pt x="394972" y="106372"/>
                    <a:pt x="396087" y="111596"/>
                    <a:pt x="397458" y="120332"/>
                  </a:cubicBezTo>
                  <a:cubicBezTo>
                    <a:pt x="398830" y="129068"/>
                    <a:pt x="395830" y="137633"/>
                    <a:pt x="393858" y="146112"/>
                  </a:cubicBezTo>
                  <a:cubicBezTo>
                    <a:pt x="388543" y="171379"/>
                    <a:pt x="382542" y="196559"/>
                    <a:pt x="377227" y="221826"/>
                  </a:cubicBezTo>
                  <a:cubicBezTo>
                    <a:pt x="376456" y="224909"/>
                    <a:pt x="375941" y="228249"/>
                    <a:pt x="373627" y="230562"/>
                  </a:cubicBezTo>
                  <a:cubicBezTo>
                    <a:pt x="363340" y="241353"/>
                    <a:pt x="352196" y="251203"/>
                    <a:pt x="342166" y="262166"/>
                  </a:cubicBezTo>
                  <a:cubicBezTo>
                    <a:pt x="339165" y="265934"/>
                    <a:pt x="334450" y="269875"/>
                    <a:pt x="330850" y="273985"/>
                  </a:cubicBezTo>
                  <a:cubicBezTo>
                    <a:pt x="327250" y="278097"/>
                    <a:pt x="322278" y="281437"/>
                    <a:pt x="319877" y="286490"/>
                  </a:cubicBezTo>
                  <a:cubicBezTo>
                    <a:pt x="319277" y="291715"/>
                    <a:pt x="325792" y="291715"/>
                    <a:pt x="329221" y="293428"/>
                  </a:cubicBezTo>
                  <a:cubicBezTo>
                    <a:pt x="322363" y="300451"/>
                    <a:pt x="315591" y="307646"/>
                    <a:pt x="307704" y="313470"/>
                  </a:cubicBezTo>
                  <a:cubicBezTo>
                    <a:pt x="295617" y="316296"/>
                    <a:pt x="282758" y="314155"/>
                    <a:pt x="270500" y="316382"/>
                  </a:cubicBezTo>
                  <a:cubicBezTo>
                    <a:pt x="268614" y="317153"/>
                    <a:pt x="267756" y="318609"/>
                    <a:pt x="268014" y="320664"/>
                  </a:cubicBezTo>
                  <a:cubicBezTo>
                    <a:pt x="270328" y="325632"/>
                    <a:pt x="276586" y="328801"/>
                    <a:pt x="275815" y="334967"/>
                  </a:cubicBezTo>
                  <a:cubicBezTo>
                    <a:pt x="275643" y="342590"/>
                    <a:pt x="276415" y="350299"/>
                    <a:pt x="275300" y="357836"/>
                  </a:cubicBezTo>
                  <a:cubicBezTo>
                    <a:pt x="270671" y="365715"/>
                    <a:pt x="264413" y="372396"/>
                    <a:pt x="259184" y="379847"/>
                  </a:cubicBezTo>
                  <a:cubicBezTo>
                    <a:pt x="256698" y="382931"/>
                    <a:pt x="254383" y="387042"/>
                    <a:pt x="249926" y="387127"/>
                  </a:cubicBezTo>
                  <a:cubicBezTo>
                    <a:pt x="238096" y="388412"/>
                    <a:pt x="226265" y="389440"/>
                    <a:pt x="214435" y="390554"/>
                  </a:cubicBezTo>
                  <a:cubicBezTo>
                    <a:pt x="211006" y="390982"/>
                    <a:pt x="207235" y="390382"/>
                    <a:pt x="204063" y="392095"/>
                  </a:cubicBezTo>
                  <a:cubicBezTo>
                    <a:pt x="200462" y="397320"/>
                    <a:pt x="198833" y="403572"/>
                    <a:pt x="195576" y="408968"/>
                  </a:cubicBezTo>
                  <a:cubicBezTo>
                    <a:pt x="189318" y="408026"/>
                    <a:pt x="183317" y="405627"/>
                    <a:pt x="177145" y="404771"/>
                  </a:cubicBezTo>
                  <a:cubicBezTo>
                    <a:pt x="174659" y="405285"/>
                    <a:pt x="172430" y="406570"/>
                    <a:pt x="170116" y="407597"/>
                  </a:cubicBezTo>
                  <a:cubicBezTo>
                    <a:pt x="167287" y="405113"/>
                    <a:pt x="164543" y="402630"/>
                    <a:pt x="161886" y="399889"/>
                  </a:cubicBezTo>
                  <a:cubicBezTo>
                    <a:pt x="166087" y="394322"/>
                    <a:pt x="171316" y="389611"/>
                    <a:pt x="175088" y="383701"/>
                  </a:cubicBezTo>
                  <a:cubicBezTo>
                    <a:pt x="173373" y="375136"/>
                    <a:pt x="169859" y="366657"/>
                    <a:pt x="165486" y="359035"/>
                  </a:cubicBezTo>
                  <a:cubicBezTo>
                    <a:pt x="157000" y="360833"/>
                    <a:pt x="148599" y="362974"/>
                    <a:pt x="140197" y="365287"/>
                  </a:cubicBezTo>
                  <a:cubicBezTo>
                    <a:pt x="138054" y="365630"/>
                    <a:pt x="135569" y="366914"/>
                    <a:pt x="133683" y="365373"/>
                  </a:cubicBezTo>
                  <a:cubicBezTo>
                    <a:pt x="129568" y="362375"/>
                    <a:pt x="125453" y="359377"/>
                    <a:pt x="122024" y="355695"/>
                  </a:cubicBezTo>
                  <a:cubicBezTo>
                    <a:pt x="121510" y="354581"/>
                    <a:pt x="121338" y="352440"/>
                    <a:pt x="120995" y="350555"/>
                  </a:cubicBezTo>
                  <a:cubicBezTo>
                    <a:pt x="120309" y="345159"/>
                    <a:pt x="120309" y="345074"/>
                    <a:pt x="114223" y="345417"/>
                  </a:cubicBezTo>
                  <a:cubicBezTo>
                    <a:pt x="107965" y="345930"/>
                    <a:pt x="101621" y="344988"/>
                    <a:pt x="95535" y="346188"/>
                  </a:cubicBezTo>
                  <a:cubicBezTo>
                    <a:pt x="84305" y="352012"/>
                    <a:pt x="74104" y="359720"/>
                    <a:pt x="62874" y="365544"/>
                  </a:cubicBezTo>
                  <a:cubicBezTo>
                    <a:pt x="55587" y="367942"/>
                    <a:pt x="47700" y="367771"/>
                    <a:pt x="40157" y="368884"/>
                  </a:cubicBezTo>
                  <a:cubicBezTo>
                    <a:pt x="35270" y="358521"/>
                    <a:pt x="33813" y="346872"/>
                    <a:pt x="29012" y="336509"/>
                  </a:cubicBezTo>
                  <a:cubicBezTo>
                    <a:pt x="24126" y="331456"/>
                    <a:pt x="14353" y="334711"/>
                    <a:pt x="10410" y="328115"/>
                  </a:cubicBezTo>
                  <a:cubicBezTo>
                    <a:pt x="6638" y="322377"/>
                    <a:pt x="-2106" y="312356"/>
                    <a:pt x="466" y="310900"/>
                  </a:cubicBezTo>
                  <a:cubicBezTo>
                    <a:pt x="2180" y="309016"/>
                    <a:pt x="5266" y="314669"/>
                    <a:pt x="8010" y="316725"/>
                  </a:cubicBezTo>
                  <a:cubicBezTo>
                    <a:pt x="14525" y="317837"/>
                    <a:pt x="21640" y="315868"/>
                    <a:pt x="28155" y="315611"/>
                  </a:cubicBezTo>
                  <a:lnTo>
                    <a:pt x="29526" y="301051"/>
                  </a:lnTo>
                  <a:cubicBezTo>
                    <a:pt x="21640" y="297539"/>
                    <a:pt x="13239" y="294541"/>
                    <a:pt x="5352" y="291030"/>
                  </a:cubicBezTo>
                  <a:cubicBezTo>
                    <a:pt x="7067" y="284606"/>
                    <a:pt x="9981" y="278525"/>
                    <a:pt x="11353" y="272016"/>
                  </a:cubicBezTo>
                  <a:cubicBezTo>
                    <a:pt x="11353" y="266620"/>
                    <a:pt x="9638" y="261481"/>
                    <a:pt x="9296" y="256085"/>
                  </a:cubicBezTo>
                  <a:cubicBezTo>
                    <a:pt x="8695" y="253002"/>
                    <a:pt x="11782" y="251117"/>
                    <a:pt x="13496" y="248976"/>
                  </a:cubicBezTo>
                  <a:cubicBezTo>
                    <a:pt x="16668" y="245293"/>
                    <a:pt x="20954" y="242296"/>
                    <a:pt x="22754" y="237585"/>
                  </a:cubicBezTo>
                  <a:cubicBezTo>
                    <a:pt x="19668" y="227393"/>
                    <a:pt x="13239" y="218571"/>
                    <a:pt x="9896" y="208379"/>
                  </a:cubicBezTo>
                  <a:cubicBezTo>
                    <a:pt x="9724" y="203754"/>
                    <a:pt x="11953" y="199300"/>
                    <a:pt x="12810" y="194761"/>
                  </a:cubicBezTo>
                  <a:cubicBezTo>
                    <a:pt x="17868" y="195703"/>
                    <a:pt x="23354" y="196388"/>
                    <a:pt x="28498" y="196902"/>
                  </a:cubicBezTo>
                  <a:cubicBezTo>
                    <a:pt x="29869" y="193048"/>
                    <a:pt x="32441" y="186453"/>
                    <a:pt x="33984" y="185425"/>
                  </a:cubicBezTo>
                  <a:cubicBezTo>
                    <a:pt x="35613" y="183370"/>
                    <a:pt x="38699" y="182599"/>
                    <a:pt x="38699" y="182599"/>
                  </a:cubicBezTo>
                  <a:cubicBezTo>
                    <a:pt x="40499" y="181485"/>
                    <a:pt x="40157" y="179430"/>
                    <a:pt x="39299" y="175747"/>
                  </a:cubicBezTo>
                  <a:cubicBezTo>
                    <a:pt x="38528" y="172664"/>
                    <a:pt x="37413" y="168809"/>
                    <a:pt x="36813" y="165297"/>
                  </a:cubicBezTo>
                  <a:cubicBezTo>
                    <a:pt x="43414" y="160159"/>
                    <a:pt x="50958" y="156134"/>
                    <a:pt x="57216" y="150566"/>
                  </a:cubicBezTo>
                  <a:cubicBezTo>
                    <a:pt x="59873" y="143714"/>
                    <a:pt x="59702" y="135920"/>
                    <a:pt x="60216" y="128640"/>
                  </a:cubicBezTo>
                  <a:cubicBezTo>
                    <a:pt x="56616" y="126071"/>
                    <a:pt x="53015" y="123587"/>
                    <a:pt x="49501" y="120932"/>
                  </a:cubicBezTo>
                  <a:cubicBezTo>
                    <a:pt x="49158" y="116735"/>
                    <a:pt x="48986" y="112452"/>
                    <a:pt x="48643" y="108256"/>
                  </a:cubicBezTo>
                  <a:cubicBezTo>
                    <a:pt x="44957" y="107828"/>
                    <a:pt x="41357" y="107485"/>
                    <a:pt x="37670" y="107057"/>
                  </a:cubicBezTo>
                  <a:cubicBezTo>
                    <a:pt x="37156" y="103545"/>
                    <a:pt x="36813" y="100633"/>
                    <a:pt x="36556" y="97036"/>
                  </a:cubicBezTo>
                  <a:cubicBezTo>
                    <a:pt x="47186" y="93096"/>
                    <a:pt x="57987" y="85902"/>
                    <a:pt x="69817" y="86501"/>
                  </a:cubicBezTo>
                  <a:cubicBezTo>
                    <a:pt x="81304" y="86672"/>
                    <a:pt x="92277" y="86073"/>
                    <a:pt x="103764" y="86330"/>
                  </a:cubicBezTo>
                  <a:cubicBezTo>
                    <a:pt x="109251" y="86330"/>
                    <a:pt x="117652" y="88471"/>
                    <a:pt x="119195" y="90355"/>
                  </a:cubicBezTo>
                  <a:cubicBezTo>
                    <a:pt x="121510" y="83589"/>
                    <a:pt x="122795" y="76480"/>
                    <a:pt x="125110" y="69714"/>
                  </a:cubicBezTo>
                  <a:cubicBezTo>
                    <a:pt x="129825" y="68772"/>
                    <a:pt x="135226" y="67830"/>
                    <a:pt x="139683" y="67145"/>
                  </a:cubicBezTo>
                  <a:cubicBezTo>
                    <a:pt x="147913" y="65432"/>
                    <a:pt x="149284" y="62177"/>
                    <a:pt x="150313" y="61235"/>
                  </a:cubicBezTo>
                  <a:cubicBezTo>
                    <a:pt x="155714" y="55325"/>
                    <a:pt x="154599" y="55154"/>
                    <a:pt x="159829" y="49158"/>
                  </a:cubicBezTo>
                  <a:cubicBezTo>
                    <a:pt x="164629" y="51128"/>
                    <a:pt x="169001" y="54297"/>
                    <a:pt x="173973" y="55839"/>
                  </a:cubicBezTo>
                  <a:cubicBezTo>
                    <a:pt x="177574" y="56181"/>
                    <a:pt x="178345" y="51985"/>
                    <a:pt x="179802" y="49587"/>
                  </a:cubicBezTo>
                  <a:cubicBezTo>
                    <a:pt x="186146" y="34769"/>
                    <a:pt x="192318" y="19866"/>
                    <a:pt x="198576" y="5049"/>
                  </a:cubicBezTo>
                  <a:cubicBezTo>
                    <a:pt x="199605" y="2651"/>
                    <a:pt x="200976" y="-518"/>
                    <a:pt x="204149" y="82"/>
                  </a:cubicBezTo>
                  <a:cubicBezTo>
                    <a:pt x="224722" y="-90"/>
                    <a:pt x="245211" y="82"/>
                    <a:pt x="265785" y="82"/>
                  </a:cubicBezTo>
                  <a:cubicBezTo>
                    <a:pt x="281558" y="-689"/>
                    <a:pt x="296731" y="4193"/>
                    <a:pt x="312162" y="6420"/>
                  </a:cubicBezTo>
                  <a:cubicBezTo>
                    <a:pt x="319106" y="8133"/>
                    <a:pt x="327250" y="7533"/>
                    <a:pt x="332736" y="12929"/>
                  </a:cubicBezTo>
                  <a:cubicBezTo>
                    <a:pt x="348338" y="26033"/>
                    <a:pt x="363683" y="39309"/>
                    <a:pt x="379285" y="52413"/>
                  </a:cubicBezTo>
                  <a:cubicBezTo>
                    <a:pt x="382714" y="55497"/>
                    <a:pt x="387343" y="58323"/>
                    <a:pt x="387857" y="63376"/>
                  </a:cubicBezTo>
                  <a:cubicBezTo>
                    <a:pt x="390086" y="76651"/>
                    <a:pt x="392315" y="89927"/>
                    <a:pt x="394372" y="103202"/>
                  </a:cubicBezTo>
                  <a:lnTo>
                    <a:pt x="394372" y="103202"/>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sp>
        <p:nvSpPr>
          <p:cNvPr id="235" name="Background 1">
            <a:extLst>
              <a:ext uri="{FF2B5EF4-FFF2-40B4-BE49-F238E27FC236}">
                <a16:creationId xmlns:a16="http://schemas.microsoft.com/office/drawing/2014/main" id="{22451F1C-774B-7BA3-30E6-176EA113F85F}"/>
              </a:ext>
              <a:ext uri="{C183D7F6-B498-43B3-948B-1728B52AA6E4}">
                <adec:decorative xmlns:adec="http://schemas.microsoft.com/office/drawing/2017/decorative" val="1"/>
              </a:ext>
            </a:extLst>
          </p:cNvPr>
          <p:cNvSpPr/>
          <p:nvPr/>
        </p:nvSpPr>
        <p:spPr>
          <a:xfrm>
            <a:off x="8980354" y="4650895"/>
            <a:ext cx="2916000" cy="1524858"/>
          </a:xfrm>
          <a:custGeom>
            <a:avLst/>
            <a:gdLst>
              <a:gd name="connsiteX0" fmla="*/ 0 w 4485818"/>
              <a:gd name="connsiteY0" fmla="*/ 0 h 2166822"/>
              <a:gd name="connsiteX1" fmla="*/ 0 w 4485818"/>
              <a:gd name="connsiteY1" fmla="*/ 2166822 h 2166822"/>
              <a:gd name="connsiteX2" fmla="*/ 4485818 w 4485818"/>
              <a:gd name="connsiteY2" fmla="*/ 2166822 h 2166822"/>
              <a:gd name="connsiteX3" fmla="*/ 4485818 w 4485818"/>
              <a:gd name="connsiteY3" fmla="*/ 0 h 2166822"/>
              <a:gd name="connsiteX4" fmla="*/ 0 w 4485818"/>
              <a:gd name="connsiteY4" fmla="*/ 0 h 216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5818" h="2166822">
                <a:moveTo>
                  <a:pt x="0" y="0"/>
                </a:moveTo>
                <a:lnTo>
                  <a:pt x="0" y="2166822"/>
                </a:lnTo>
                <a:lnTo>
                  <a:pt x="4485818" y="2166822"/>
                </a:lnTo>
                <a:lnTo>
                  <a:pt x="4485818" y="0"/>
                </a:lnTo>
                <a:lnTo>
                  <a:pt x="0" y="0"/>
                </a:lnTo>
              </a:path>
            </a:pathLst>
          </a:custGeom>
          <a:solidFill>
            <a:srgbClr val="94CFC6"/>
          </a:solidFill>
          <a:ln w="8572" cap="flat">
            <a:noFill/>
            <a:prstDash val="solid"/>
            <a:miter/>
          </a:ln>
        </p:spPr>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266" name="TextBox 265">
            <a:extLst>
              <a:ext uri="{FF2B5EF4-FFF2-40B4-BE49-F238E27FC236}">
                <a16:creationId xmlns:a16="http://schemas.microsoft.com/office/drawing/2014/main" id="{47BD04C0-1FEC-B493-833E-9CAA09DF3284}"/>
              </a:ext>
            </a:extLst>
          </p:cNvPr>
          <p:cNvSpPr txBox="1"/>
          <p:nvPr/>
        </p:nvSpPr>
        <p:spPr>
          <a:xfrm>
            <a:off x="8980354" y="4642051"/>
            <a:ext cx="2916000" cy="241980"/>
          </a:xfrm>
          <a:prstGeom prst="rect">
            <a:avLst/>
          </a:prstGeom>
          <a:solidFill>
            <a:srgbClr val="1E1541"/>
          </a:solidFill>
        </p:spPr>
        <p:txBody>
          <a:bodyPr wrap="square" lIns="36000" tIns="36000" rIns="36000" bIns="36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FFFFFF"/>
                </a:solidFill>
                <a:effectLst/>
                <a:uLnTx/>
                <a:uFillTx/>
                <a:ea typeface="+mn-ea"/>
                <a:cs typeface="+mn-cs"/>
              </a:rPr>
              <a:t>Greater London</a:t>
            </a:r>
          </a:p>
        </p:txBody>
      </p:sp>
      <p:sp>
        <p:nvSpPr>
          <p:cNvPr id="267" name="TextBox 266">
            <a:extLst>
              <a:ext uri="{FF2B5EF4-FFF2-40B4-BE49-F238E27FC236}">
                <a16:creationId xmlns:a16="http://schemas.microsoft.com/office/drawing/2014/main" id="{04A089B8-4E2B-2837-02AB-EB5D8DAA9219}"/>
              </a:ext>
            </a:extLst>
          </p:cNvPr>
          <p:cNvSpPr txBox="1"/>
          <p:nvPr/>
        </p:nvSpPr>
        <p:spPr>
          <a:xfrm>
            <a:off x="8999789" y="4895794"/>
            <a:ext cx="2916000" cy="1296000"/>
          </a:xfrm>
          <a:prstGeom prst="rect">
            <a:avLst/>
          </a:prstGeom>
          <a:noFill/>
        </p:spPr>
        <p:txBody>
          <a:bodyPr wrap="square" lIns="36000" tIns="36000" rIns="36000" bIns="36000" rtlCol="0">
            <a:noAutofit/>
          </a:bodyPr>
          <a:lstStyle/>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chemeClr val="accent1"/>
                </a:solidFill>
                <a:effectLst/>
                <a:uLnTx/>
                <a:uFillTx/>
                <a:ea typeface="+mn-ea"/>
                <a:cs typeface="+mn-cs"/>
              </a:rPr>
              <a:t>-1% year on year spend growth (real terms)</a:t>
            </a:r>
          </a:p>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chemeClr val="accent1"/>
                </a:solidFill>
                <a:effectLst/>
                <a:uLnTx/>
                <a:uFillTx/>
                <a:ea typeface="+mn-ea"/>
                <a:cs typeface="+mn-cs"/>
              </a:rPr>
              <a:t>The region with the lowest share of spend in Q3 (30%) and highest in Q4 (28%)</a:t>
            </a:r>
          </a:p>
          <a:p>
            <a:pPr marL="1825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chemeClr val="accent1"/>
                </a:solidFill>
                <a:effectLst/>
                <a:uLnTx/>
                <a:uFillTx/>
                <a:ea typeface="+mn-ea"/>
                <a:cs typeface="+mn-cs"/>
              </a:rPr>
              <a:t>Highest share of spend on hotels and lodging (16%)</a:t>
            </a:r>
          </a:p>
        </p:txBody>
      </p:sp>
      <p:sp>
        <p:nvSpPr>
          <p:cNvPr id="268" name="Freeform 187">
            <a:extLst>
              <a:ext uri="{FF2B5EF4-FFF2-40B4-BE49-F238E27FC236}">
                <a16:creationId xmlns:a16="http://schemas.microsoft.com/office/drawing/2014/main" id="{CD671A58-4A17-7407-B5F2-74BF047B596C}"/>
              </a:ext>
              <a:ext uri="{C183D7F6-B498-43B3-948B-1728B52AA6E4}">
                <adec:decorative xmlns:adec="http://schemas.microsoft.com/office/drawing/2017/decorative" val="1"/>
              </a:ext>
            </a:extLst>
          </p:cNvPr>
          <p:cNvSpPr/>
          <p:nvPr/>
        </p:nvSpPr>
        <p:spPr>
          <a:xfrm>
            <a:off x="11384253" y="4627805"/>
            <a:ext cx="374857" cy="309872"/>
          </a:xfrm>
          <a:custGeom>
            <a:avLst/>
            <a:gdLst>
              <a:gd name="connsiteX0" fmla="*/ 53235 w 130130"/>
              <a:gd name="connsiteY0" fmla="*/ 2802 h 103267"/>
              <a:gd name="connsiteX1" fmla="*/ 75438 w 130130"/>
              <a:gd name="connsiteY1" fmla="*/ 318 h 103267"/>
              <a:gd name="connsiteX2" fmla="*/ 78867 w 130130"/>
              <a:gd name="connsiteY2" fmla="*/ 10253 h 103267"/>
              <a:gd name="connsiteX3" fmla="*/ 91811 w 130130"/>
              <a:gd name="connsiteY3" fmla="*/ 20788 h 103267"/>
              <a:gd name="connsiteX4" fmla="*/ 98927 w 130130"/>
              <a:gd name="connsiteY4" fmla="*/ 21045 h 103267"/>
              <a:gd name="connsiteX5" fmla="*/ 123530 w 130130"/>
              <a:gd name="connsiteY5" fmla="*/ 15392 h 103267"/>
              <a:gd name="connsiteX6" fmla="*/ 130130 w 130130"/>
              <a:gd name="connsiteY6" fmla="*/ 32950 h 103267"/>
              <a:gd name="connsiteX7" fmla="*/ 117615 w 130130"/>
              <a:gd name="connsiteY7" fmla="*/ 48452 h 103267"/>
              <a:gd name="connsiteX8" fmla="*/ 104327 w 130130"/>
              <a:gd name="connsiteY8" fmla="*/ 85624 h 103267"/>
              <a:gd name="connsiteX9" fmla="*/ 91897 w 130130"/>
              <a:gd name="connsiteY9" fmla="*/ 98728 h 103267"/>
              <a:gd name="connsiteX10" fmla="*/ 76381 w 130130"/>
              <a:gd name="connsiteY10" fmla="*/ 91876 h 103267"/>
              <a:gd name="connsiteX11" fmla="*/ 64294 w 130130"/>
              <a:gd name="connsiteY11" fmla="*/ 103267 h 103267"/>
              <a:gd name="connsiteX12" fmla="*/ 56836 w 130130"/>
              <a:gd name="connsiteY12" fmla="*/ 92733 h 103267"/>
              <a:gd name="connsiteX13" fmla="*/ 46977 w 130130"/>
              <a:gd name="connsiteY13" fmla="*/ 91619 h 103267"/>
              <a:gd name="connsiteX14" fmla="*/ 42777 w 130130"/>
              <a:gd name="connsiteY14" fmla="*/ 80570 h 103267"/>
              <a:gd name="connsiteX15" fmla="*/ 32147 w 130130"/>
              <a:gd name="connsiteY15" fmla="*/ 89221 h 103267"/>
              <a:gd name="connsiteX16" fmla="*/ 30090 w 130130"/>
              <a:gd name="connsiteY16" fmla="*/ 78001 h 103267"/>
              <a:gd name="connsiteX17" fmla="*/ 171 w 130130"/>
              <a:gd name="connsiteY17" fmla="*/ 58216 h 103267"/>
              <a:gd name="connsiteX18" fmla="*/ 4972 w 130130"/>
              <a:gd name="connsiteY18" fmla="*/ 38774 h 103267"/>
              <a:gd name="connsiteX19" fmla="*/ 0 w 130130"/>
              <a:gd name="connsiteY19" fmla="*/ 24214 h 103267"/>
              <a:gd name="connsiteX20" fmla="*/ 23489 w 130130"/>
              <a:gd name="connsiteY20" fmla="*/ 20616 h 103267"/>
              <a:gd name="connsiteX21" fmla="*/ 53150 w 130130"/>
              <a:gd name="connsiteY21" fmla="*/ 2630 h 103267"/>
              <a:gd name="connsiteX22" fmla="*/ 53150 w 130130"/>
              <a:gd name="connsiteY22" fmla="*/ 2630 h 10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0130" h="103267">
                <a:moveTo>
                  <a:pt x="53235" y="2802"/>
                </a:moveTo>
                <a:cubicBezTo>
                  <a:pt x="59922" y="-1310"/>
                  <a:pt x="67980" y="318"/>
                  <a:pt x="75438" y="318"/>
                </a:cubicBezTo>
                <a:cubicBezTo>
                  <a:pt x="76381" y="3658"/>
                  <a:pt x="75952" y="7855"/>
                  <a:pt x="78867" y="10253"/>
                </a:cubicBezTo>
                <a:cubicBezTo>
                  <a:pt x="83068" y="13850"/>
                  <a:pt x="87268" y="17533"/>
                  <a:pt x="91811" y="20788"/>
                </a:cubicBezTo>
                <a:cubicBezTo>
                  <a:pt x="93869" y="22587"/>
                  <a:pt x="96612" y="21473"/>
                  <a:pt x="98927" y="21045"/>
                </a:cubicBezTo>
                <a:cubicBezTo>
                  <a:pt x="107070" y="19075"/>
                  <a:pt x="115129" y="16163"/>
                  <a:pt x="123530" y="15392"/>
                </a:cubicBezTo>
                <a:cubicBezTo>
                  <a:pt x="125844" y="21216"/>
                  <a:pt x="128245" y="27040"/>
                  <a:pt x="130130" y="32950"/>
                </a:cubicBezTo>
                <a:cubicBezTo>
                  <a:pt x="126359" y="38431"/>
                  <a:pt x="121215" y="42885"/>
                  <a:pt x="117615" y="48452"/>
                </a:cubicBezTo>
                <a:cubicBezTo>
                  <a:pt x="113671" y="60957"/>
                  <a:pt x="108614" y="73205"/>
                  <a:pt x="104327" y="85624"/>
                </a:cubicBezTo>
                <a:cubicBezTo>
                  <a:pt x="102527" y="91619"/>
                  <a:pt x="97555" y="96330"/>
                  <a:pt x="91897" y="98728"/>
                </a:cubicBezTo>
                <a:cubicBezTo>
                  <a:pt x="86239" y="97872"/>
                  <a:pt x="81696" y="93761"/>
                  <a:pt x="76381" y="91876"/>
                </a:cubicBezTo>
                <a:cubicBezTo>
                  <a:pt x="72181" y="95474"/>
                  <a:pt x="68323" y="99413"/>
                  <a:pt x="64294" y="103267"/>
                </a:cubicBezTo>
                <a:cubicBezTo>
                  <a:pt x="61636" y="99927"/>
                  <a:pt x="59236" y="96330"/>
                  <a:pt x="56836" y="92733"/>
                </a:cubicBezTo>
                <a:cubicBezTo>
                  <a:pt x="53578" y="92305"/>
                  <a:pt x="50235" y="92047"/>
                  <a:pt x="46977" y="91619"/>
                </a:cubicBezTo>
                <a:cubicBezTo>
                  <a:pt x="45692" y="87851"/>
                  <a:pt x="44577" y="84082"/>
                  <a:pt x="42777" y="80570"/>
                </a:cubicBezTo>
                <a:cubicBezTo>
                  <a:pt x="37805" y="80314"/>
                  <a:pt x="35576" y="86395"/>
                  <a:pt x="32147" y="89221"/>
                </a:cubicBezTo>
                <a:cubicBezTo>
                  <a:pt x="31976" y="85452"/>
                  <a:pt x="34033" y="80399"/>
                  <a:pt x="30090" y="78001"/>
                </a:cubicBezTo>
                <a:cubicBezTo>
                  <a:pt x="20403" y="71063"/>
                  <a:pt x="9858" y="65325"/>
                  <a:pt x="171" y="58216"/>
                </a:cubicBezTo>
                <a:cubicBezTo>
                  <a:pt x="-514" y="51450"/>
                  <a:pt x="4543" y="45455"/>
                  <a:pt x="4972" y="38774"/>
                </a:cubicBezTo>
                <a:cubicBezTo>
                  <a:pt x="3772" y="33807"/>
                  <a:pt x="1543" y="29096"/>
                  <a:pt x="0" y="24214"/>
                </a:cubicBezTo>
                <a:cubicBezTo>
                  <a:pt x="7801" y="22587"/>
                  <a:pt x="15945" y="23015"/>
                  <a:pt x="23489" y="20616"/>
                </a:cubicBezTo>
                <a:cubicBezTo>
                  <a:pt x="33690" y="15221"/>
                  <a:pt x="43205" y="8454"/>
                  <a:pt x="53150" y="2630"/>
                </a:cubicBezTo>
                <a:lnTo>
                  <a:pt x="53150" y="2630"/>
                </a:lnTo>
                <a:close/>
              </a:path>
            </a:pathLst>
          </a:custGeom>
          <a:solidFill>
            <a:srgbClr val="E41413"/>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3">
            <a:extLst>
              <a:ext uri="{FF2B5EF4-FFF2-40B4-BE49-F238E27FC236}">
                <a16:creationId xmlns:a16="http://schemas.microsoft.com/office/drawing/2014/main" id="{032940AD-3A68-F92E-8AC9-BF17FBD84C3B}"/>
              </a:ext>
            </a:extLst>
          </p:cNvPr>
          <p:cNvSpPr>
            <a:spLocks noGrp="1"/>
          </p:cNvSpPr>
          <p:nvPr>
            <p:ph type="body" sz="quarter" idx="11"/>
          </p:nvPr>
        </p:nvSpPr>
        <p:spPr>
          <a:xfrm>
            <a:off x="63790" y="6383096"/>
            <a:ext cx="10678102" cy="396647"/>
          </a:xfrm>
        </p:spPr>
        <p:txBody>
          <a:bodyPr/>
          <a:lstStyle/>
          <a:p>
            <a:pPr>
              <a:spcBef>
                <a:spcPts val="0"/>
              </a:spcBef>
            </a:pPr>
            <a:r>
              <a:rPr lang="en-GB" sz="1100" dirty="0">
                <a:latin typeface="Arial" panose="020B0604020202020204" pitchFamily="34" charset="0"/>
                <a:cs typeface="Arial" panose="020B0604020202020204" pitchFamily="34" charset="0"/>
              </a:rPr>
              <a:t>*Destination totals add up to more than 100% due to some overlap in destinations. </a:t>
            </a:r>
            <a:r>
              <a:rPr lang="en-GB" sz="1100" dirty="0"/>
              <a:t>Please note that this data covers in person spend and cash withdrawals by Visa cards only; online spend is not included. </a:t>
            </a:r>
            <a:r>
              <a:rPr lang="en-GB" sz="1100" dirty="0">
                <a:latin typeface="Arial" panose="020B0604020202020204" pitchFamily="34" charset="0"/>
                <a:cs typeface="Arial" panose="020B0604020202020204" pitchFamily="34" charset="0"/>
              </a:rPr>
              <a:t>All values and percentage changes in spend are in nominal terms unless otherwise specified. The definition of Southern England differs from the International Passenger Survey (IPS) as it includes East of England. Please refer to the appendix for details on destination definitions. </a:t>
            </a:r>
            <a:endParaRPr lang="en-GB" sz="1100" dirty="0"/>
          </a:p>
        </p:txBody>
      </p:sp>
    </p:spTree>
    <p:extLst>
      <p:ext uri="{BB962C8B-B14F-4D97-AF65-F5344CB8AC3E}">
        <p14:creationId xmlns:p14="http://schemas.microsoft.com/office/powerpoint/2010/main" val="14560437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9A3DA-EF82-CA90-247C-CFE6D27EBCD8}"/>
              </a:ext>
            </a:extLst>
          </p:cNvPr>
          <p:cNvSpPr>
            <a:spLocks noGrp="1"/>
          </p:cNvSpPr>
          <p:nvPr>
            <p:ph type="title"/>
          </p:nvPr>
        </p:nvSpPr>
        <p:spPr/>
        <p:txBody>
          <a:bodyPr>
            <a:noAutofit/>
          </a:bodyPr>
          <a:lstStyle/>
          <a:p>
            <a:r>
              <a:rPr lang="en-GB" sz="2400" dirty="0"/>
              <a:t>Spend share </a:t>
            </a:r>
            <a:r>
              <a:rPr lang="en-GB" sz="2400" dirty="0">
                <a:latin typeface="+mj-lt"/>
              </a:rPr>
              <a:t>| Over 75% of card spending is in the southern counties, with 59% in Greater London</a:t>
            </a:r>
          </a:p>
        </p:txBody>
      </p:sp>
      <p:sp>
        <p:nvSpPr>
          <p:cNvPr id="6" name="TextBox 5">
            <a:extLst>
              <a:ext uri="{FF2B5EF4-FFF2-40B4-BE49-F238E27FC236}">
                <a16:creationId xmlns:a16="http://schemas.microsoft.com/office/drawing/2014/main" id="{49318797-8EAE-09BF-E9CB-4C806B6FE38A}"/>
              </a:ext>
            </a:extLst>
          </p:cNvPr>
          <p:cNvSpPr txBox="1"/>
          <p:nvPr/>
        </p:nvSpPr>
        <p:spPr>
          <a:xfrm>
            <a:off x="0" y="956852"/>
            <a:ext cx="121920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srgbClr val="1E1541"/>
                </a:solidFill>
                <a:effectLst/>
                <a:uLnTx/>
                <a:uFillTx/>
                <a:latin typeface="Arial" panose="020B0604020202020204"/>
                <a:ea typeface="+mn-ea"/>
                <a:cs typeface="+mn-cs"/>
              </a:rPr>
              <a:t>Spend share within Britain (2025)</a:t>
            </a:r>
          </a:p>
        </p:txBody>
      </p:sp>
      <p:graphicFrame>
        <p:nvGraphicFramePr>
          <p:cNvPr id="14" name="Table 13">
            <a:extLst>
              <a:ext uri="{FF2B5EF4-FFF2-40B4-BE49-F238E27FC236}">
                <a16:creationId xmlns:a16="http://schemas.microsoft.com/office/drawing/2014/main" id="{C1C78D3B-470A-58BA-C565-6CED28D28E9E}"/>
              </a:ext>
            </a:extLst>
          </p:cNvPr>
          <p:cNvGraphicFramePr>
            <a:graphicFrameLocks noGrp="1"/>
          </p:cNvGraphicFramePr>
          <p:nvPr>
            <p:extLst>
              <p:ext uri="{D42A27DB-BD31-4B8C-83A1-F6EECF244321}">
                <p14:modId xmlns:p14="http://schemas.microsoft.com/office/powerpoint/2010/main" val="1161368084"/>
              </p:ext>
            </p:extLst>
          </p:nvPr>
        </p:nvGraphicFramePr>
        <p:xfrm>
          <a:off x="353347" y="1321917"/>
          <a:ext cx="3612200" cy="4950000"/>
        </p:xfrm>
        <a:graphic>
          <a:graphicData uri="http://schemas.openxmlformats.org/drawingml/2006/table">
            <a:tbl>
              <a:tblPr firstRow="1"/>
              <a:tblGrid>
                <a:gridCol w="2520000">
                  <a:extLst>
                    <a:ext uri="{9D8B030D-6E8A-4147-A177-3AD203B41FA5}">
                      <a16:colId xmlns:a16="http://schemas.microsoft.com/office/drawing/2014/main" val="2006237563"/>
                    </a:ext>
                  </a:extLst>
                </a:gridCol>
                <a:gridCol w="1092200">
                  <a:extLst>
                    <a:ext uri="{9D8B030D-6E8A-4147-A177-3AD203B41FA5}">
                      <a16:colId xmlns:a16="http://schemas.microsoft.com/office/drawing/2014/main" val="358597664"/>
                    </a:ext>
                  </a:extLst>
                </a:gridCol>
              </a:tblGrid>
              <a:tr h="198000">
                <a:tc>
                  <a:txBody>
                    <a:bodyPr/>
                    <a:lstStyle/>
                    <a:p>
                      <a:pPr algn="ctr" fontAlgn="ctr">
                        <a:buNone/>
                      </a:pPr>
                      <a:r>
                        <a:rPr lang="en-GB" sz="1100" b="1" i="0" u="none" strike="noStrike" dirty="0">
                          <a:solidFill>
                            <a:srgbClr val="FFFFFF"/>
                          </a:solidFill>
                          <a:effectLst/>
                          <a:latin typeface="Arial" panose="020B0604020202020204" pitchFamily="34" charset="0"/>
                        </a:rPr>
                        <a:t>Southern England destinations</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1" i="0" u="none" strike="noStrike" dirty="0">
                          <a:solidFill>
                            <a:srgbClr val="FFFFFF"/>
                          </a:solidFill>
                          <a:effectLst/>
                          <a:latin typeface="Arial" panose="020B0604020202020204" pitchFamily="34" charset="0"/>
                        </a:rPr>
                        <a:t>Share of spend</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940961721"/>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Bedfordshire</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0.7%</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extLst>
                  <a:ext uri="{0D108BD9-81ED-4DB2-BD59-A6C34878D82A}">
                    <a16:rowId xmlns:a16="http://schemas.microsoft.com/office/drawing/2014/main" val="69084556"/>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Berkshire</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0.9%</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B84"/>
                    </a:solidFill>
                  </a:tcPr>
                </a:tc>
                <a:extLst>
                  <a:ext uri="{0D108BD9-81ED-4DB2-BD59-A6C34878D82A}">
                    <a16:rowId xmlns:a16="http://schemas.microsoft.com/office/drawing/2014/main" val="4022263704"/>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Bristol, city of</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0.7%</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extLst>
                  <a:ext uri="{0D108BD9-81ED-4DB2-BD59-A6C34878D82A}">
                    <a16:rowId xmlns:a16="http://schemas.microsoft.com/office/drawing/2014/main" val="1383507912"/>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Buckinghamshire</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0.7%</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extLst>
                  <a:ext uri="{0D108BD9-81ED-4DB2-BD59-A6C34878D82A}">
                    <a16:rowId xmlns:a16="http://schemas.microsoft.com/office/drawing/2014/main" val="1001609158"/>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Cambridgeshire</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1.0%</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B84"/>
                    </a:solidFill>
                  </a:tcPr>
                </a:tc>
                <a:extLst>
                  <a:ext uri="{0D108BD9-81ED-4DB2-BD59-A6C34878D82A}">
                    <a16:rowId xmlns:a16="http://schemas.microsoft.com/office/drawing/2014/main" val="2242528510"/>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Cornwall</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0.4%</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582"/>
                    </a:solidFill>
                  </a:tcPr>
                </a:tc>
                <a:extLst>
                  <a:ext uri="{0D108BD9-81ED-4DB2-BD59-A6C34878D82A}">
                    <a16:rowId xmlns:a16="http://schemas.microsoft.com/office/drawing/2014/main" val="3532935785"/>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Devon</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0.5%</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extLst>
                  <a:ext uri="{0D108BD9-81ED-4DB2-BD59-A6C34878D82A}">
                    <a16:rowId xmlns:a16="http://schemas.microsoft.com/office/drawing/2014/main" val="3553571768"/>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Dorset</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0.4%</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382"/>
                    </a:solidFill>
                  </a:tcPr>
                </a:tc>
                <a:extLst>
                  <a:ext uri="{0D108BD9-81ED-4DB2-BD59-A6C34878D82A}">
                    <a16:rowId xmlns:a16="http://schemas.microsoft.com/office/drawing/2014/main" val="2409413295"/>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East Sussex</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0.8%</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extLst>
                  <a:ext uri="{0D108BD9-81ED-4DB2-BD59-A6C34878D82A}">
                    <a16:rowId xmlns:a16="http://schemas.microsoft.com/office/drawing/2014/main" val="2808503"/>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Essex</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0.9%</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B84"/>
                    </a:solidFill>
                  </a:tcPr>
                </a:tc>
                <a:extLst>
                  <a:ext uri="{0D108BD9-81ED-4DB2-BD59-A6C34878D82A}">
                    <a16:rowId xmlns:a16="http://schemas.microsoft.com/office/drawing/2014/main" val="1999839080"/>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Gloucestershire</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0.8%</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extLst>
                  <a:ext uri="{0D108BD9-81ED-4DB2-BD59-A6C34878D82A}">
                    <a16:rowId xmlns:a16="http://schemas.microsoft.com/office/drawing/2014/main" val="1268413781"/>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Greater London</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59.3%</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63BE7B"/>
                    </a:solidFill>
                  </a:tcPr>
                </a:tc>
                <a:extLst>
                  <a:ext uri="{0D108BD9-81ED-4DB2-BD59-A6C34878D82A}">
                    <a16:rowId xmlns:a16="http://schemas.microsoft.com/office/drawing/2014/main" val="3665652386"/>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Hampshire</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1.2%</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B84"/>
                    </a:solidFill>
                  </a:tcPr>
                </a:tc>
                <a:extLst>
                  <a:ext uri="{0D108BD9-81ED-4DB2-BD59-A6C34878D82A}">
                    <a16:rowId xmlns:a16="http://schemas.microsoft.com/office/drawing/2014/main" val="3514223159"/>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Hertfordshire</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1.1%</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B84"/>
                    </a:solidFill>
                  </a:tcPr>
                </a:tc>
                <a:extLst>
                  <a:ext uri="{0D108BD9-81ED-4DB2-BD59-A6C34878D82A}">
                    <a16:rowId xmlns:a16="http://schemas.microsoft.com/office/drawing/2014/main" val="518300008"/>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Isle of Wight</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0.1%</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B71"/>
                    </a:solidFill>
                  </a:tcPr>
                </a:tc>
                <a:extLst>
                  <a:ext uri="{0D108BD9-81ED-4DB2-BD59-A6C34878D82A}">
                    <a16:rowId xmlns:a16="http://schemas.microsoft.com/office/drawing/2014/main" val="1248756568"/>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Kent</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1.0%</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B84"/>
                    </a:solidFill>
                  </a:tcPr>
                </a:tc>
                <a:extLst>
                  <a:ext uri="{0D108BD9-81ED-4DB2-BD59-A6C34878D82A}">
                    <a16:rowId xmlns:a16="http://schemas.microsoft.com/office/drawing/2014/main" val="4235240792"/>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Norfolk</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0.4%</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DA80"/>
                    </a:solidFill>
                  </a:tcPr>
                </a:tc>
                <a:extLst>
                  <a:ext uri="{0D108BD9-81ED-4DB2-BD59-A6C34878D82A}">
                    <a16:rowId xmlns:a16="http://schemas.microsoft.com/office/drawing/2014/main" val="886898183"/>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Oxfordshire</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2.6%</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EA84"/>
                    </a:solidFill>
                  </a:tcPr>
                </a:tc>
                <a:extLst>
                  <a:ext uri="{0D108BD9-81ED-4DB2-BD59-A6C34878D82A}">
                    <a16:rowId xmlns:a16="http://schemas.microsoft.com/office/drawing/2014/main" val="2283814852"/>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Somerset</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0.8%</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B84"/>
                    </a:solidFill>
                  </a:tcPr>
                </a:tc>
                <a:extLst>
                  <a:ext uri="{0D108BD9-81ED-4DB2-BD59-A6C34878D82A}">
                    <a16:rowId xmlns:a16="http://schemas.microsoft.com/office/drawing/2014/main" val="3949065182"/>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Suffolk</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0.2%</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D72"/>
                    </a:solidFill>
                  </a:tcPr>
                </a:tc>
                <a:extLst>
                  <a:ext uri="{0D108BD9-81ED-4DB2-BD59-A6C34878D82A}">
                    <a16:rowId xmlns:a16="http://schemas.microsoft.com/office/drawing/2014/main" val="233673134"/>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Surrey</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1.0%</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B84"/>
                    </a:solidFill>
                  </a:tcPr>
                </a:tc>
                <a:extLst>
                  <a:ext uri="{0D108BD9-81ED-4DB2-BD59-A6C34878D82A}">
                    <a16:rowId xmlns:a16="http://schemas.microsoft.com/office/drawing/2014/main" val="3884529752"/>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West Sussex</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0.8%</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extLst>
                  <a:ext uri="{0D108BD9-81ED-4DB2-BD59-A6C34878D82A}">
                    <a16:rowId xmlns:a16="http://schemas.microsoft.com/office/drawing/2014/main" val="2954276484"/>
                  </a:ext>
                </a:extLst>
              </a:tr>
              <a:tr h="198000">
                <a:tc>
                  <a:txBody>
                    <a:bodyPr/>
                    <a:lstStyle/>
                    <a:p>
                      <a:pPr algn="ctr" fontAlgn="ctr">
                        <a:buNone/>
                      </a:pPr>
                      <a:r>
                        <a:rPr lang="en-GB" sz="1100" b="0" i="0" u="none" strike="noStrike" dirty="0">
                          <a:solidFill>
                            <a:srgbClr val="FFFFFF"/>
                          </a:solidFill>
                          <a:effectLst/>
                          <a:latin typeface="Arial" panose="020B0604020202020204" pitchFamily="34" charset="0"/>
                        </a:rPr>
                        <a:t>Wiltshire</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0.4%</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D37F"/>
                    </a:solidFill>
                  </a:tcPr>
                </a:tc>
                <a:extLst>
                  <a:ext uri="{0D108BD9-81ED-4DB2-BD59-A6C34878D82A}">
                    <a16:rowId xmlns:a16="http://schemas.microsoft.com/office/drawing/2014/main" val="4040820767"/>
                  </a:ext>
                </a:extLst>
              </a:tr>
              <a:tr h="198000">
                <a:tc>
                  <a:txBody>
                    <a:bodyPr/>
                    <a:lstStyle/>
                    <a:p>
                      <a:pPr algn="ctr" fontAlgn="ctr">
                        <a:buNone/>
                      </a:pPr>
                      <a:r>
                        <a:rPr lang="en-GB" sz="1100" b="1" i="0" u="none" strike="noStrike" dirty="0">
                          <a:solidFill>
                            <a:srgbClr val="FFFFFF"/>
                          </a:solidFill>
                          <a:effectLst/>
                          <a:latin typeface="Arial" panose="020B0604020202020204" pitchFamily="34" charset="0"/>
                        </a:rPr>
                        <a:t>TOTAL SOUTHERN ENGLAND</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1" i="0" u="none" strike="noStrike" dirty="0">
                          <a:solidFill>
                            <a:srgbClr val="FFFFFF"/>
                          </a:solidFill>
                          <a:effectLst/>
                          <a:latin typeface="Arial" panose="020B0604020202020204" pitchFamily="34" charset="0"/>
                        </a:rPr>
                        <a:t> 76.5%</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475967358"/>
                  </a:ext>
                </a:extLst>
              </a:tr>
            </a:tbl>
          </a:graphicData>
        </a:graphic>
      </p:graphicFrame>
      <p:graphicFrame>
        <p:nvGraphicFramePr>
          <p:cNvPr id="4" name="Table 3">
            <a:extLst>
              <a:ext uri="{FF2B5EF4-FFF2-40B4-BE49-F238E27FC236}">
                <a16:creationId xmlns:a16="http://schemas.microsoft.com/office/drawing/2014/main" id="{A58962D0-9DA5-B9A3-483E-3DD25AB98541}"/>
              </a:ext>
            </a:extLst>
          </p:cNvPr>
          <p:cNvGraphicFramePr>
            <a:graphicFrameLocks noGrp="1"/>
          </p:cNvGraphicFramePr>
          <p:nvPr>
            <p:extLst>
              <p:ext uri="{D42A27DB-BD31-4B8C-83A1-F6EECF244321}">
                <p14:modId xmlns:p14="http://schemas.microsoft.com/office/powerpoint/2010/main" val="2522591518"/>
              </p:ext>
            </p:extLst>
          </p:nvPr>
        </p:nvGraphicFramePr>
        <p:xfrm>
          <a:off x="4184022" y="1318631"/>
          <a:ext cx="3612200" cy="3039030"/>
        </p:xfrm>
        <a:graphic>
          <a:graphicData uri="http://schemas.openxmlformats.org/drawingml/2006/table">
            <a:tbl>
              <a:tblPr firstRow="1"/>
              <a:tblGrid>
                <a:gridCol w="2520000">
                  <a:extLst>
                    <a:ext uri="{9D8B030D-6E8A-4147-A177-3AD203B41FA5}">
                      <a16:colId xmlns:a16="http://schemas.microsoft.com/office/drawing/2014/main" val="1158844728"/>
                    </a:ext>
                  </a:extLst>
                </a:gridCol>
                <a:gridCol w="1092200">
                  <a:extLst>
                    <a:ext uri="{9D8B030D-6E8A-4147-A177-3AD203B41FA5}">
                      <a16:colId xmlns:a16="http://schemas.microsoft.com/office/drawing/2014/main" val="1461560910"/>
                    </a:ext>
                  </a:extLst>
                </a:gridCol>
              </a:tblGrid>
              <a:tr h="202602">
                <a:tc>
                  <a:txBody>
                    <a:bodyPr/>
                    <a:lstStyle/>
                    <a:p>
                      <a:pPr marL="0" algn="ctr" defTabSz="914400" rtl="0" eaLnBrk="1" fontAlgn="ctr" latinLnBrk="0" hangingPunct="1">
                        <a:buNone/>
                      </a:pPr>
                      <a:r>
                        <a:rPr lang="en-GB" sz="1100" b="1" i="0" u="none" strike="noStrike" kern="1200" dirty="0">
                          <a:solidFill>
                            <a:srgbClr val="FFFFFF"/>
                          </a:solidFill>
                          <a:effectLst/>
                          <a:latin typeface="Arial" panose="020B0604020202020204" pitchFamily="34" charset="0"/>
                          <a:ea typeface="+mn-ea"/>
                          <a:cs typeface="+mn-cs"/>
                        </a:rPr>
                        <a:t>Northern England destinations</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kern="1200" dirty="0">
                          <a:solidFill>
                            <a:srgbClr val="FFFFFF"/>
                          </a:solidFill>
                          <a:effectLst/>
                          <a:latin typeface="Arial" panose="020B0604020202020204" pitchFamily="34" charset="0"/>
                          <a:ea typeface="+mn-ea"/>
                          <a:cs typeface="+mn-cs"/>
                        </a:rPr>
                        <a:t>Share</a:t>
                      </a:r>
                      <a:r>
                        <a:rPr lang="en-GB" sz="1100" b="1" i="0" u="none" strike="noStrike" dirty="0">
                          <a:solidFill>
                            <a:srgbClr val="FFFFFF"/>
                          </a:solidFill>
                          <a:effectLst/>
                          <a:latin typeface="Arial" panose="020B0604020202020204" pitchFamily="34" charset="0"/>
                        </a:rPr>
                        <a:t> of spend</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extLst>
                  <a:ext uri="{0D108BD9-81ED-4DB2-BD59-A6C34878D82A}">
                    <a16:rowId xmlns:a16="http://schemas.microsoft.com/office/drawing/2014/main" val="1127510103"/>
                  </a:ext>
                </a:extLst>
              </a:tr>
              <a:tr h="202602">
                <a:tc>
                  <a:txBody>
                    <a:bodyPr/>
                    <a:lstStyle/>
                    <a:p>
                      <a:pPr marL="0" algn="ctr" defTabSz="914400" rtl="0" eaLnBrk="1" fontAlgn="ctr" latinLnBrk="0" hangingPunct="1">
                        <a:buNone/>
                      </a:pPr>
                      <a:r>
                        <a:rPr lang="en-GB" sz="1100" b="0" i="0" u="none" strike="noStrike" kern="1200" dirty="0">
                          <a:solidFill>
                            <a:srgbClr val="FFFFFF"/>
                          </a:solidFill>
                          <a:effectLst/>
                          <a:latin typeface="Arial" panose="020B0604020202020204" pitchFamily="34" charset="0"/>
                          <a:ea typeface="+mn-ea"/>
                          <a:cs typeface="+mn-cs"/>
                        </a:rPr>
                        <a:t>Cheshire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Arial" panose="020B0604020202020204" pitchFamily="34" charset="0"/>
                        </a:rPr>
                        <a:t>0.6%</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extLst>
                  <a:ext uri="{0D108BD9-81ED-4DB2-BD59-A6C34878D82A}">
                    <a16:rowId xmlns:a16="http://schemas.microsoft.com/office/drawing/2014/main" val="222263393"/>
                  </a:ext>
                </a:extLst>
              </a:tr>
              <a:tr h="202602">
                <a:tc>
                  <a:txBody>
                    <a:bodyPr/>
                    <a:lstStyle/>
                    <a:p>
                      <a:pPr marL="0" algn="ctr" defTabSz="914400" rtl="0" eaLnBrk="1" fontAlgn="ctr" latinLnBrk="0" hangingPunct="1">
                        <a:buNone/>
                      </a:pPr>
                      <a:r>
                        <a:rPr lang="en-GB" sz="1100" b="0" i="0" u="none" strike="noStrike" kern="1200" dirty="0">
                          <a:solidFill>
                            <a:srgbClr val="FFFFFF"/>
                          </a:solidFill>
                          <a:effectLst/>
                          <a:latin typeface="Arial" panose="020B0604020202020204" pitchFamily="34" charset="0"/>
                          <a:ea typeface="+mn-ea"/>
                          <a:cs typeface="+mn-cs"/>
                        </a:rPr>
                        <a:t>Cumbria</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Arial" panose="020B0604020202020204" pitchFamily="34" charset="0"/>
                        </a:rPr>
                        <a:t>0.4%</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DE81"/>
                    </a:solidFill>
                  </a:tcPr>
                </a:tc>
                <a:extLst>
                  <a:ext uri="{0D108BD9-81ED-4DB2-BD59-A6C34878D82A}">
                    <a16:rowId xmlns:a16="http://schemas.microsoft.com/office/drawing/2014/main" val="241732446"/>
                  </a:ext>
                </a:extLst>
              </a:tr>
              <a:tr h="202602">
                <a:tc>
                  <a:txBody>
                    <a:bodyPr/>
                    <a:lstStyle/>
                    <a:p>
                      <a:pPr marL="0" algn="ctr" defTabSz="914400" rtl="0" eaLnBrk="1" fontAlgn="ctr" latinLnBrk="0" hangingPunct="1">
                        <a:buNone/>
                      </a:pPr>
                      <a:r>
                        <a:rPr lang="en-GB" sz="1100" b="0" i="0" u="none" strike="noStrike" kern="1200" dirty="0">
                          <a:solidFill>
                            <a:srgbClr val="FFFFFF"/>
                          </a:solidFill>
                          <a:effectLst/>
                          <a:latin typeface="Arial" panose="020B0604020202020204" pitchFamily="34" charset="0"/>
                          <a:ea typeface="+mn-ea"/>
                          <a:cs typeface="+mn-cs"/>
                        </a:rPr>
                        <a:t>Durham</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Arial" panose="020B0604020202020204" pitchFamily="34" charset="0"/>
                        </a:rPr>
                        <a:t>0.2%</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BA175"/>
                    </a:solidFill>
                  </a:tcPr>
                </a:tc>
                <a:extLst>
                  <a:ext uri="{0D108BD9-81ED-4DB2-BD59-A6C34878D82A}">
                    <a16:rowId xmlns:a16="http://schemas.microsoft.com/office/drawing/2014/main" val="2436211956"/>
                  </a:ext>
                </a:extLst>
              </a:tr>
              <a:tr h="202602">
                <a:tc>
                  <a:txBody>
                    <a:bodyPr/>
                    <a:lstStyle/>
                    <a:p>
                      <a:pPr marL="0" algn="ctr" defTabSz="914400" rtl="0" eaLnBrk="1" fontAlgn="ctr" latinLnBrk="0" hangingPunct="1">
                        <a:buNone/>
                      </a:pPr>
                      <a:r>
                        <a:rPr lang="en-GB" sz="1100" b="0" i="0" u="none" strike="noStrike" kern="1200" dirty="0">
                          <a:solidFill>
                            <a:srgbClr val="FFFFFF"/>
                          </a:solidFill>
                          <a:effectLst/>
                          <a:latin typeface="Arial" panose="020B0604020202020204" pitchFamily="34" charset="0"/>
                          <a:ea typeface="+mn-ea"/>
                          <a:cs typeface="+mn-cs"/>
                        </a:rPr>
                        <a:t>East Riding of Yorkshire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Arial" panose="020B0604020202020204" pitchFamily="34" charset="0"/>
                        </a:rPr>
                        <a:t>0.1%</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8370"/>
                    </a:solidFill>
                  </a:tcPr>
                </a:tc>
                <a:extLst>
                  <a:ext uri="{0D108BD9-81ED-4DB2-BD59-A6C34878D82A}">
                    <a16:rowId xmlns:a16="http://schemas.microsoft.com/office/drawing/2014/main" val="1065522462"/>
                  </a:ext>
                </a:extLst>
              </a:tr>
              <a:tr h="202602">
                <a:tc>
                  <a:txBody>
                    <a:bodyPr/>
                    <a:lstStyle/>
                    <a:p>
                      <a:pPr marL="0" algn="ctr" defTabSz="914400" rtl="0" eaLnBrk="1" fontAlgn="ctr" latinLnBrk="0" hangingPunct="1">
                        <a:buNone/>
                      </a:pPr>
                      <a:r>
                        <a:rPr lang="en-GB" sz="1100" b="0" i="0" u="none" strike="noStrike" kern="1200" dirty="0">
                          <a:solidFill>
                            <a:srgbClr val="FFFFFF"/>
                          </a:solidFill>
                          <a:effectLst/>
                          <a:latin typeface="Arial" panose="020B0604020202020204" pitchFamily="34" charset="0"/>
                          <a:ea typeface="+mn-ea"/>
                          <a:cs typeface="+mn-cs"/>
                        </a:rPr>
                        <a:t>Greater Manchester</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Arial" panose="020B0604020202020204" pitchFamily="34" charset="0"/>
                        </a:rPr>
                        <a:t>3.4%</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E984"/>
                    </a:solidFill>
                  </a:tcPr>
                </a:tc>
                <a:extLst>
                  <a:ext uri="{0D108BD9-81ED-4DB2-BD59-A6C34878D82A}">
                    <a16:rowId xmlns:a16="http://schemas.microsoft.com/office/drawing/2014/main" val="2321985301"/>
                  </a:ext>
                </a:extLst>
              </a:tr>
              <a:tr h="202602">
                <a:tc>
                  <a:txBody>
                    <a:bodyPr/>
                    <a:lstStyle/>
                    <a:p>
                      <a:pPr marL="0" algn="ctr" defTabSz="914400" rtl="0" eaLnBrk="1" fontAlgn="ctr" latinLnBrk="0" hangingPunct="1">
                        <a:buNone/>
                      </a:pPr>
                      <a:r>
                        <a:rPr lang="en-GB" sz="1100" b="0" i="0" u="none" strike="noStrike" kern="1200" dirty="0">
                          <a:solidFill>
                            <a:srgbClr val="FFFFFF"/>
                          </a:solidFill>
                          <a:effectLst/>
                          <a:latin typeface="Arial" panose="020B0604020202020204" pitchFamily="34" charset="0"/>
                          <a:ea typeface="+mn-ea"/>
                          <a:cs typeface="+mn-cs"/>
                        </a:rPr>
                        <a:t>Lancashire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Arial" panose="020B0604020202020204" pitchFamily="34" charset="0"/>
                        </a:rPr>
                        <a:t>0.4%</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382"/>
                    </a:solidFill>
                  </a:tcPr>
                </a:tc>
                <a:extLst>
                  <a:ext uri="{0D108BD9-81ED-4DB2-BD59-A6C34878D82A}">
                    <a16:rowId xmlns:a16="http://schemas.microsoft.com/office/drawing/2014/main" val="4189611656"/>
                  </a:ext>
                </a:extLst>
              </a:tr>
              <a:tr h="202602">
                <a:tc>
                  <a:txBody>
                    <a:bodyPr/>
                    <a:lstStyle/>
                    <a:p>
                      <a:pPr marL="0" algn="ctr" defTabSz="914400" rtl="0" eaLnBrk="1" fontAlgn="ctr" latinLnBrk="0" hangingPunct="1">
                        <a:buNone/>
                      </a:pPr>
                      <a:r>
                        <a:rPr lang="en-GB" sz="1100" b="0" i="0" u="none" strike="noStrike" kern="1200" dirty="0">
                          <a:solidFill>
                            <a:srgbClr val="FFFFFF"/>
                          </a:solidFill>
                          <a:effectLst/>
                          <a:latin typeface="Arial" panose="020B0604020202020204" pitchFamily="34" charset="0"/>
                          <a:ea typeface="+mn-ea"/>
                          <a:cs typeface="+mn-cs"/>
                        </a:rPr>
                        <a:t>Merseyside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Arial" panose="020B0604020202020204" pitchFamily="34" charset="0"/>
                        </a:rPr>
                        <a:t>1.3%</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EB84"/>
                    </a:solidFill>
                  </a:tcPr>
                </a:tc>
                <a:extLst>
                  <a:ext uri="{0D108BD9-81ED-4DB2-BD59-A6C34878D82A}">
                    <a16:rowId xmlns:a16="http://schemas.microsoft.com/office/drawing/2014/main" val="4105389563"/>
                  </a:ext>
                </a:extLst>
              </a:tr>
              <a:tr h="202602">
                <a:tc>
                  <a:txBody>
                    <a:bodyPr/>
                    <a:lstStyle/>
                    <a:p>
                      <a:pPr marL="0" algn="ctr" defTabSz="914400" rtl="0" eaLnBrk="1" fontAlgn="ctr" latinLnBrk="0" hangingPunct="1">
                        <a:buNone/>
                      </a:pPr>
                      <a:r>
                        <a:rPr lang="en-GB" sz="1100" b="0" i="0" u="none" strike="noStrike" kern="1200" dirty="0">
                          <a:solidFill>
                            <a:srgbClr val="FFFFFF"/>
                          </a:solidFill>
                          <a:effectLst/>
                          <a:latin typeface="Arial" panose="020B0604020202020204" pitchFamily="34" charset="0"/>
                          <a:ea typeface="+mn-ea"/>
                          <a:cs typeface="+mn-cs"/>
                        </a:rPr>
                        <a:t>North Yorkshire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Arial" panose="020B0604020202020204" pitchFamily="34" charset="0"/>
                        </a:rPr>
                        <a:t>0.7%</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extLst>
                  <a:ext uri="{0D108BD9-81ED-4DB2-BD59-A6C34878D82A}">
                    <a16:rowId xmlns:a16="http://schemas.microsoft.com/office/drawing/2014/main" val="1046647280"/>
                  </a:ext>
                </a:extLst>
              </a:tr>
              <a:tr h="202602">
                <a:tc>
                  <a:txBody>
                    <a:bodyPr/>
                    <a:lstStyle/>
                    <a:p>
                      <a:pPr marL="0" algn="ctr" defTabSz="914400" rtl="0" eaLnBrk="1" fontAlgn="ctr" latinLnBrk="0" hangingPunct="1">
                        <a:buNone/>
                      </a:pPr>
                      <a:r>
                        <a:rPr lang="en-GB" sz="1100" b="0" i="0" u="none" strike="noStrike" kern="1200" dirty="0">
                          <a:solidFill>
                            <a:srgbClr val="FFFFFF"/>
                          </a:solidFill>
                          <a:effectLst/>
                          <a:latin typeface="Arial" panose="020B0604020202020204" pitchFamily="34" charset="0"/>
                          <a:ea typeface="+mn-ea"/>
                          <a:cs typeface="+mn-cs"/>
                        </a:rPr>
                        <a:t>Northumberland</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Arial" panose="020B0604020202020204" pitchFamily="34" charset="0"/>
                        </a:rPr>
                        <a:t>0.1%</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7D6E"/>
                    </a:solidFill>
                  </a:tcPr>
                </a:tc>
                <a:extLst>
                  <a:ext uri="{0D108BD9-81ED-4DB2-BD59-A6C34878D82A}">
                    <a16:rowId xmlns:a16="http://schemas.microsoft.com/office/drawing/2014/main" val="1682953677"/>
                  </a:ext>
                </a:extLst>
              </a:tr>
              <a:tr h="202602">
                <a:tc>
                  <a:txBody>
                    <a:bodyPr/>
                    <a:lstStyle/>
                    <a:p>
                      <a:pPr marL="0" algn="ctr" defTabSz="914400" rtl="0" eaLnBrk="1" fontAlgn="ctr" latinLnBrk="0" hangingPunct="1">
                        <a:buNone/>
                      </a:pPr>
                      <a:r>
                        <a:rPr lang="en-GB" sz="1100" b="0" i="0" u="none" strike="noStrike" kern="1200" dirty="0">
                          <a:solidFill>
                            <a:srgbClr val="FFFFFF"/>
                          </a:solidFill>
                          <a:effectLst/>
                          <a:latin typeface="Arial" panose="020B0604020202020204" pitchFamily="34" charset="0"/>
                          <a:ea typeface="+mn-ea"/>
                          <a:cs typeface="+mn-cs"/>
                        </a:rPr>
                        <a:t>South Yorkshire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Arial" panose="020B0604020202020204" pitchFamily="34" charset="0"/>
                        </a:rPr>
                        <a:t>0.3%</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BE7B"/>
                    </a:solidFill>
                  </a:tcPr>
                </a:tc>
                <a:extLst>
                  <a:ext uri="{0D108BD9-81ED-4DB2-BD59-A6C34878D82A}">
                    <a16:rowId xmlns:a16="http://schemas.microsoft.com/office/drawing/2014/main" val="3169193208"/>
                  </a:ext>
                </a:extLst>
              </a:tr>
              <a:tr h="202602">
                <a:tc>
                  <a:txBody>
                    <a:bodyPr/>
                    <a:lstStyle/>
                    <a:p>
                      <a:pPr marL="0" algn="ctr" defTabSz="914400" rtl="0" eaLnBrk="1" fontAlgn="ctr" latinLnBrk="0" hangingPunct="1">
                        <a:buNone/>
                      </a:pPr>
                      <a:r>
                        <a:rPr lang="en-GB" sz="1100" b="0" i="0" u="none" strike="noStrike" kern="1200" dirty="0">
                          <a:solidFill>
                            <a:srgbClr val="FFFFFF"/>
                          </a:solidFill>
                          <a:effectLst/>
                          <a:latin typeface="Arial" panose="020B0604020202020204" pitchFamily="34" charset="0"/>
                          <a:ea typeface="+mn-ea"/>
                          <a:cs typeface="+mn-cs"/>
                        </a:rPr>
                        <a:t>Tees Valley</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Arial" panose="020B0604020202020204" pitchFamily="34" charset="0"/>
                        </a:rPr>
                        <a:t>0.1%</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6A6B"/>
                    </a:solidFill>
                  </a:tcPr>
                </a:tc>
                <a:extLst>
                  <a:ext uri="{0D108BD9-81ED-4DB2-BD59-A6C34878D82A}">
                    <a16:rowId xmlns:a16="http://schemas.microsoft.com/office/drawing/2014/main" val="666302950"/>
                  </a:ext>
                </a:extLst>
              </a:tr>
              <a:tr h="202602">
                <a:tc>
                  <a:txBody>
                    <a:bodyPr/>
                    <a:lstStyle/>
                    <a:p>
                      <a:pPr marL="0" algn="ctr" defTabSz="914400" rtl="0" eaLnBrk="1" fontAlgn="ctr" latinLnBrk="0" hangingPunct="1">
                        <a:buNone/>
                      </a:pPr>
                      <a:r>
                        <a:rPr lang="en-GB" sz="1100" b="0" i="0" u="none" strike="noStrike" kern="1200" dirty="0">
                          <a:solidFill>
                            <a:srgbClr val="FFFFFF"/>
                          </a:solidFill>
                          <a:effectLst/>
                          <a:latin typeface="Arial" panose="020B0604020202020204" pitchFamily="34" charset="0"/>
                          <a:ea typeface="+mn-ea"/>
                          <a:cs typeface="+mn-cs"/>
                        </a:rPr>
                        <a:t>Tyne and Wear</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Arial" panose="020B0604020202020204" pitchFamily="34" charset="0"/>
                        </a:rPr>
                        <a:t>0.4%</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A83"/>
                    </a:solidFill>
                  </a:tcPr>
                </a:tc>
                <a:extLst>
                  <a:ext uri="{0D108BD9-81ED-4DB2-BD59-A6C34878D82A}">
                    <a16:rowId xmlns:a16="http://schemas.microsoft.com/office/drawing/2014/main" val="958203441"/>
                  </a:ext>
                </a:extLst>
              </a:tr>
              <a:tr h="202602">
                <a:tc>
                  <a:txBody>
                    <a:bodyPr/>
                    <a:lstStyle/>
                    <a:p>
                      <a:pPr marL="0" algn="ctr" defTabSz="914400" rtl="0" eaLnBrk="1" fontAlgn="ctr" latinLnBrk="0" hangingPunct="1">
                        <a:buNone/>
                      </a:pPr>
                      <a:r>
                        <a:rPr lang="en-GB" sz="1100" b="0" i="0" u="none" strike="noStrike" kern="1200" dirty="0">
                          <a:solidFill>
                            <a:srgbClr val="FFFFFF"/>
                          </a:solidFill>
                          <a:effectLst/>
                          <a:latin typeface="Arial" panose="020B0604020202020204" pitchFamily="34" charset="0"/>
                          <a:ea typeface="+mn-ea"/>
                          <a:cs typeface="+mn-cs"/>
                        </a:rPr>
                        <a:t>West Yorkshire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Arial" panose="020B0604020202020204" pitchFamily="34" charset="0"/>
                        </a:rPr>
                        <a:t>0.7%</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extLst>
                  <a:ext uri="{0D108BD9-81ED-4DB2-BD59-A6C34878D82A}">
                    <a16:rowId xmlns:a16="http://schemas.microsoft.com/office/drawing/2014/main" val="1278918545"/>
                  </a:ext>
                </a:extLst>
              </a:tr>
              <a:tr h="202602">
                <a:tc>
                  <a:txBody>
                    <a:bodyPr/>
                    <a:lstStyle/>
                    <a:p>
                      <a:pPr marL="0" algn="ctr" defTabSz="914400" rtl="0" eaLnBrk="1" fontAlgn="ctr" latinLnBrk="0" hangingPunct="1">
                        <a:buNone/>
                      </a:pPr>
                      <a:r>
                        <a:rPr lang="en-GB" sz="1100" b="1" i="0" u="none" strike="noStrike" kern="1200" dirty="0">
                          <a:solidFill>
                            <a:srgbClr val="FFFFFF"/>
                          </a:solidFill>
                          <a:effectLst/>
                          <a:latin typeface="Arial" panose="020B0604020202020204" pitchFamily="34" charset="0"/>
                          <a:ea typeface="+mn-ea"/>
                          <a:cs typeface="+mn-cs"/>
                        </a:rPr>
                        <a:t>TOTAL NORTHERN ENGLAND</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solidFill>
                            <a:srgbClr val="FFFFFF"/>
                          </a:solidFill>
                          <a:effectLst/>
                          <a:latin typeface="Arial" panose="020B0604020202020204" pitchFamily="34" charset="0"/>
                        </a:rPr>
                        <a:t>8.7%</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extLst>
                  <a:ext uri="{0D108BD9-81ED-4DB2-BD59-A6C34878D82A}">
                    <a16:rowId xmlns:a16="http://schemas.microsoft.com/office/drawing/2014/main" val="3264898879"/>
                  </a:ext>
                </a:extLst>
              </a:tr>
            </a:tbl>
          </a:graphicData>
        </a:graphic>
      </p:graphicFrame>
      <p:sp>
        <p:nvSpPr>
          <p:cNvPr id="8" name="Rectangle 7">
            <a:extLst>
              <a:ext uri="{FF2B5EF4-FFF2-40B4-BE49-F238E27FC236}">
                <a16:creationId xmlns:a16="http://schemas.microsoft.com/office/drawing/2014/main" id="{0E624B33-68C0-1870-C75A-238BF3BC99F9}"/>
              </a:ext>
              <a:ext uri="{C183D7F6-B498-43B3-948B-1728B52AA6E4}">
                <adec:decorative xmlns:adec="http://schemas.microsoft.com/office/drawing/2017/decorative" val="0"/>
              </a:ext>
            </a:extLst>
          </p:cNvPr>
          <p:cNvSpPr/>
          <p:nvPr/>
        </p:nvSpPr>
        <p:spPr>
          <a:xfrm>
            <a:off x="4184022" y="4397856"/>
            <a:ext cx="7654631" cy="180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Southern England destinations received the majority share of spend from inbound visitors, primarily due to </a:t>
            </a:r>
            <a:r>
              <a:rPr kumimoji="0" lang="en-GB" sz="1400" b="1" i="0" u="none" strike="noStrike" kern="1200" cap="none" spc="0" normalizeH="0" baseline="0" noProof="0" dirty="0">
                <a:ln>
                  <a:noFill/>
                </a:ln>
                <a:solidFill>
                  <a:schemeClr val="accent1"/>
                </a:solidFill>
                <a:effectLst/>
                <a:uLnTx/>
                <a:uFillTx/>
                <a:latin typeface="Arial" panose="020B0604020202020204"/>
                <a:ea typeface="+mn-ea"/>
                <a:cs typeface="+mn-cs"/>
              </a:rPr>
              <a:t>Greater London</a:t>
            </a: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 which received 59%. Within Southern England, the next most prominent destination was </a:t>
            </a:r>
            <a:r>
              <a:rPr kumimoji="0" lang="en-GB" sz="1400" b="1" i="0" u="none" strike="noStrike" kern="1200" cap="none" spc="0" normalizeH="0" baseline="0" noProof="0" dirty="0">
                <a:ln>
                  <a:noFill/>
                </a:ln>
                <a:solidFill>
                  <a:schemeClr val="accent1"/>
                </a:solidFill>
                <a:effectLst/>
                <a:uLnTx/>
                <a:uFillTx/>
                <a:latin typeface="Arial" panose="020B0604020202020204"/>
                <a:ea typeface="+mn-ea"/>
                <a:cs typeface="+mn-cs"/>
              </a:rPr>
              <a:t>Oxfordshire</a:t>
            </a: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 receiving just under 3%. </a:t>
            </a:r>
          </a:p>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Northern England received just under 9% of spend from inbound visitors in 2025. </a:t>
            </a:r>
            <a:r>
              <a:rPr kumimoji="0" lang="en-GB" sz="1400" b="1" i="0" u="none" strike="noStrike" kern="1200" cap="none" spc="0" normalizeH="0" baseline="0" noProof="0" dirty="0">
                <a:ln>
                  <a:noFill/>
                </a:ln>
                <a:solidFill>
                  <a:schemeClr val="accent1"/>
                </a:solidFill>
                <a:effectLst/>
                <a:uLnTx/>
                <a:uFillTx/>
                <a:latin typeface="Arial" panose="020B0604020202020204"/>
                <a:ea typeface="+mn-ea"/>
                <a:cs typeface="+mn-cs"/>
              </a:rPr>
              <a:t>Greater Manchester</a:t>
            </a: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 received the highest share of spend at just over 3%, followed by </a:t>
            </a:r>
            <a:r>
              <a:rPr kumimoji="0" lang="en-GB" sz="1400" b="1" i="0" u="none" strike="noStrike" kern="1200" cap="none" spc="0" normalizeH="0" baseline="0" noProof="0" dirty="0">
                <a:ln>
                  <a:noFill/>
                </a:ln>
                <a:solidFill>
                  <a:schemeClr val="accent1"/>
                </a:solidFill>
                <a:effectLst/>
                <a:uLnTx/>
                <a:uFillTx/>
                <a:latin typeface="Arial" panose="020B0604020202020204"/>
                <a:ea typeface="+mn-ea"/>
                <a:cs typeface="+mn-cs"/>
              </a:rPr>
              <a:t>Merseyside</a:t>
            </a: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 at just over 1%. </a:t>
            </a:r>
          </a:p>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Destinations in the Midlands received just 5% of card spend from inbound visitors in 2025, with the county of </a:t>
            </a:r>
            <a:r>
              <a:rPr kumimoji="0" lang="en-GB" sz="1400" b="1" i="0" u="none" strike="noStrike" kern="1200" cap="none" spc="0" normalizeH="0" baseline="0" noProof="0" dirty="0">
                <a:ln>
                  <a:noFill/>
                </a:ln>
                <a:solidFill>
                  <a:schemeClr val="accent1"/>
                </a:solidFill>
                <a:effectLst/>
                <a:uLnTx/>
                <a:uFillTx/>
                <a:latin typeface="Arial" panose="020B0604020202020204"/>
                <a:ea typeface="+mn-ea"/>
                <a:cs typeface="+mn-cs"/>
              </a:rPr>
              <a:t>West Midlands </a:t>
            </a: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most prominent at just over 2%.  </a:t>
            </a:r>
            <a:endParaRPr kumimoji="0" lang="en-GB" sz="1800" b="0" i="0" u="none" strike="noStrike" kern="1200" cap="none" spc="0" normalizeH="0" baseline="0" noProof="0" dirty="0">
              <a:ln>
                <a:noFill/>
              </a:ln>
              <a:solidFill>
                <a:schemeClr val="accent1"/>
              </a:solidFill>
              <a:effectLst/>
              <a:uLnTx/>
              <a:uFillTx/>
              <a:latin typeface="Arial" panose="020B0604020202020204"/>
              <a:ea typeface="+mn-ea"/>
              <a:cs typeface="+mn-cs"/>
            </a:endParaRPr>
          </a:p>
        </p:txBody>
      </p:sp>
      <p:sp>
        <p:nvSpPr>
          <p:cNvPr id="3" name="Text Placeholder 2">
            <a:extLst>
              <a:ext uri="{FF2B5EF4-FFF2-40B4-BE49-F238E27FC236}">
                <a16:creationId xmlns:a16="http://schemas.microsoft.com/office/drawing/2014/main" id="{C776220F-B70F-AC3B-3017-3734F41B3B25}"/>
              </a:ext>
            </a:extLst>
          </p:cNvPr>
          <p:cNvSpPr>
            <a:spLocks noGrp="1"/>
          </p:cNvSpPr>
          <p:nvPr>
            <p:ph type="body" sz="quarter" idx="11"/>
          </p:nvPr>
        </p:nvSpPr>
        <p:spPr>
          <a:xfrm>
            <a:off x="117583" y="6463429"/>
            <a:ext cx="9146997" cy="336455"/>
          </a:xfrm>
        </p:spPr>
        <p:txBody>
          <a:bodyPr/>
          <a:lstStyle/>
          <a:p>
            <a:r>
              <a:rPr lang="en-GB" sz="1100" dirty="0"/>
              <a:t>This data covers in-person Visa card spend and cash withdrawals; online spend is excluded. </a:t>
            </a:r>
            <a:r>
              <a:rPr lang="en-GB" sz="1100" dirty="0">
                <a:latin typeface="Arial" panose="020B0604020202020204" pitchFamily="34" charset="0"/>
                <a:cs typeface="Arial" panose="020B0604020202020204" pitchFamily="34" charset="0"/>
              </a:rPr>
              <a:t>All values and percentage changes in spend are in nominal terms unless otherwise specified. Please note that destination totals add up to more than 100% due to some overlap in destinations. Please refer to the appendix for details on destination definitions. </a:t>
            </a:r>
            <a:endParaRPr lang="en-GB" sz="1100" dirty="0"/>
          </a:p>
        </p:txBody>
      </p:sp>
      <p:graphicFrame>
        <p:nvGraphicFramePr>
          <p:cNvPr id="11" name="Table 10">
            <a:extLst>
              <a:ext uri="{FF2B5EF4-FFF2-40B4-BE49-F238E27FC236}">
                <a16:creationId xmlns:a16="http://schemas.microsoft.com/office/drawing/2014/main" id="{00A14B44-4675-3939-E5D2-D68369E42183}"/>
              </a:ext>
            </a:extLst>
          </p:cNvPr>
          <p:cNvGraphicFramePr>
            <a:graphicFrameLocks noGrp="1"/>
          </p:cNvGraphicFramePr>
          <p:nvPr>
            <p:extLst>
              <p:ext uri="{D42A27DB-BD31-4B8C-83A1-F6EECF244321}">
                <p14:modId xmlns:p14="http://schemas.microsoft.com/office/powerpoint/2010/main" val="682466537"/>
              </p:ext>
            </p:extLst>
          </p:nvPr>
        </p:nvGraphicFramePr>
        <p:xfrm>
          <a:off x="8226453" y="1318631"/>
          <a:ext cx="3612200" cy="3077998"/>
        </p:xfrm>
        <a:graphic>
          <a:graphicData uri="http://schemas.openxmlformats.org/drawingml/2006/table">
            <a:tbl>
              <a:tblPr firstRow="1"/>
              <a:tblGrid>
                <a:gridCol w="2520000">
                  <a:extLst>
                    <a:ext uri="{9D8B030D-6E8A-4147-A177-3AD203B41FA5}">
                      <a16:colId xmlns:a16="http://schemas.microsoft.com/office/drawing/2014/main" val="2982353178"/>
                    </a:ext>
                  </a:extLst>
                </a:gridCol>
                <a:gridCol w="1092200">
                  <a:extLst>
                    <a:ext uri="{9D8B030D-6E8A-4147-A177-3AD203B41FA5}">
                      <a16:colId xmlns:a16="http://schemas.microsoft.com/office/drawing/2014/main" val="4083450548"/>
                    </a:ext>
                  </a:extLst>
                </a:gridCol>
              </a:tblGrid>
              <a:tr h="219857">
                <a:tc>
                  <a:txBody>
                    <a:bodyPr/>
                    <a:lstStyle/>
                    <a:p>
                      <a:pPr algn="ctr" fontAlgn="ctr">
                        <a:buNone/>
                      </a:pPr>
                      <a:r>
                        <a:rPr lang="en-GB" sz="1100" b="1" i="0" u="none" strike="noStrike" dirty="0">
                          <a:solidFill>
                            <a:srgbClr val="FFFFFF"/>
                          </a:solidFill>
                          <a:effectLst/>
                          <a:latin typeface="Arial" panose="020B0604020202020204" pitchFamily="34" charset="0"/>
                        </a:rPr>
                        <a:t>Midlands destinations</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1" i="0" u="none" strike="noStrike" dirty="0">
                          <a:solidFill>
                            <a:srgbClr val="FFFFFF"/>
                          </a:solidFill>
                          <a:effectLst/>
                          <a:latin typeface="Arial" panose="020B0604020202020204" pitchFamily="34" charset="0"/>
                        </a:rPr>
                        <a:t>Share of spend</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525015123"/>
                  </a:ext>
                </a:extLst>
              </a:tr>
              <a:tr h="219857">
                <a:tc>
                  <a:txBody>
                    <a:bodyPr/>
                    <a:lstStyle/>
                    <a:p>
                      <a:pPr algn="ctr" fontAlgn="ctr">
                        <a:buNone/>
                      </a:pPr>
                      <a:r>
                        <a:rPr lang="en-GB" sz="1100" b="0" i="0" u="none" strike="noStrike" dirty="0">
                          <a:solidFill>
                            <a:srgbClr val="FFFFFF"/>
                          </a:solidFill>
                          <a:effectLst/>
                          <a:latin typeface="Arial" panose="020B0604020202020204" pitchFamily="34" charset="0"/>
                        </a:rPr>
                        <a:t>Derbyshire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0.3%</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B379"/>
                    </a:solidFill>
                  </a:tcPr>
                </a:tc>
                <a:extLst>
                  <a:ext uri="{0D108BD9-81ED-4DB2-BD59-A6C34878D82A}">
                    <a16:rowId xmlns:a16="http://schemas.microsoft.com/office/drawing/2014/main" val="649012365"/>
                  </a:ext>
                </a:extLst>
              </a:tr>
              <a:tr h="219857">
                <a:tc>
                  <a:txBody>
                    <a:bodyPr/>
                    <a:lstStyle/>
                    <a:p>
                      <a:pPr algn="ctr" fontAlgn="ctr">
                        <a:buNone/>
                      </a:pPr>
                      <a:r>
                        <a:rPr lang="en-GB" sz="1100" b="0" i="0" u="none" strike="noStrike" dirty="0">
                          <a:solidFill>
                            <a:srgbClr val="FFFFFF"/>
                          </a:solidFill>
                          <a:effectLst/>
                          <a:latin typeface="Arial" panose="020B0604020202020204" pitchFamily="34" charset="0"/>
                        </a:rPr>
                        <a:t>Herefordshire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0.2%</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874"/>
                    </a:solidFill>
                  </a:tcPr>
                </a:tc>
                <a:extLst>
                  <a:ext uri="{0D108BD9-81ED-4DB2-BD59-A6C34878D82A}">
                    <a16:rowId xmlns:a16="http://schemas.microsoft.com/office/drawing/2014/main" val="2404294517"/>
                  </a:ext>
                </a:extLst>
              </a:tr>
              <a:tr h="219857">
                <a:tc>
                  <a:txBody>
                    <a:bodyPr/>
                    <a:lstStyle/>
                    <a:p>
                      <a:pPr algn="ctr" fontAlgn="ctr">
                        <a:buNone/>
                      </a:pPr>
                      <a:r>
                        <a:rPr lang="en-GB" sz="1100" b="0" i="0" u="none" strike="noStrike" dirty="0">
                          <a:solidFill>
                            <a:srgbClr val="FFFFFF"/>
                          </a:solidFill>
                          <a:effectLst/>
                          <a:latin typeface="Arial" panose="020B0604020202020204" pitchFamily="34" charset="0"/>
                        </a:rPr>
                        <a:t>Leicestershire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0.3%</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CE7E"/>
                    </a:solidFill>
                  </a:tcPr>
                </a:tc>
                <a:extLst>
                  <a:ext uri="{0D108BD9-81ED-4DB2-BD59-A6C34878D82A}">
                    <a16:rowId xmlns:a16="http://schemas.microsoft.com/office/drawing/2014/main" val="3005382711"/>
                  </a:ext>
                </a:extLst>
              </a:tr>
              <a:tr h="219857">
                <a:tc>
                  <a:txBody>
                    <a:bodyPr/>
                    <a:lstStyle/>
                    <a:p>
                      <a:pPr algn="ctr" fontAlgn="ctr">
                        <a:buNone/>
                      </a:pPr>
                      <a:r>
                        <a:rPr lang="en-GB" sz="1100" b="0" i="0" u="none" strike="noStrike" dirty="0">
                          <a:solidFill>
                            <a:srgbClr val="FFFFFF"/>
                          </a:solidFill>
                          <a:effectLst/>
                          <a:latin typeface="Arial" panose="020B0604020202020204" pitchFamily="34" charset="0"/>
                        </a:rPr>
                        <a:t>Lincolnshire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0.2%</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974"/>
                    </a:solidFill>
                  </a:tcPr>
                </a:tc>
                <a:extLst>
                  <a:ext uri="{0D108BD9-81ED-4DB2-BD59-A6C34878D82A}">
                    <a16:rowId xmlns:a16="http://schemas.microsoft.com/office/drawing/2014/main" val="2998656448"/>
                  </a:ext>
                </a:extLst>
              </a:tr>
              <a:tr h="219857">
                <a:tc>
                  <a:txBody>
                    <a:bodyPr/>
                    <a:lstStyle/>
                    <a:p>
                      <a:pPr algn="ctr" fontAlgn="ctr">
                        <a:buNone/>
                      </a:pPr>
                      <a:r>
                        <a:rPr lang="en-GB" sz="1100" b="0" i="0" u="none" strike="noStrike" dirty="0">
                          <a:solidFill>
                            <a:srgbClr val="FFFFFF"/>
                          </a:solidFill>
                          <a:effectLst/>
                          <a:latin typeface="Arial" panose="020B0604020202020204" pitchFamily="34" charset="0"/>
                        </a:rPr>
                        <a:t>Northamptonshire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0.3%</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B579"/>
                    </a:solidFill>
                  </a:tcPr>
                </a:tc>
                <a:extLst>
                  <a:ext uri="{0D108BD9-81ED-4DB2-BD59-A6C34878D82A}">
                    <a16:rowId xmlns:a16="http://schemas.microsoft.com/office/drawing/2014/main" val="2697363727"/>
                  </a:ext>
                </a:extLst>
              </a:tr>
              <a:tr h="219857">
                <a:tc>
                  <a:txBody>
                    <a:bodyPr/>
                    <a:lstStyle/>
                    <a:p>
                      <a:pPr algn="ctr" fontAlgn="ctr">
                        <a:buNone/>
                      </a:pPr>
                      <a:r>
                        <a:rPr lang="en-GB" sz="1100" b="0" i="0" u="none" strike="noStrike" dirty="0">
                          <a:solidFill>
                            <a:srgbClr val="FFFFFF"/>
                          </a:solidFill>
                          <a:effectLst/>
                          <a:latin typeface="Arial" panose="020B0604020202020204" pitchFamily="34" charset="0"/>
                        </a:rPr>
                        <a:t>Northern Lincolnshire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0.0%</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696B"/>
                    </a:solidFill>
                  </a:tcPr>
                </a:tc>
                <a:extLst>
                  <a:ext uri="{0D108BD9-81ED-4DB2-BD59-A6C34878D82A}">
                    <a16:rowId xmlns:a16="http://schemas.microsoft.com/office/drawing/2014/main" val="2401730379"/>
                  </a:ext>
                </a:extLst>
              </a:tr>
              <a:tr h="219857">
                <a:tc>
                  <a:txBody>
                    <a:bodyPr/>
                    <a:lstStyle/>
                    <a:p>
                      <a:pPr algn="ctr" fontAlgn="ctr">
                        <a:buNone/>
                      </a:pPr>
                      <a:r>
                        <a:rPr lang="en-GB" sz="1100" b="0" i="0" u="none" strike="noStrike" dirty="0">
                          <a:solidFill>
                            <a:srgbClr val="FFFFFF"/>
                          </a:solidFill>
                          <a:effectLst/>
                          <a:latin typeface="Arial" panose="020B0604020202020204" pitchFamily="34" charset="0"/>
                        </a:rPr>
                        <a:t>Nottinghamshire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0.4%</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282"/>
                    </a:solidFill>
                  </a:tcPr>
                </a:tc>
                <a:extLst>
                  <a:ext uri="{0D108BD9-81ED-4DB2-BD59-A6C34878D82A}">
                    <a16:rowId xmlns:a16="http://schemas.microsoft.com/office/drawing/2014/main" val="1167880437"/>
                  </a:ext>
                </a:extLst>
              </a:tr>
              <a:tr h="219857">
                <a:tc>
                  <a:txBody>
                    <a:bodyPr/>
                    <a:lstStyle/>
                    <a:p>
                      <a:pPr algn="ctr" fontAlgn="ctr">
                        <a:buNone/>
                      </a:pPr>
                      <a:r>
                        <a:rPr lang="en-GB" sz="1100" b="0" i="0" u="none" strike="noStrike" dirty="0">
                          <a:solidFill>
                            <a:srgbClr val="FFFFFF"/>
                          </a:solidFill>
                          <a:effectLst/>
                          <a:latin typeface="Arial" panose="020B0604020202020204" pitchFamily="34" charset="0"/>
                        </a:rPr>
                        <a:t>Shropshire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0.3%</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B97A"/>
                    </a:solidFill>
                  </a:tcPr>
                </a:tc>
                <a:extLst>
                  <a:ext uri="{0D108BD9-81ED-4DB2-BD59-A6C34878D82A}">
                    <a16:rowId xmlns:a16="http://schemas.microsoft.com/office/drawing/2014/main" val="928930247"/>
                  </a:ext>
                </a:extLst>
              </a:tr>
              <a:tr h="219857">
                <a:tc>
                  <a:txBody>
                    <a:bodyPr/>
                    <a:lstStyle/>
                    <a:p>
                      <a:pPr algn="ctr" fontAlgn="ctr">
                        <a:buNone/>
                      </a:pPr>
                      <a:r>
                        <a:rPr lang="en-GB" sz="1100" b="0" i="0" u="none" strike="noStrike" dirty="0">
                          <a:solidFill>
                            <a:srgbClr val="FFFFFF"/>
                          </a:solidFill>
                          <a:effectLst/>
                          <a:latin typeface="Arial" panose="020B0604020202020204" pitchFamily="34" charset="0"/>
                        </a:rPr>
                        <a:t>Staffordshire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0.3%</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C27C"/>
                    </a:solidFill>
                  </a:tcPr>
                </a:tc>
                <a:extLst>
                  <a:ext uri="{0D108BD9-81ED-4DB2-BD59-A6C34878D82A}">
                    <a16:rowId xmlns:a16="http://schemas.microsoft.com/office/drawing/2014/main" val="2183757037"/>
                  </a:ext>
                </a:extLst>
              </a:tr>
              <a:tr h="219857">
                <a:tc>
                  <a:txBody>
                    <a:bodyPr/>
                    <a:lstStyle/>
                    <a:p>
                      <a:pPr algn="ctr" fontAlgn="ctr">
                        <a:buNone/>
                      </a:pPr>
                      <a:r>
                        <a:rPr lang="en-GB" sz="1100" b="0" i="0" u="none" strike="noStrike" dirty="0">
                          <a:solidFill>
                            <a:srgbClr val="FFFFFF"/>
                          </a:solidFill>
                          <a:effectLst/>
                          <a:latin typeface="Arial" panose="020B0604020202020204" pitchFamily="34" charset="0"/>
                        </a:rPr>
                        <a:t>Warwickshire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0.4%</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extLst>
                  <a:ext uri="{0D108BD9-81ED-4DB2-BD59-A6C34878D82A}">
                    <a16:rowId xmlns:a16="http://schemas.microsoft.com/office/drawing/2014/main" val="2652441335"/>
                  </a:ext>
                </a:extLst>
              </a:tr>
              <a:tr h="219857">
                <a:tc>
                  <a:txBody>
                    <a:bodyPr/>
                    <a:lstStyle/>
                    <a:p>
                      <a:pPr algn="ctr" fontAlgn="ctr">
                        <a:buNone/>
                      </a:pPr>
                      <a:r>
                        <a:rPr lang="en-GB" sz="1100" b="0" i="0" u="none" strike="noStrike" dirty="0">
                          <a:solidFill>
                            <a:srgbClr val="FFFFFF"/>
                          </a:solidFill>
                          <a:effectLst/>
                          <a:latin typeface="Arial" panose="020B0604020202020204" pitchFamily="34" charset="0"/>
                        </a:rPr>
                        <a:t>West Midlands</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2.2%</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BEA84"/>
                    </a:solidFill>
                  </a:tcPr>
                </a:tc>
                <a:extLst>
                  <a:ext uri="{0D108BD9-81ED-4DB2-BD59-A6C34878D82A}">
                    <a16:rowId xmlns:a16="http://schemas.microsoft.com/office/drawing/2014/main" val="887306271"/>
                  </a:ext>
                </a:extLst>
              </a:tr>
              <a:tr h="219857">
                <a:tc>
                  <a:txBody>
                    <a:bodyPr/>
                    <a:lstStyle/>
                    <a:p>
                      <a:pPr algn="ctr" fontAlgn="ctr">
                        <a:buNone/>
                      </a:pPr>
                      <a:r>
                        <a:rPr lang="en-GB" sz="1100" b="0" i="0" u="none" strike="noStrike" dirty="0">
                          <a:solidFill>
                            <a:srgbClr val="FFFFFF"/>
                          </a:solidFill>
                          <a:effectLst/>
                          <a:latin typeface="Arial" panose="020B0604020202020204" pitchFamily="34" charset="0"/>
                        </a:rPr>
                        <a:t>Worcestershire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0.2%</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9072"/>
                    </a:solidFill>
                  </a:tcPr>
                </a:tc>
                <a:extLst>
                  <a:ext uri="{0D108BD9-81ED-4DB2-BD59-A6C34878D82A}">
                    <a16:rowId xmlns:a16="http://schemas.microsoft.com/office/drawing/2014/main" val="1387524546"/>
                  </a:ext>
                </a:extLst>
              </a:tr>
              <a:tr h="219857">
                <a:tc>
                  <a:txBody>
                    <a:bodyPr/>
                    <a:lstStyle/>
                    <a:p>
                      <a:pPr algn="ctr" fontAlgn="ctr">
                        <a:buNone/>
                      </a:pPr>
                      <a:r>
                        <a:rPr lang="en-GB" sz="1100" b="1" i="0" u="none" strike="noStrike" dirty="0">
                          <a:solidFill>
                            <a:srgbClr val="FFFFFF"/>
                          </a:solidFill>
                          <a:effectLst/>
                          <a:latin typeface="Arial" panose="020B0604020202020204" pitchFamily="34" charset="0"/>
                        </a:rPr>
                        <a:t>TOTAL MIDLANDS</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1" i="0" u="none" strike="noStrike" dirty="0">
                          <a:solidFill>
                            <a:srgbClr val="FFFFFF"/>
                          </a:solidFill>
                          <a:effectLst/>
                          <a:latin typeface="Arial" panose="020B0604020202020204" pitchFamily="34" charset="0"/>
                        </a:rPr>
                        <a:t> 5.0%</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93289223"/>
                  </a:ext>
                </a:extLst>
              </a:tr>
            </a:tbl>
          </a:graphicData>
        </a:graphic>
      </p:graphicFrame>
    </p:spTree>
    <p:extLst>
      <p:ext uri="{BB962C8B-B14F-4D97-AF65-F5344CB8AC3E}">
        <p14:creationId xmlns:p14="http://schemas.microsoft.com/office/powerpoint/2010/main" val="6940972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9A3DA-EF82-CA90-247C-CFE6D27EBCD8}"/>
              </a:ext>
            </a:extLst>
          </p:cNvPr>
          <p:cNvSpPr>
            <a:spLocks noGrp="1"/>
          </p:cNvSpPr>
          <p:nvPr>
            <p:ph type="title"/>
          </p:nvPr>
        </p:nvSpPr>
        <p:spPr/>
        <p:txBody>
          <a:bodyPr>
            <a:noAutofit/>
          </a:bodyPr>
          <a:lstStyle/>
          <a:p>
            <a:r>
              <a:rPr lang="en-GB" sz="2400" dirty="0"/>
              <a:t>Spend share </a:t>
            </a:r>
            <a:r>
              <a:rPr lang="en-GB" sz="2400" dirty="0">
                <a:latin typeface="+mj-lt"/>
              </a:rPr>
              <a:t>| Share of spend is highest for Edinburgh and South East Scotland City Region within Scotland, and South East Wales within Wales </a:t>
            </a:r>
          </a:p>
        </p:txBody>
      </p:sp>
      <p:sp>
        <p:nvSpPr>
          <p:cNvPr id="12" name="TextBox 11">
            <a:extLst>
              <a:ext uri="{FF2B5EF4-FFF2-40B4-BE49-F238E27FC236}">
                <a16:creationId xmlns:a16="http://schemas.microsoft.com/office/drawing/2014/main" id="{77187A25-76D1-8B65-9A8A-15336B985FC0}"/>
              </a:ext>
            </a:extLst>
          </p:cNvPr>
          <p:cNvSpPr txBox="1"/>
          <p:nvPr/>
        </p:nvSpPr>
        <p:spPr>
          <a:xfrm>
            <a:off x="0" y="1191513"/>
            <a:ext cx="121920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srgbClr val="1E1541"/>
                </a:solidFill>
                <a:effectLst/>
                <a:uLnTx/>
                <a:uFillTx/>
                <a:latin typeface="Arial" panose="020B0604020202020204"/>
                <a:ea typeface="+mn-ea"/>
                <a:cs typeface="+mn-cs"/>
              </a:rPr>
              <a:t>Spend share within Britain (2025)</a:t>
            </a:r>
          </a:p>
        </p:txBody>
      </p:sp>
      <p:graphicFrame>
        <p:nvGraphicFramePr>
          <p:cNvPr id="9" name="Table 8">
            <a:extLst>
              <a:ext uri="{FF2B5EF4-FFF2-40B4-BE49-F238E27FC236}">
                <a16:creationId xmlns:a16="http://schemas.microsoft.com/office/drawing/2014/main" id="{DAD82153-D9DC-DBA5-D0A6-591C795EC373}"/>
              </a:ext>
            </a:extLst>
          </p:cNvPr>
          <p:cNvGraphicFramePr>
            <a:graphicFrameLocks noGrp="1"/>
          </p:cNvGraphicFramePr>
          <p:nvPr>
            <p:extLst>
              <p:ext uri="{D42A27DB-BD31-4B8C-83A1-F6EECF244321}">
                <p14:modId xmlns:p14="http://schemas.microsoft.com/office/powerpoint/2010/main" val="4129586545"/>
              </p:ext>
            </p:extLst>
          </p:nvPr>
        </p:nvGraphicFramePr>
        <p:xfrm>
          <a:off x="629920" y="1677359"/>
          <a:ext cx="4582962" cy="2304000"/>
        </p:xfrm>
        <a:graphic>
          <a:graphicData uri="http://schemas.openxmlformats.org/drawingml/2006/table">
            <a:tbl>
              <a:tblPr firstRow="1"/>
              <a:tblGrid>
                <a:gridCol w="3366497">
                  <a:extLst>
                    <a:ext uri="{9D8B030D-6E8A-4147-A177-3AD203B41FA5}">
                      <a16:colId xmlns:a16="http://schemas.microsoft.com/office/drawing/2014/main" val="4243541316"/>
                    </a:ext>
                  </a:extLst>
                </a:gridCol>
                <a:gridCol w="1216465">
                  <a:extLst>
                    <a:ext uri="{9D8B030D-6E8A-4147-A177-3AD203B41FA5}">
                      <a16:colId xmlns:a16="http://schemas.microsoft.com/office/drawing/2014/main" val="4115004781"/>
                    </a:ext>
                  </a:extLst>
                </a:gridCol>
              </a:tblGrid>
              <a:tr h="36000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Scottish destinations</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solidFill>
                            <a:srgbClr val="FFFFFF"/>
                          </a:solidFill>
                          <a:effectLst/>
                          <a:latin typeface="+mn-lt"/>
                        </a:rPr>
                        <a:t>Share of spend</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1E1541"/>
                    </a:solidFill>
                  </a:tcPr>
                </a:tc>
                <a:extLst>
                  <a:ext uri="{0D108BD9-81ED-4DB2-BD59-A6C34878D82A}">
                    <a16:rowId xmlns:a16="http://schemas.microsoft.com/office/drawing/2014/main" val="791016089"/>
                  </a:ext>
                </a:extLst>
              </a:tr>
              <a:tr h="216000">
                <a:tc>
                  <a:txBody>
                    <a:bodyPr/>
                    <a:lstStyle/>
                    <a:p>
                      <a:pPr marL="0" algn="ctr" defTabSz="914400" rtl="0" eaLnBrk="1" fontAlgn="b" latinLnBrk="0" hangingPunct="1">
                        <a:buNone/>
                      </a:pPr>
                      <a:r>
                        <a:rPr lang="en-GB" sz="1100" b="0" i="0" u="none" strike="noStrike" kern="1200" dirty="0">
                          <a:solidFill>
                            <a:schemeClr val="bg1"/>
                          </a:solidFill>
                          <a:effectLst/>
                          <a:latin typeface="+mn-lt"/>
                          <a:ea typeface="+mn-ea"/>
                          <a:cs typeface="+mn-cs"/>
                        </a:rPr>
                        <a:t>Aberdeen City Region</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mn-lt"/>
                        </a:rPr>
                        <a:t>0.4%</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FEB84"/>
                    </a:solidFill>
                  </a:tcPr>
                </a:tc>
                <a:extLst>
                  <a:ext uri="{0D108BD9-81ED-4DB2-BD59-A6C34878D82A}">
                    <a16:rowId xmlns:a16="http://schemas.microsoft.com/office/drawing/2014/main" val="4191246582"/>
                  </a:ext>
                </a:extLst>
              </a:tr>
              <a:tr h="216000">
                <a:tc>
                  <a:txBody>
                    <a:bodyPr/>
                    <a:lstStyle/>
                    <a:p>
                      <a:pPr marL="0" algn="ctr" defTabSz="914400" rtl="0" eaLnBrk="1" fontAlgn="b" latinLnBrk="0" hangingPunct="1">
                        <a:buNone/>
                      </a:pPr>
                      <a:r>
                        <a:rPr lang="en-GB" sz="1100" b="0" i="0" u="none" strike="noStrike" kern="1200" dirty="0">
                          <a:solidFill>
                            <a:schemeClr val="bg1"/>
                          </a:solidFill>
                          <a:effectLst/>
                          <a:latin typeface="+mn-lt"/>
                          <a:ea typeface="+mn-ea"/>
                          <a:cs typeface="+mn-cs"/>
                        </a:rPr>
                        <a:t>Ayrshires</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mn-lt"/>
                        </a:rPr>
                        <a:t>0.1%</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98470"/>
                    </a:solidFill>
                  </a:tcPr>
                </a:tc>
                <a:extLst>
                  <a:ext uri="{0D108BD9-81ED-4DB2-BD59-A6C34878D82A}">
                    <a16:rowId xmlns:a16="http://schemas.microsoft.com/office/drawing/2014/main" val="145885838"/>
                  </a:ext>
                </a:extLst>
              </a:tr>
              <a:tr h="216000">
                <a:tc>
                  <a:txBody>
                    <a:bodyPr/>
                    <a:lstStyle/>
                    <a:p>
                      <a:pPr marL="0" algn="ctr" defTabSz="914400" rtl="0" eaLnBrk="1" fontAlgn="b" latinLnBrk="0" hangingPunct="1">
                        <a:buNone/>
                      </a:pPr>
                      <a:r>
                        <a:rPr lang="en-GB" sz="1100" b="0" i="0" u="none" strike="noStrike" kern="1200" dirty="0">
                          <a:solidFill>
                            <a:schemeClr val="bg1"/>
                          </a:solidFill>
                          <a:effectLst/>
                          <a:latin typeface="+mn-lt"/>
                          <a:ea typeface="+mn-ea"/>
                          <a:cs typeface="+mn-cs"/>
                        </a:rPr>
                        <a:t>Edinburgh and South East Scotland City Region</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mn-lt"/>
                        </a:rPr>
                        <a:t>5.9%</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1E784"/>
                    </a:solidFill>
                  </a:tcPr>
                </a:tc>
                <a:extLst>
                  <a:ext uri="{0D108BD9-81ED-4DB2-BD59-A6C34878D82A}">
                    <a16:rowId xmlns:a16="http://schemas.microsoft.com/office/drawing/2014/main" val="1446402975"/>
                  </a:ext>
                </a:extLst>
              </a:tr>
              <a:tr h="216000">
                <a:tc>
                  <a:txBody>
                    <a:bodyPr/>
                    <a:lstStyle/>
                    <a:p>
                      <a:pPr marL="0" algn="ctr" defTabSz="914400" rtl="0" eaLnBrk="1" fontAlgn="b" latinLnBrk="0" hangingPunct="1">
                        <a:buNone/>
                      </a:pPr>
                      <a:r>
                        <a:rPr lang="en-GB" sz="1100" b="0" i="0" u="none" strike="noStrike" kern="1200" dirty="0">
                          <a:solidFill>
                            <a:schemeClr val="bg1"/>
                          </a:solidFill>
                          <a:effectLst/>
                          <a:latin typeface="+mn-lt"/>
                          <a:ea typeface="+mn-ea"/>
                          <a:cs typeface="+mn-cs"/>
                        </a:rPr>
                        <a:t>Forth Valley Region</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mn-lt"/>
                        </a:rPr>
                        <a:t>0.3%</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CBD7B"/>
                    </a:solidFill>
                  </a:tcPr>
                </a:tc>
                <a:extLst>
                  <a:ext uri="{0D108BD9-81ED-4DB2-BD59-A6C34878D82A}">
                    <a16:rowId xmlns:a16="http://schemas.microsoft.com/office/drawing/2014/main" val="4236246975"/>
                  </a:ext>
                </a:extLst>
              </a:tr>
              <a:tr h="216000">
                <a:tc>
                  <a:txBody>
                    <a:bodyPr/>
                    <a:lstStyle/>
                    <a:p>
                      <a:pPr marL="0" algn="ctr" defTabSz="914400" rtl="0" eaLnBrk="1" fontAlgn="b" latinLnBrk="0" hangingPunct="1">
                        <a:buNone/>
                      </a:pPr>
                      <a:r>
                        <a:rPr lang="en-GB" sz="1100" b="0" i="0" u="none" strike="noStrike" kern="1200" dirty="0">
                          <a:solidFill>
                            <a:schemeClr val="bg1"/>
                          </a:solidFill>
                          <a:effectLst/>
                          <a:latin typeface="+mn-lt"/>
                          <a:ea typeface="+mn-ea"/>
                          <a:cs typeface="+mn-cs"/>
                        </a:rPr>
                        <a:t>Glasgow City Region</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mn-lt"/>
                        </a:rPr>
                        <a:t>2.0%</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BEA84"/>
                    </a:solidFill>
                  </a:tcPr>
                </a:tc>
                <a:extLst>
                  <a:ext uri="{0D108BD9-81ED-4DB2-BD59-A6C34878D82A}">
                    <a16:rowId xmlns:a16="http://schemas.microsoft.com/office/drawing/2014/main" val="2709227980"/>
                  </a:ext>
                </a:extLst>
              </a:tr>
              <a:tr h="216000">
                <a:tc>
                  <a:txBody>
                    <a:bodyPr/>
                    <a:lstStyle/>
                    <a:p>
                      <a:pPr marL="0" algn="ctr" defTabSz="914400" rtl="0" eaLnBrk="1" fontAlgn="b" latinLnBrk="0" hangingPunct="1">
                        <a:buNone/>
                      </a:pPr>
                      <a:r>
                        <a:rPr lang="en-GB" sz="1100" b="0" i="0" u="none" strike="noStrike" kern="1200" dirty="0">
                          <a:solidFill>
                            <a:schemeClr val="bg1"/>
                          </a:solidFill>
                          <a:effectLst/>
                          <a:latin typeface="+mn-lt"/>
                          <a:ea typeface="+mn-ea"/>
                          <a:cs typeface="+mn-cs"/>
                        </a:rPr>
                        <a:t>Highlands and Islands</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mn-lt"/>
                        </a:rPr>
                        <a:t>2.2%</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BEA84"/>
                    </a:solidFill>
                  </a:tcPr>
                </a:tc>
                <a:extLst>
                  <a:ext uri="{0D108BD9-81ED-4DB2-BD59-A6C34878D82A}">
                    <a16:rowId xmlns:a16="http://schemas.microsoft.com/office/drawing/2014/main" val="557838262"/>
                  </a:ext>
                </a:extLst>
              </a:tr>
              <a:tr h="216000">
                <a:tc>
                  <a:txBody>
                    <a:bodyPr/>
                    <a:lstStyle/>
                    <a:p>
                      <a:pPr marL="0" algn="ctr" defTabSz="914400" rtl="0" eaLnBrk="1" fontAlgn="b" latinLnBrk="0" hangingPunct="1">
                        <a:buNone/>
                      </a:pPr>
                      <a:r>
                        <a:rPr lang="en-GB" sz="1100" b="0" i="0" u="none" strike="noStrike" kern="1200" dirty="0">
                          <a:solidFill>
                            <a:schemeClr val="bg1"/>
                          </a:solidFill>
                          <a:effectLst/>
                          <a:latin typeface="+mn-lt"/>
                          <a:ea typeface="+mn-ea"/>
                          <a:cs typeface="+mn-cs"/>
                        </a:rPr>
                        <a:t>South of Scotland</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mn-lt"/>
                        </a:rPr>
                        <a:t>0.2%</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BAB77"/>
                    </a:solidFill>
                  </a:tcPr>
                </a:tc>
                <a:extLst>
                  <a:ext uri="{0D108BD9-81ED-4DB2-BD59-A6C34878D82A}">
                    <a16:rowId xmlns:a16="http://schemas.microsoft.com/office/drawing/2014/main" val="3357768943"/>
                  </a:ext>
                </a:extLst>
              </a:tr>
              <a:tr h="216000">
                <a:tc>
                  <a:txBody>
                    <a:bodyPr/>
                    <a:lstStyle/>
                    <a:p>
                      <a:pPr marL="0" algn="ctr" defTabSz="914400" rtl="0" eaLnBrk="1" fontAlgn="b" latinLnBrk="0" hangingPunct="1">
                        <a:buNone/>
                      </a:pPr>
                      <a:r>
                        <a:rPr lang="en-GB" sz="1100" b="0" i="0" u="none" strike="noStrike" kern="1200" dirty="0">
                          <a:solidFill>
                            <a:schemeClr val="bg1"/>
                          </a:solidFill>
                          <a:effectLst/>
                          <a:latin typeface="+mn-lt"/>
                          <a:ea typeface="+mn-ea"/>
                          <a:cs typeface="+mn-cs"/>
                        </a:rPr>
                        <a:t>Tay Cities Region</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mn-lt"/>
                        </a:rPr>
                        <a:t>1.1%</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EEB84"/>
                    </a:solidFill>
                  </a:tcPr>
                </a:tc>
                <a:extLst>
                  <a:ext uri="{0D108BD9-81ED-4DB2-BD59-A6C34878D82A}">
                    <a16:rowId xmlns:a16="http://schemas.microsoft.com/office/drawing/2014/main" val="156185578"/>
                  </a:ext>
                </a:extLst>
              </a:tr>
              <a:tr h="216000">
                <a:tc>
                  <a:txBody>
                    <a:bodyPr/>
                    <a:lstStyle/>
                    <a:p>
                      <a:pPr marL="0" algn="ctr" defTabSz="914400" rtl="0" eaLnBrk="1" fontAlgn="b" latinLnBrk="0" hangingPunct="1">
                        <a:buNone/>
                      </a:pPr>
                      <a:r>
                        <a:rPr lang="en-GB" sz="1100" b="1" i="0" u="none" strike="noStrike" kern="1200" dirty="0">
                          <a:solidFill>
                            <a:schemeClr val="bg1"/>
                          </a:solidFill>
                          <a:effectLst/>
                          <a:latin typeface="+mn-lt"/>
                          <a:ea typeface="+mn-ea"/>
                          <a:cs typeface="+mn-cs"/>
                        </a:rPr>
                        <a:t>TOTAL SCOTLAND</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solidFill>
                            <a:srgbClr val="FFFFFF"/>
                          </a:solidFill>
                          <a:effectLst/>
                          <a:latin typeface="+mn-lt"/>
                        </a:rPr>
                        <a:t> 12.3%</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1E1541"/>
                    </a:solidFill>
                  </a:tcPr>
                </a:tc>
                <a:extLst>
                  <a:ext uri="{0D108BD9-81ED-4DB2-BD59-A6C34878D82A}">
                    <a16:rowId xmlns:a16="http://schemas.microsoft.com/office/drawing/2014/main" val="2312696309"/>
                  </a:ext>
                </a:extLst>
              </a:tr>
            </a:tbl>
          </a:graphicData>
        </a:graphic>
      </p:graphicFrame>
      <p:graphicFrame>
        <p:nvGraphicFramePr>
          <p:cNvPr id="13" name="Table 12">
            <a:extLst>
              <a:ext uri="{FF2B5EF4-FFF2-40B4-BE49-F238E27FC236}">
                <a16:creationId xmlns:a16="http://schemas.microsoft.com/office/drawing/2014/main" id="{64F5BA18-6AC6-90F3-1C73-5A7B5D2F8054}"/>
              </a:ext>
            </a:extLst>
          </p:cNvPr>
          <p:cNvGraphicFramePr>
            <a:graphicFrameLocks noGrp="1"/>
          </p:cNvGraphicFramePr>
          <p:nvPr>
            <p:extLst>
              <p:ext uri="{D42A27DB-BD31-4B8C-83A1-F6EECF244321}">
                <p14:modId xmlns:p14="http://schemas.microsoft.com/office/powerpoint/2010/main" val="2843701447"/>
              </p:ext>
            </p:extLst>
          </p:nvPr>
        </p:nvGraphicFramePr>
        <p:xfrm>
          <a:off x="6396227" y="1677359"/>
          <a:ext cx="4582960" cy="1440000"/>
        </p:xfrm>
        <a:graphic>
          <a:graphicData uri="http://schemas.openxmlformats.org/drawingml/2006/table">
            <a:tbl>
              <a:tblPr firstRow="1"/>
              <a:tblGrid>
                <a:gridCol w="3366495">
                  <a:extLst>
                    <a:ext uri="{9D8B030D-6E8A-4147-A177-3AD203B41FA5}">
                      <a16:colId xmlns:a16="http://schemas.microsoft.com/office/drawing/2014/main" val="3200452222"/>
                    </a:ext>
                  </a:extLst>
                </a:gridCol>
                <a:gridCol w="1216465">
                  <a:extLst>
                    <a:ext uri="{9D8B030D-6E8A-4147-A177-3AD203B41FA5}">
                      <a16:colId xmlns:a16="http://schemas.microsoft.com/office/drawing/2014/main" val="3425788990"/>
                    </a:ext>
                  </a:extLst>
                </a:gridCol>
              </a:tblGrid>
              <a:tr h="360000">
                <a:tc>
                  <a:txBody>
                    <a:bodyPr/>
                    <a:lstStyle/>
                    <a:p>
                      <a:pPr algn="ctr" fontAlgn="ctr">
                        <a:buNone/>
                      </a:pPr>
                      <a:r>
                        <a:rPr lang="en-GB" sz="1100" b="1" i="0" u="none" strike="noStrike" dirty="0">
                          <a:solidFill>
                            <a:srgbClr val="FFFFFF"/>
                          </a:solidFill>
                          <a:effectLst/>
                          <a:latin typeface="Arial" panose="020B0604020202020204" pitchFamily="34" charset="0"/>
                        </a:rPr>
                        <a:t>Welsh destinations</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solidFill>
                            <a:srgbClr val="FFFFFF"/>
                          </a:solidFill>
                          <a:effectLst/>
                          <a:latin typeface="Arial" panose="020B0604020202020204" pitchFamily="34" charset="0"/>
                        </a:rPr>
                        <a:t>Share of spend</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1E1541"/>
                    </a:solidFill>
                  </a:tcPr>
                </a:tc>
                <a:extLst>
                  <a:ext uri="{0D108BD9-81ED-4DB2-BD59-A6C34878D82A}">
                    <a16:rowId xmlns:a16="http://schemas.microsoft.com/office/drawing/2014/main" val="2335769331"/>
                  </a:ext>
                </a:extLst>
              </a:tr>
              <a:tr h="216000">
                <a:tc>
                  <a:txBody>
                    <a:bodyPr/>
                    <a:lstStyle/>
                    <a:p>
                      <a:pPr algn="ctr" fontAlgn="ctr">
                        <a:buNone/>
                      </a:pPr>
                      <a:r>
                        <a:rPr lang="en-GB" sz="1100" b="0" i="0" u="none" strike="noStrike" dirty="0">
                          <a:solidFill>
                            <a:srgbClr val="FFFFFF"/>
                          </a:solidFill>
                          <a:effectLst/>
                          <a:latin typeface="Arial" panose="020B0604020202020204" pitchFamily="34" charset="0"/>
                        </a:rPr>
                        <a:t>Mid Wales</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Arial" panose="020B0604020202020204" pitchFamily="34" charset="0"/>
                        </a:rPr>
                        <a:t>0.2%</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A9573"/>
                    </a:solidFill>
                  </a:tcPr>
                </a:tc>
                <a:extLst>
                  <a:ext uri="{0D108BD9-81ED-4DB2-BD59-A6C34878D82A}">
                    <a16:rowId xmlns:a16="http://schemas.microsoft.com/office/drawing/2014/main" val="3107217509"/>
                  </a:ext>
                </a:extLst>
              </a:tr>
              <a:tr h="216000">
                <a:tc>
                  <a:txBody>
                    <a:bodyPr/>
                    <a:lstStyle/>
                    <a:p>
                      <a:pPr algn="ctr" fontAlgn="ctr">
                        <a:buNone/>
                      </a:pPr>
                      <a:r>
                        <a:rPr lang="en-GB" sz="1100" b="0" i="0" u="none" strike="noStrike" dirty="0">
                          <a:solidFill>
                            <a:srgbClr val="FFFFFF"/>
                          </a:solidFill>
                          <a:effectLst/>
                          <a:latin typeface="Arial" panose="020B0604020202020204" pitchFamily="34" charset="0"/>
                        </a:rPr>
                        <a:t>North Wales</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Arial" panose="020B0604020202020204" pitchFamily="34" charset="0"/>
                        </a:rPr>
                        <a:t>0.4%</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EDE81"/>
                    </a:solidFill>
                  </a:tcPr>
                </a:tc>
                <a:extLst>
                  <a:ext uri="{0D108BD9-81ED-4DB2-BD59-A6C34878D82A}">
                    <a16:rowId xmlns:a16="http://schemas.microsoft.com/office/drawing/2014/main" val="548337013"/>
                  </a:ext>
                </a:extLst>
              </a:tr>
              <a:tr h="216000">
                <a:tc>
                  <a:txBody>
                    <a:bodyPr/>
                    <a:lstStyle/>
                    <a:p>
                      <a:pPr algn="ctr" fontAlgn="ctr">
                        <a:buNone/>
                      </a:pPr>
                      <a:r>
                        <a:rPr lang="en-GB" sz="1100" b="0" i="0" u="none" strike="noStrike" dirty="0">
                          <a:solidFill>
                            <a:srgbClr val="FFFFFF"/>
                          </a:solidFill>
                          <a:effectLst/>
                          <a:latin typeface="Arial" panose="020B0604020202020204" pitchFamily="34" charset="0"/>
                        </a:rPr>
                        <a:t>South East Wales</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Arial" panose="020B0604020202020204" pitchFamily="34" charset="0"/>
                        </a:rPr>
                        <a:t>0.8%</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EEB84"/>
                    </a:solidFill>
                  </a:tcPr>
                </a:tc>
                <a:extLst>
                  <a:ext uri="{0D108BD9-81ED-4DB2-BD59-A6C34878D82A}">
                    <a16:rowId xmlns:a16="http://schemas.microsoft.com/office/drawing/2014/main" val="2415523386"/>
                  </a:ext>
                </a:extLst>
              </a:tr>
              <a:tr h="216000">
                <a:tc>
                  <a:txBody>
                    <a:bodyPr/>
                    <a:lstStyle/>
                    <a:p>
                      <a:pPr algn="ctr" fontAlgn="ctr">
                        <a:buNone/>
                      </a:pPr>
                      <a:r>
                        <a:rPr lang="en-GB" sz="1100" b="0" i="0" u="none" strike="noStrike" dirty="0">
                          <a:solidFill>
                            <a:srgbClr val="FFFFFF"/>
                          </a:solidFill>
                          <a:effectLst/>
                          <a:latin typeface="Arial" panose="020B0604020202020204" pitchFamily="34" charset="0"/>
                        </a:rPr>
                        <a:t>South West Wales</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1E1541"/>
                    </a:solidFill>
                  </a:tcPr>
                </a:tc>
                <a:tc>
                  <a:txBody>
                    <a:bodyPr/>
                    <a:lstStyle/>
                    <a:p>
                      <a:pPr algn="ctr" fontAlgn="ctr">
                        <a:buNone/>
                      </a:pPr>
                      <a:r>
                        <a:rPr lang="en-GB" sz="1100" b="0" i="0" u="none" strike="noStrike" dirty="0">
                          <a:effectLst/>
                          <a:latin typeface="Arial" panose="020B0604020202020204" pitchFamily="34" charset="0"/>
                        </a:rPr>
                        <a:t>0.2%</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A9974"/>
                    </a:solidFill>
                  </a:tcPr>
                </a:tc>
                <a:extLst>
                  <a:ext uri="{0D108BD9-81ED-4DB2-BD59-A6C34878D82A}">
                    <a16:rowId xmlns:a16="http://schemas.microsoft.com/office/drawing/2014/main" val="3984525860"/>
                  </a:ext>
                </a:extLst>
              </a:tr>
              <a:tr h="216000">
                <a:tc>
                  <a:txBody>
                    <a:bodyPr/>
                    <a:lstStyle/>
                    <a:p>
                      <a:pPr algn="ctr" fontAlgn="ctr">
                        <a:buNone/>
                      </a:pPr>
                      <a:r>
                        <a:rPr lang="en-GB" sz="1100" b="1" i="0" u="none" strike="noStrike" dirty="0">
                          <a:solidFill>
                            <a:srgbClr val="FFFFFF"/>
                          </a:solidFill>
                          <a:effectLst/>
                          <a:latin typeface="Arial" panose="020B0604020202020204" pitchFamily="34" charset="0"/>
                        </a:rPr>
                        <a:t>TOTAL WALES</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1E1541"/>
                    </a:solidFill>
                  </a:tcPr>
                </a:tc>
                <a:tc>
                  <a:txBody>
                    <a:bodyPr/>
                    <a:lstStyle/>
                    <a:p>
                      <a:pPr algn="ctr" fontAlgn="ctr">
                        <a:buNone/>
                      </a:pPr>
                      <a:r>
                        <a:rPr lang="en-GB" sz="1100" b="1" i="0" u="none" strike="noStrike" dirty="0">
                          <a:solidFill>
                            <a:srgbClr val="FFFFFF"/>
                          </a:solidFill>
                          <a:effectLst/>
                          <a:latin typeface="Arial" panose="020B0604020202020204" pitchFamily="34" charset="0"/>
                        </a:rPr>
                        <a:t> 1.6%</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1E1541"/>
                    </a:solidFill>
                  </a:tcPr>
                </a:tc>
                <a:extLst>
                  <a:ext uri="{0D108BD9-81ED-4DB2-BD59-A6C34878D82A}">
                    <a16:rowId xmlns:a16="http://schemas.microsoft.com/office/drawing/2014/main" val="427414546"/>
                  </a:ext>
                </a:extLst>
              </a:tr>
            </a:tbl>
          </a:graphicData>
        </a:graphic>
      </p:graphicFrame>
      <p:sp>
        <p:nvSpPr>
          <p:cNvPr id="10" name="Rectangle 9">
            <a:extLst>
              <a:ext uri="{FF2B5EF4-FFF2-40B4-BE49-F238E27FC236}">
                <a16:creationId xmlns:a16="http://schemas.microsoft.com/office/drawing/2014/main" id="{B8302B5D-F63B-CCB1-FB2E-413DC17C6215}"/>
              </a:ext>
              <a:ext uri="{C183D7F6-B498-43B3-948B-1728B52AA6E4}">
                <adec:decorative xmlns:adec="http://schemas.microsoft.com/office/drawing/2017/decorative" val="0"/>
              </a:ext>
            </a:extLst>
          </p:cNvPr>
          <p:cNvSpPr/>
          <p:nvPr/>
        </p:nvSpPr>
        <p:spPr>
          <a:xfrm>
            <a:off x="605027" y="4221229"/>
            <a:ext cx="10981946" cy="12316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Clr>
                <a:srgbClr val="C00000"/>
              </a:buClr>
              <a:buFont typeface="Arial" panose="020B0604020202020204" pitchFamily="34" charset="0"/>
              <a:buChar char="•"/>
            </a:pPr>
            <a:r>
              <a:rPr lang="en-GB" sz="1400" dirty="0">
                <a:solidFill>
                  <a:schemeClr val="accent1"/>
                </a:solidFill>
                <a:latin typeface="Arial" panose="020B0604020202020204"/>
              </a:rPr>
              <a:t>Scotland received just over 12% of spend by inbound Visa cardholders to Britain in 2025. Edinburgh and South East Scotland City Region received the highest share of spend at 6%, the highest share of spend for any destination outside London. </a:t>
            </a:r>
          </a:p>
          <a:p>
            <a:pPr marL="285750" indent="-285750">
              <a:buClr>
                <a:srgbClr val="C00000"/>
              </a:buClr>
              <a:buFont typeface="Arial" panose="020B0604020202020204" pitchFamily="34" charset="0"/>
              <a:buChar char="•"/>
            </a:pPr>
            <a:endParaRPr lang="en-GB" sz="1400" dirty="0">
              <a:solidFill>
                <a:schemeClr val="accent1"/>
              </a:solidFill>
              <a:latin typeface="Arial" panose="020B0604020202020204"/>
            </a:endParaRPr>
          </a:p>
          <a:p>
            <a:pPr marL="285750" indent="-285750">
              <a:buClr>
                <a:srgbClr val="C00000"/>
              </a:buClr>
              <a:buFont typeface="Arial" panose="020B0604020202020204" pitchFamily="34" charset="0"/>
              <a:buChar char="•"/>
            </a:pPr>
            <a:r>
              <a:rPr lang="en-GB" sz="1400" dirty="0">
                <a:solidFill>
                  <a:schemeClr val="accent1"/>
                </a:solidFill>
                <a:latin typeface="Arial" panose="020B0604020202020204"/>
              </a:rPr>
              <a:t>Wales received just under 2% of inbound spend to Britain in 2025, with South East Wales receiving the largest share at almost 1%. </a:t>
            </a:r>
          </a:p>
        </p:txBody>
      </p:sp>
      <p:sp>
        <p:nvSpPr>
          <p:cNvPr id="6" name="Text Placeholder 2">
            <a:extLst>
              <a:ext uri="{FF2B5EF4-FFF2-40B4-BE49-F238E27FC236}">
                <a16:creationId xmlns:a16="http://schemas.microsoft.com/office/drawing/2014/main" id="{0E49C59F-F3C2-3FF9-8FBB-90FD7DF2A43E}"/>
              </a:ext>
            </a:extLst>
          </p:cNvPr>
          <p:cNvSpPr>
            <a:spLocks noGrp="1"/>
          </p:cNvSpPr>
          <p:nvPr>
            <p:ph type="body" sz="quarter" idx="11"/>
          </p:nvPr>
        </p:nvSpPr>
        <p:spPr>
          <a:xfrm>
            <a:off x="117583" y="6463429"/>
            <a:ext cx="9056562" cy="336455"/>
          </a:xfrm>
        </p:spPr>
        <p:txBody>
          <a:bodyPr/>
          <a:lstStyle/>
          <a:p>
            <a:r>
              <a:rPr lang="en-GB" sz="1100" dirty="0"/>
              <a:t>This data covers in-person Visa card spend and cash withdrawals; online spend is excluded. A</a:t>
            </a:r>
            <a:r>
              <a:rPr lang="en-GB" sz="1100" dirty="0">
                <a:latin typeface="Arial" panose="020B0604020202020204" pitchFamily="34" charset="0"/>
                <a:cs typeface="Arial" panose="020B0604020202020204" pitchFamily="34" charset="0"/>
              </a:rPr>
              <a:t>ll values and percentage changes in spend are in nominal terms unless otherwise specified. Please refer to the appendix for details on destination definitions. </a:t>
            </a:r>
            <a:endParaRPr lang="en-GB" sz="1100" dirty="0"/>
          </a:p>
        </p:txBody>
      </p:sp>
    </p:spTree>
    <p:extLst>
      <p:ext uri="{BB962C8B-B14F-4D97-AF65-F5344CB8AC3E}">
        <p14:creationId xmlns:p14="http://schemas.microsoft.com/office/powerpoint/2010/main" val="31817745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82204-F60D-30F2-9CB3-98E6EA4131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7EA5CE-F936-4A5A-86C2-2040C6D05BBA}"/>
              </a:ext>
            </a:extLst>
          </p:cNvPr>
          <p:cNvSpPr>
            <a:spLocks noGrp="1"/>
          </p:cNvSpPr>
          <p:nvPr>
            <p:ph type="title"/>
          </p:nvPr>
        </p:nvSpPr>
        <p:spPr/>
        <p:txBody>
          <a:bodyPr>
            <a:normAutofit fontScale="90000"/>
          </a:bodyPr>
          <a:lstStyle/>
          <a:p>
            <a:r>
              <a:rPr lang="en-GB" sz="2700" b="1" dirty="0">
                <a:latin typeface="Arial Black" panose="020B0A04020102020204" pitchFamily="34" charset="0"/>
              </a:rPr>
              <a:t>Spend growth</a:t>
            </a:r>
            <a:r>
              <a:rPr lang="en-GB" dirty="0">
                <a:latin typeface="+mj-lt"/>
              </a:rPr>
              <a:t>| </a:t>
            </a:r>
            <a:r>
              <a:rPr lang="en-GB" sz="2700" dirty="0">
                <a:latin typeface="+mj-lt"/>
              </a:rPr>
              <a:t>Scotland and Northern England showing strongest growth</a:t>
            </a:r>
          </a:p>
        </p:txBody>
      </p:sp>
      <p:grpSp>
        <p:nvGrpSpPr>
          <p:cNvPr id="5" name="Group 4">
            <a:extLst>
              <a:ext uri="{FF2B5EF4-FFF2-40B4-BE49-F238E27FC236}">
                <a16:creationId xmlns:a16="http://schemas.microsoft.com/office/drawing/2014/main" id="{0DA5B519-65BB-7AE3-F9D2-2CB23D9580F4}"/>
              </a:ext>
              <a:ext uri="{C183D7F6-B498-43B3-948B-1728B52AA6E4}">
                <adec:decorative xmlns:adec="http://schemas.microsoft.com/office/drawing/2017/decorative" val="1"/>
              </a:ext>
            </a:extLst>
          </p:cNvPr>
          <p:cNvGrpSpPr/>
          <p:nvPr/>
        </p:nvGrpSpPr>
        <p:grpSpPr>
          <a:xfrm>
            <a:off x="442373" y="1003156"/>
            <a:ext cx="6685756" cy="5179333"/>
            <a:chOff x="442373" y="1003156"/>
            <a:chExt cx="6685756" cy="5179333"/>
          </a:xfrm>
        </p:grpSpPr>
        <p:grpSp>
          <p:nvGrpSpPr>
            <p:cNvPr id="3" name="Group 2">
              <a:extLst>
                <a:ext uri="{FF2B5EF4-FFF2-40B4-BE49-F238E27FC236}">
                  <a16:creationId xmlns:a16="http://schemas.microsoft.com/office/drawing/2014/main" id="{9FC0F715-E62F-ABB5-C101-86039B5AAE8B}"/>
                </a:ext>
                <a:ext uri="{C183D7F6-B498-43B3-948B-1728B52AA6E4}">
                  <adec:decorative xmlns:adec="http://schemas.microsoft.com/office/drawing/2017/decorative" val="1"/>
                </a:ext>
              </a:extLst>
            </p:cNvPr>
            <p:cNvGrpSpPr/>
            <p:nvPr/>
          </p:nvGrpSpPr>
          <p:grpSpPr>
            <a:xfrm>
              <a:off x="1944510" y="1268010"/>
              <a:ext cx="3040620" cy="4814629"/>
              <a:chOff x="1944510" y="1268010"/>
              <a:chExt cx="3040620" cy="4814629"/>
            </a:xfrm>
          </p:grpSpPr>
          <p:sp>
            <p:nvSpPr>
              <p:cNvPr id="4" name="Freeform 145">
                <a:extLst>
                  <a:ext uri="{FF2B5EF4-FFF2-40B4-BE49-F238E27FC236}">
                    <a16:creationId xmlns:a16="http://schemas.microsoft.com/office/drawing/2014/main" id="{6373298B-0649-E12D-1B02-430B4739B67E}"/>
                  </a:ext>
                </a:extLst>
              </p:cNvPr>
              <p:cNvSpPr/>
              <p:nvPr/>
            </p:nvSpPr>
            <p:spPr>
              <a:xfrm>
                <a:off x="2901969" y="4463777"/>
                <a:ext cx="835753" cy="926308"/>
              </a:xfrm>
              <a:custGeom>
                <a:avLst/>
                <a:gdLst>
                  <a:gd name="connsiteX0" fmla="*/ 457086 w 457085"/>
                  <a:gd name="connsiteY0" fmla="*/ 495134 h 564338"/>
                  <a:gd name="connsiteX1" fmla="*/ 439941 w 457085"/>
                  <a:gd name="connsiteY1" fmla="*/ 514148 h 564338"/>
                  <a:gd name="connsiteX2" fmla="*/ 414137 w 457085"/>
                  <a:gd name="connsiteY2" fmla="*/ 526824 h 564338"/>
                  <a:gd name="connsiteX3" fmla="*/ 396564 w 457085"/>
                  <a:gd name="connsiteY3" fmla="*/ 521942 h 564338"/>
                  <a:gd name="connsiteX4" fmla="*/ 365360 w 457085"/>
                  <a:gd name="connsiteY4" fmla="*/ 547808 h 564338"/>
                  <a:gd name="connsiteX5" fmla="*/ 364846 w 457085"/>
                  <a:gd name="connsiteY5" fmla="*/ 560912 h 564338"/>
                  <a:gd name="connsiteX6" fmla="*/ 338014 w 457085"/>
                  <a:gd name="connsiteY6" fmla="*/ 564338 h 564338"/>
                  <a:gd name="connsiteX7" fmla="*/ 300466 w 457085"/>
                  <a:gd name="connsiteY7" fmla="*/ 561426 h 564338"/>
                  <a:gd name="connsiteX8" fmla="*/ 282893 w 457085"/>
                  <a:gd name="connsiteY8" fmla="*/ 541898 h 564338"/>
                  <a:gd name="connsiteX9" fmla="*/ 270205 w 457085"/>
                  <a:gd name="connsiteY9" fmla="*/ 540956 h 564338"/>
                  <a:gd name="connsiteX10" fmla="*/ 251689 w 457085"/>
                  <a:gd name="connsiteY10" fmla="*/ 497532 h 564338"/>
                  <a:gd name="connsiteX11" fmla="*/ 231715 w 457085"/>
                  <a:gd name="connsiteY11" fmla="*/ 500958 h 564338"/>
                  <a:gd name="connsiteX12" fmla="*/ 228286 w 457085"/>
                  <a:gd name="connsiteY12" fmla="*/ 504384 h 564338"/>
                  <a:gd name="connsiteX13" fmla="*/ 222885 w 457085"/>
                  <a:gd name="connsiteY13" fmla="*/ 516118 h 564338"/>
                  <a:gd name="connsiteX14" fmla="*/ 198968 w 457085"/>
                  <a:gd name="connsiteY14" fmla="*/ 515604 h 564338"/>
                  <a:gd name="connsiteX15" fmla="*/ 188252 w 457085"/>
                  <a:gd name="connsiteY15" fmla="*/ 521000 h 564338"/>
                  <a:gd name="connsiteX16" fmla="*/ 172222 w 457085"/>
                  <a:gd name="connsiteY16" fmla="*/ 511664 h 564338"/>
                  <a:gd name="connsiteX17" fmla="*/ 169736 w 457085"/>
                  <a:gd name="connsiteY17" fmla="*/ 500958 h 564338"/>
                  <a:gd name="connsiteX18" fmla="*/ 177022 w 457085"/>
                  <a:gd name="connsiteY18" fmla="*/ 494192 h 564338"/>
                  <a:gd name="connsiteX19" fmla="*/ 190738 w 457085"/>
                  <a:gd name="connsiteY19" fmla="*/ 496076 h 564338"/>
                  <a:gd name="connsiteX20" fmla="*/ 207797 w 457085"/>
                  <a:gd name="connsiteY20" fmla="*/ 487854 h 564338"/>
                  <a:gd name="connsiteX21" fmla="*/ 193138 w 457085"/>
                  <a:gd name="connsiteY21" fmla="*/ 486398 h 564338"/>
                  <a:gd name="connsiteX22" fmla="*/ 188766 w 457085"/>
                  <a:gd name="connsiteY22" fmla="*/ 480488 h 564338"/>
                  <a:gd name="connsiteX23" fmla="*/ 169221 w 457085"/>
                  <a:gd name="connsiteY23" fmla="*/ 483400 h 564338"/>
                  <a:gd name="connsiteX24" fmla="*/ 159020 w 457085"/>
                  <a:gd name="connsiteY24" fmla="*/ 467812 h 564338"/>
                  <a:gd name="connsiteX25" fmla="*/ 160477 w 457085"/>
                  <a:gd name="connsiteY25" fmla="*/ 454708 h 564338"/>
                  <a:gd name="connsiteX26" fmla="*/ 148304 w 457085"/>
                  <a:gd name="connsiteY26" fmla="*/ 462502 h 564338"/>
                  <a:gd name="connsiteX27" fmla="*/ 111700 w 457085"/>
                  <a:gd name="connsiteY27" fmla="*/ 461988 h 564338"/>
                  <a:gd name="connsiteX28" fmla="*/ 106813 w 457085"/>
                  <a:gd name="connsiteY28" fmla="*/ 466356 h 564338"/>
                  <a:gd name="connsiteX29" fmla="*/ 100470 w 457085"/>
                  <a:gd name="connsiteY29" fmla="*/ 482972 h 564338"/>
                  <a:gd name="connsiteX30" fmla="*/ 88725 w 457085"/>
                  <a:gd name="connsiteY30" fmla="*/ 487854 h 564338"/>
                  <a:gd name="connsiteX31" fmla="*/ 76552 w 457085"/>
                  <a:gd name="connsiteY31" fmla="*/ 484856 h 564338"/>
                  <a:gd name="connsiteX32" fmla="*/ 60008 w 457085"/>
                  <a:gd name="connsiteY32" fmla="*/ 500016 h 564338"/>
                  <a:gd name="connsiteX33" fmla="*/ 44406 w 457085"/>
                  <a:gd name="connsiteY33" fmla="*/ 489310 h 564338"/>
                  <a:gd name="connsiteX34" fmla="*/ 35576 w 457085"/>
                  <a:gd name="connsiteY34" fmla="*/ 477062 h 564338"/>
                  <a:gd name="connsiteX35" fmla="*/ 51178 w 457085"/>
                  <a:gd name="connsiteY35" fmla="*/ 468840 h 564338"/>
                  <a:gd name="connsiteX36" fmla="*/ 27261 w 457085"/>
                  <a:gd name="connsiteY36" fmla="*/ 464900 h 564338"/>
                  <a:gd name="connsiteX37" fmla="*/ 24860 w 457085"/>
                  <a:gd name="connsiteY37" fmla="*/ 473722 h 564338"/>
                  <a:gd name="connsiteX38" fmla="*/ 11230 w 457085"/>
                  <a:gd name="connsiteY38" fmla="*/ 459076 h 564338"/>
                  <a:gd name="connsiteX39" fmla="*/ 20917 w 457085"/>
                  <a:gd name="connsiteY39" fmla="*/ 451282 h 564338"/>
                  <a:gd name="connsiteX40" fmla="*/ 34633 w 457085"/>
                  <a:gd name="connsiteY40" fmla="*/ 449312 h 564338"/>
                  <a:gd name="connsiteX41" fmla="*/ 34633 w 457085"/>
                  <a:gd name="connsiteY41" fmla="*/ 435694 h 564338"/>
                  <a:gd name="connsiteX42" fmla="*/ 22460 w 457085"/>
                  <a:gd name="connsiteY42" fmla="*/ 423018 h 564338"/>
                  <a:gd name="connsiteX43" fmla="*/ 3858 w 457085"/>
                  <a:gd name="connsiteY43" fmla="*/ 425416 h 564338"/>
                  <a:gd name="connsiteX44" fmla="*/ 0 w 457085"/>
                  <a:gd name="connsiteY44" fmla="*/ 419592 h 564338"/>
                  <a:gd name="connsiteX45" fmla="*/ 514 w 457085"/>
                  <a:gd name="connsiteY45" fmla="*/ 411798 h 564338"/>
                  <a:gd name="connsiteX46" fmla="*/ 37548 w 457085"/>
                  <a:gd name="connsiteY46" fmla="*/ 396210 h 564338"/>
                  <a:gd name="connsiteX47" fmla="*/ 39519 w 457085"/>
                  <a:gd name="connsiteY47" fmla="*/ 381136 h 564338"/>
                  <a:gd name="connsiteX48" fmla="*/ 52206 w 457085"/>
                  <a:gd name="connsiteY48" fmla="*/ 378652 h 564338"/>
                  <a:gd name="connsiteX49" fmla="*/ 58979 w 457085"/>
                  <a:gd name="connsiteY49" fmla="*/ 386446 h 564338"/>
                  <a:gd name="connsiteX50" fmla="*/ 70209 w 457085"/>
                  <a:gd name="connsiteY50" fmla="*/ 380108 h 564338"/>
                  <a:gd name="connsiteX51" fmla="*/ 83925 w 457085"/>
                  <a:gd name="connsiteY51" fmla="*/ 382592 h 564338"/>
                  <a:gd name="connsiteX52" fmla="*/ 93612 w 457085"/>
                  <a:gd name="connsiteY52" fmla="*/ 368888 h 564338"/>
                  <a:gd name="connsiteX53" fmla="*/ 99527 w 457085"/>
                  <a:gd name="connsiteY53" fmla="*/ 356726 h 564338"/>
                  <a:gd name="connsiteX54" fmla="*/ 109728 w 457085"/>
                  <a:gd name="connsiteY54" fmla="*/ 359638 h 564338"/>
                  <a:gd name="connsiteX55" fmla="*/ 112643 w 457085"/>
                  <a:gd name="connsiteY55" fmla="*/ 354756 h 564338"/>
                  <a:gd name="connsiteX56" fmla="*/ 136560 w 457085"/>
                  <a:gd name="connsiteY56" fmla="*/ 354328 h 564338"/>
                  <a:gd name="connsiteX57" fmla="*/ 166306 w 457085"/>
                  <a:gd name="connsiteY57" fmla="*/ 332830 h 564338"/>
                  <a:gd name="connsiteX58" fmla="*/ 189709 w 457085"/>
                  <a:gd name="connsiteY58" fmla="*/ 322124 h 564338"/>
                  <a:gd name="connsiteX59" fmla="*/ 204368 w 457085"/>
                  <a:gd name="connsiteY59" fmla="*/ 304566 h 564338"/>
                  <a:gd name="connsiteX60" fmla="*/ 220485 w 457085"/>
                  <a:gd name="connsiteY60" fmla="*/ 259772 h 564338"/>
                  <a:gd name="connsiteX61" fmla="*/ 219027 w 457085"/>
                  <a:gd name="connsiteY61" fmla="*/ 245126 h 564338"/>
                  <a:gd name="connsiteX62" fmla="*/ 205826 w 457085"/>
                  <a:gd name="connsiteY62" fmla="*/ 223200 h 564338"/>
                  <a:gd name="connsiteX63" fmla="*/ 220999 w 457085"/>
                  <a:gd name="connsiteY63" fmla="*/ 203244 h 564338"/>
                  <a:gd name="connsiteX64" fmla="*/ 223399 w 457085"/>
                  <a:gd name="connsiteY64" fmla="*/ 193994 h 564338"/>
                  <a:gd name="connsiteX65" fmla="*/ 208312 w 457085"/>
                  <a:gd name="connsiteY65" fmla="*/ 173524 h 564338"/>
                  <a:gd name="connsiteX66" fmla="*/ 210712 w 457085"/>
                  <a:gd name="connsiteY66" fmla="*/ 162818 h 564338"/>
                  <a:gd name="connsiteX67" fmla="*/ 208312 w 457085"/>
                  <a:gd name="connsiteY67" fmla="*/ 148686 h 564338"/>
                  <a:gd name="connsiteX68" fmla="*/ 220999 w 457085"/>
                  <a:gd name="connsiteY68" fmla="*/ 139864 h 564338"/>
                  <a:gd name="connsiteX69" fmla="*/ 169221 w 457085"/>
                  <a:gd name="connsiteY69" fmla="*/ 145774 h 564338"/>
                  <a:gd name="connsiteX70" fmla="*/ 149247 w 457085"/>
                  <a:gd name="connsiteY70" fmla="*/ 161362 h 564338"/>
                  <a:gd name="connsiteX71" fmla="*/ 149762 w 457085"/>
                  <a:gd name="connsiteY71" fmla="*/ 171040 h 564338"/>
                  <a:gd name="connsiteX72" fmla="*/ 142389 w 457085"/>
                  <a:gd name="connsiteY72" fmla="*/ 175922 h 564338"/>
                  <a:gd name="connsiteX73" fmla="*/ 130216 w 457085"/>
                  <a:gd name="connsiteY73" fmla="*/ 165730 h 564338"/>
                  <a:gd name="connsiteX74" fmla="*/ 105870 w 457085"/>
                  <a:gd name="connsiteY74" fmla="*/ 173524 h 564338"/>
                  <a:gd name="connsiteX75" fmla="*/ 101413 w 457085"/>
                  <a:gd name="connsiteY75" fmla="*/ 171040 h 564338"/>
                  <a:gd name="connsiteX76" fmla="*/ 136046 w 457085"/>
                  <a:gd name="connsiteY76" fmla="*/ 132584 h 564338"/>
                  <a:gd name="connsiteX77" fmla="*/ 143932 w 457085"/>
                  <a:gd name="connsiteY77" fmla="*/ 131128 h 564338"/>
                  <a:gd name="connsiteX78" fmla="*/ 177022 w 457085"/>
                  <a:gd name="connsiteY78" fmla="*/ 106290 h 564338"/>
                  <a:gd name="connsiteX79" fmla="*/ 177537 w 457085"/>
                  <a:gd name="connsiteY79" fmla="*/ 80938 h 564338"/>
                  <a:gd name="connsiteX80" fmla="*/ 161935 w 457085"/>
                  <a:gd name="connsiteY80" fmla="*/ 70232 h 564338"/>
                  <a:gd name="connsiteX81" fmla="*/ 145390 w 457085"/>
                  <a:gd name="connsiteY81" fmla="*/ 48734 h 564338"/>
                  <a:gd name="connsiteX82" fmla="*/ 135617 w 457085"/>
                  <a:gd name="connsiteY82" fmla="*/ 47792 h 564338"/>
                  <a:gd name="connsiteX83" fmla="*/ 120958 w 457085"/>
                  <a:gd name="connsiteY83" fmla="*/ 27322 h 564338"/>
                  <a:gd name="connsiteX84" fmla="*/ 139989 w 457085"/>
                  <a:gd name="connsiteY84" fmla="*/ 23896 h 564338"/>
                  <a:gd name="connsiteX85" fmla="*/ 142904 w 457085"/>
                  <a:gd name="connsiteY85" fmla="*/ 3940 h 564338"/>
                  <a:gd name="connsiteX86" fmla="*/ 186795 w 457085"/>
                  <a:gd name="connsiteY86" fmla="*/ 0 h 564338"/>
                  <a:gd name="connsiteX87" fmla="*/ 193138 w 457085"/>
                  <a:gd name="connsiteY87" fmla="*/ 19014 h 564338"/>
                  <a:gd name="connsiteX88" fmla="*/ 199996 w 457085"/>
                  <a:gd name="connsiteY88" fmla="*/ 32632 h 564338"/>
                  <a:gd name="connsiteX89" fmla="*/ 226314 w 457085"/>
                  <a:gd name="connsiteY89" fmla="*/ 32204 h 564338"/>
                  <a:gd name="connsiteX90" fmla="*/ 210712 w 457085"/>
                  <a:gd name="connsiteY90" fmla="*/ 53616 h 564338"/>
                  <a:gd name="connsiteX91" fmla="*/ 236601 w 457085"/>
                  <a:gd name="connsiteY91" fmla="*/ 49248 h 564338"/>
                  <a:gd name="connsiteX92" fmla="*/ 262404 w 457085"/>
                  <a:gd name="connsiteY92" fmla="*/ 39998 h 564338"/>
                  <a:gd name="connsiteX93" fmla="*/ 260947 w 457085"/>
                  <a:gd name="connsiteY93" fmla="*/ 25866 h 564338"/>
                  <a:gd name="connsiteX94" fmla="*/ 278521 w 457085"/>
                  <a:gd name="connsiteY94" fmla="*/ 35116 h 564338"/>
                  <a:gd name="connsiteX95" fmla="*/ 300466 w 457085"/>
                  <a:gd name="connsiteY95" fmla="*/ 38028 h 564338"/>
                  <a:gd name="connsiteX96" fmla="*/ 348301 w 457085"/>
                  <a:gd name="connsiteY96" fmla="*/ 21498 h 564338"/>
                  <a:gd name="connsiteX97" fmla="*/ 373675 w 457085"/>
                  <a:gd name="connsiteY97" fmla="*/ 44366 h 564338"/>
                  <a:gd name="connsiteX98" fmla="*/ 456400 w 457085"/>
                  <a:gd name="connsiteY98" fmla="*/ 90959 h 56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457085" h="564338">
                    <a:moveTo>
                      <a:pt x="457086" y="495134"/>
                    </a:moveTo>
                    <a:lnTo>
                      <a:pt x="439941" y="514148"/>
                    </a:lnTo>
                    <a:lnTo>
                      <a:pt x="414137" y="526824"/>
                    </a:lnTo>
                    <a:lnTo>
                      <a:pt x="396564" y="521942"/>
                    </a:lnTo>
                    <a:lnTo>
                      <a:pt x="365360" y="547808"/>
                    </a:lnTo>
                    <a:lnTo>
                      <a:pt x="364846" y="560912"/>
                    </a:lnTo>
                    <a:lnTo>
                      <a:pt x="338014" y="564338"/>
                    </a:lnTo>
                    <a:lnTo>
                      <a:pt x="300466" y="561426"/>
                    </a:lnTo>
                    <a:lnTo>
                      <a:pt x="282893" y="541898"/>
                    </a:lnTo>
                    <a:lnTo>
                      <a:pt x="270205" y="540956"/>
                    </a:lnTo>
                    <a:lnTo>
                      <a:pt x="251689" y="497532"/>
                    </a:lnTo>
                    <a:lnTo>
                      <a:pt x="231715" y="500958"/>
                    </a:lnTo>
                    <a:lnTo>
                      <a:pt x="228286" y="504384"/>
                    </a:lnTo>
                    <a:lnTo>
                      <a:pt x="222885" y="516118"/>
                    </a:lnTo>
                    <a:lnTo>
                      <a:pt x="198968" y="515604"/>
                    </a:lnTo>
                    <a:lnTo>
                      <a:pt x="188252" y="521000"/>
                    </a:lnTo>
                    <a:lnTo>
                      <a:pt x="172222" y="511664"/>
                    </a:lnTo>
                    <a:lnTo>
                      <a:pt x="169736" y="500958"/>
                    </a:lnTo>
                    <a:lnTo>
                      <a:pt x="177022" y="494192"/>
                    </a:lnTo>
                    <a:lnTo>
                      <a:pt x="190738" y="496076"/>
                    </a:lnTo>
                    <a:lnTo>
                      <a:pt x="207797" y="487854"/>
                    </a:lnTo>
                    <a:lnTo>
                      <a:pt x="193138" y="486398"/>
                    </a:lnTo>
                    <a:lnTo>
                      <a:pt x="188766" y="480488"/>
                    </a:lnTo>
                    <a:lnTo>
                      <a:pt x="169221" y="483400"/>
                    </a:lnTo>
                    <a:lnTo>
                      <a:pt x="159020" y="467812"/>
                    </a:lnTo>
                    <a:lnTo>
                      <a:pt x="160477" y="454708"/>
                    </a:lnTo>
                    <a:lnTo>
                      <a:pt x="148304" y="462502"/>
                    </a:lnTo>
                    <a:lnTo>
                      <a:pt x="111700" y="461988"/>
                    </a:lnTo>
                    <a:lnTo>
                      <a:pt x="106813" y="466356"/>
                    </a:lnTo>
                    <a:lnTo>
                      <a:pt x="100470" y="482972"/>
                    </a:lnTo>
                    <a:lnTo>
                      <a:pt x="88725" y="487854"/>
                    </a:lnTo>
                    <a:lnTo>
                      <a:pt x="76552" y="484856"/>
                    </a:lnTo>
                    <a:lnTo>
                      <a:pt x="60008" y="500016"/>
                    </a:lnTo>
                    <a:lnTo>
                      <a:pt x="44406" y="489310"/>
                    </a:lnTo>
                    <a:lnTo>
                      <a:pt x="35576" y="477062"/>
                    </a:lnTo>
                    <a:lnTo>
                      <a:pt x="51178" y="468840"/>
                    </a:lnTo>
                    <a:lnTo>
                      <a:pt x="27261" y="464900"/>
                    </a:lnTo>
                    <a:lnTo>
                      <a:pt x="24860" y="473722"/>
                    </a:lnTo>
                    <a:lnTo>
                      <a:pt x="11230" y="459076"/>
                    </a:lnTo>
                    <a:lnTo>
                      <a:pt x="20917" y="451282"/>
                    </a:lnTo>
                    <a:lnTo>
                      <a:pt x="34633" y="449312"/>
                    </a:lnTo>
                    <a:lnTo>
                      <a:pt x="34633" y="435694"/>
                    </a:lnTo>
                    <a:lnTo>
                      <a:pt x="22460" y="423018"/>
                    </a:lnTo>
                    <a:lnTo>
                      <a:pt x="3858" y="425416"/>
                    </a:lnTo>
                    <a:lnTo>
                      <a:pt x="0" y="419592"/>
                    </a:lnTo>
                    <a:lnTo>
                      <a:pt x="514" y="411798"/>
                    </a:lnTo>
                    <a:lnTo>
                      <a:pt x="37548" y="396210"/>
                    </a:lnTo>
                    <a:lnTo>
                      <a:pt x="39519" y="381136"/>
                    </a:lnTo>
                    <a:lnTo>
                      <a:pt x="52206" y="378652"/>
                    </a:lnTo>
                    <a:lnTo>
                      <a:pt x="58979" y="386446"/>
                    </a:lnTo>
                    <a:lnTo>
                      <a:pt x="70209" y="380108"/>
                    </a:lnTo>
                    <a:lnTo>
                      <a:pt x="83925" y="382592"/>
                    </a:lnTo>
                    <a:lnTo>
                      <a:pt x="93612" y="368888"/>
                    </a:lnTo>
                    <a:lnTo>
                      <a:pt x="99527" y="356726"/>
                    </a:lnTo>
                    <a:lnTo>
                      <a:pt x="109728" y="359638"/>
                    </a:lnTo>
                    <a:lnTo>
                      <a:pt x="112643" y="354756"/>
                    </a:lnTo>
                    <a:lnTo>
                      <a:pt x="136560" y="354328"/>
                    </a:lnTo>
                    <a:lnTo>
                      <a:pt x="166306" y="332830"/>
                    </a:lnTo>
                    <a:lnTo>
                      <a:pt x="189709" y="322124"/>
                    </a:lnTo>
                    <a:lnTo>
                      <a:pt x="204368" y="304566"/>
                    </a:lnTo>
                    <a:lnTo>
                      <a:pt x="220485" y="259772"/>
                    </a:lnTo>
                    <a:lnTo>
                      <a:pt x="219027" y="245126"/>
                    </a:lnTo>
                    <a:lnTo>
                      <a:pt x="205826" y="223200"/>
                    </a:lnTo>
                    <a:lnTo>
                      <a:pt x="220999" y="203244"/>
                    </a:lnTo>
                    <a:lnTo>
                      <a:pt x="223399" y="193994"/>
                    </a:lnTo>
                    <a:lnTo>
                      <a:pt x="208312" y="173524"/>
                    </a:lnTo>
                    <a:lnTo>
                      <a:pt x="210712" y="162818"/>
                    </a:lnTo>
                    <a:lnTo>
                      <a:pt x="208312" y="148686"/>
                    </a:lnTo>
                    <a:lnTo>
                      <a:pt x="220999" y="139864"/>
                    </a:lnTo>
                    <a:lnTo>
                      <a:pt x="169221" y="145774"/>
                    </a:lnTo>
                    <a:lnTo>
                      <a:pt x="149247" y="161362"/>
                    </a:lnTo>
                    <a:lnTo>
                      <a:pt x="149762" y="171040"/>
                    </a:lnTo>
                    <a:lnTo>
                      <a:pt x="142389" y="175922"/>
                    </a:lnTo>
                    <a:lnTo>
                      <a:pt x="130216" y="165730"/>
                    </a:lnTo>
                    <a:lnTo>
                      <a:pt x="105870" y="173524"/>
                    </a:lnTo>
                    <a:lnTo>
                      <a:pt x="101413" y="171040"/>
                    </a:lnTo>
                    <a:lnTo>
                      <a:pt x="136046" y="132584"/>
                    </a:lnTo>
                    <a:lnTo>
                      <a:pt x="143932" y="131128"/>
                    </a:lnTo>
                    <a:lnTo>
                      <a:pt x="177022" y="106290"/>
                    </a:lnTo>
                    <a:lnTo>
                      <a:pt x="177537" y="80938"/>
                    </a:lnTo>
                    <a:lnTo>
                      <a:pt x="161935" y="70232"/>
                    </a:lnTo>
                    <a:lnTo>
                      <a:pt x="145390" y="48734"/>
                    </a:lnTo>
                    <a:lnTo>
                      <a:pt x="135617" y="47792"/>
                    </a:lnTo>
                    <a:lnTo>
                      <a:pt x="120958" y="27322"/>
                    </a:lnTo>
                    <a:lnTo>
                      <a:pt x="139989" y="23896"/>
                    </a:lnTo>
                    <a:lnTo>
                      <a:pt x="142904" y="3940"/>
                    </a:lnTo>
                    <a:lnTo>
                      <a:pt x="186795" y="0"/>
                    </a:lnTo>
                    <a:lnTo>
                      <a:pt x="193138" y="19014"/>
                    </a:lnTo>
                    <a:lnTo>
                      <a:pt x="199996" y="32632"/>
                    </a:lnTo>
                    <a:lnTo>
                      <a:pt x="226314" y="32204"/>
                    </a:lnTo>
                    <a:lnTo>
                      <a:pt x="210712" y="53616"/>
                    </a:lnTo>
                    <a:lnTo>
                      <a:pt x="236601" y="49248"/>
                    </a:lnTo>
                    <a:lnTo>
                      <a:pt x="262404" y="39998"/>
                    </a:lnTo>
                    <a:lnTo>
                      <a:pt x="260947" y="25866"/>
                    </a:lnTo>
                    <a:lnTo>
                      <a:pt x="278521" y="35116"/>
                    </a:lnTo>
                    <a:lnTo>
                      <a:pt x="300466" y="38028"/>
                    </a:lnTo>
                    <a:lnTo>
                      <a:pt x="348301" y="21498"/>
                    </a:lnTo>
                    <a:lnTo>
                      <a:pt x="373675" y="44366"/>
                    </a:lnTo>
                    <a:lnTo>
                      <a:pt x="456400" y="90959"/>
                    </a:lnTo>
                  </a:path>
                </a:pathLst>
              </a:custGeom>
              <a:solidFill>
                <a:srgbClr val="1F7763"/>
              </a:solidFill>
              <a:ln w="8572" cap="flat">
                <a:solidFill>
                  <a:srgbClr val="1F776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grpSp>
            <p:nvGrpSpPr>
              <p:cNvPr id="8" name="Group 7">
                <a:extLst>
                  <a:ext uri="{FF2B5EF4-FFF2-40B4-BE49-F238E27FC236}">
                    <a16:creationId xmlns:a16="http://schemas.microsoft.com/office/drawing/2014/main" id="{A4814E8C-B89F-F4AA-F1D6-553E690F0B9A}"/>
                  </a:ext>
                </a:extLst>
              </p:cNvPr>
              <p:cNvGrpSpPr/>
              <p:nvPr/>
            </p:nvGrpSpPr>
            <p:grpSpPr>
              <a:xfrm>
                <a:off x="2368771" y="1268010"/>
                <a:ext cx="1704579" cy="2658865"/>
                <a:chOff x="644005" y="1037562"/>
                <a:chExt cx="1704579" cy="2658865"/>
              </a:xfrm>
              <a:solidFill>
                <a:schemeClr val="accent1"/>
              </a:solidFill>
            </p:grpSpPr>
            <p:sp>
              <p:nvSpPr>
                <p:cNvPr id="46" name="Freeform 147">
                  <a:extLst>
                    <a:ext uri="{FF2B5EF4-FFF2-40B4-BE49-F238E27FC236}">
                      <a16:creationId xmlns:a16="http://schemas.microsoft.com/office/drawing/2014/main" id="{FD51D551-7FB4-E83E-F71E-5227A5832CC1}"/>
                    </a:ext>
                  </a:extLst>
                </p:cNvPr>
                <p:cNvSpPr/>
                <p:nvPr/>
              </p:nvSpPr>
              <p:spPr>
                <a:xfrm>
                  <a:off x="2134004" y="1039530"/>
                  <a:ext cx="188874" cy="398133"/>
                </a:xfrm>
                <a:custGeom>
                  <a:avLst/>
                  <a:gdLst>
                    <a:gd name="connsiteX0" fmla="*/ 9087 w 103298"/>
                    <a:gd name="connsiteY0" fmla="*/ 43338 h 242556"/>
                    <a:gd name="connsiteX1" fmla="*/ 30432 w 103298"/>
                    <a:gd name="connsiteY1" fmla="*/ 10963 h 242556"/>
                    <a:gd name="connsiteX2" fmla="*/ 59064 w 103298"/>
                    <a:gd name="connsiteY2" fmla="*/ 0 h 242556"/>
                    <a:gd name="connsiteX3" fmla="*/ 58721 w 103298"/>
                    <a:gd name="connsiteY3" fmla="*/ 44794 h 242556"/>
                    <a:gd name="connsiteX4" fmla="*/ 78953 w 103298"/>
                    <a:gd name="connsiteY4" fmla="*/ 60211 h 242556"/>
                    <a:gd name="connsiteX5" fmla="*/ 103299 w 103298"/>
                    <a:gd name="connsiteY5" fmla="*/ 57984 h 242556"/>
                    <a:gd name="connsiteX6" fmla="*/ 96355 w 103298"/>
                    <a:gd name="connsiteY6" fmla="*/ 77341 h 242556"/>
                    <a:gd name="connsiteX7" fmla="*/ 96783 w 103298"/>
                    <a:gd name="connsiteY7" fmla="*/ 90616 h 242556"/>
                    <a:gd name="connsiteX8" fmla="*/ 81181 w 103298"/>
                    <a:gd name="connsiteY8" fmla="*/ 88903 h 242556"/>
                    <a:gd name="connsiteX9" fmla="*/ 84096 w 103298"/>
                    <a:gd name="connsiteY9" fmla="*/ 106975 h 242556"/>
                    <a:gd name="connsiteX10" fmla="*/ 95069 w 103298"/>
                    <a:gd name="connsiteY10" fmla="*/ 121792 h 242556"/>
                    <a:gd name="connsiteX11" fmla="*/ 80067 w 103298"/>
                    <a:gd name="connsiteY11" fmla="*/ 138408 h 242556"/>
                    <a:gd name="connsiteX12" fmla="*/ 85468 w 103298"/>
                    <a:gd name="connsiteY12" fmla="*/ 158964 h 242556"/>
                    <a:gd name="connsiteX13" fmla="*/ 67380 w 103298"/>
                    <a:gd name="connsiteY13" fmla="*/ 242557 h 242556"/>
                    <a:gd name="connsiteX14" fmla="*/ 50149 w 103298"/>
                    <a:gd name="connsiteY14" fmla="*/ 224999 h 242556"/>
                    <a:gd name="connsiteX15" fmla="*/ 62322 w 103298"/>
                    <a:gd name="connsiteY15" fmla="*/ 172239 h 242556"/>
                    <a:gd name="connsiteX16" fmla="*/ 56150 w 103298"/>
                    <a:gd name="connsiteY16" fmla="*/ 128644 h 242556"/>
                    <a:gd name="connsiteX17" fmla="*/ 40033 w 103298"/>
                    <a:gd name="connsiteY17" fmla="*/ 137123 h 242556"/>
                    <a:gd name="connsiteX18" fmla="*/ 34633 w 103298"/>
                    <a:gd name="connsiteY18" fmla="*/ 152026 h 242556"/>
                    <a:gd name="connsiteX19" fmla="*/ 2229 w 103298"/>
                    <a:gd name="connsiteY19" fmla="*/ 139265 h 242556"/>
                    <a:gd name="connsiteX20" fmla="*/ 0 w 103298"/>
                    <a:gd name="connsiteY20" fmla="*/ 103806 h 242556"/>
                    <a:gd name="connsiteX21" fmla="*/ 20488 w 103298"/>
                    <a:gd name="connsiteY21" fmla="*/ 104234 h 242556"/>
                    <a:gd name="connsiteX22" fmla="*/ 41234 w 103298"/>
                    <a:gd name="connsiteY22" fmla="*/ 105348 h 242556"/>
                    <a:gd name="connsiteX23" fmla="*/ 57950 w 103298"/>
                    <a:gd name="connsiteY23" fmla="*/ 86162 h 242556"/>
                    <a:gd name="connsiteX24" fmla="*/ 43548 w 103298"/>
                    <a:gd name="connsiteY24" fmla="*/ 68861 h 242556"/>
                    <a:gd name="connsiteX25" fmla="*/ 35233 w 103298"/>
                    <a:gd name="connsiteY25" fmla="*/ 46935 h 242556"/>
                    <a:gd name="connsiteX26" fmla="*/ 11316 w 103298"/>
                    <a:gd name="connsiteY26" fmla="*/ 56785 h 242556"/>
                    <a:gd name="connsiteX27" fmla="*/ 9087 w 103298"/>
                    <a:gd name="connsiteY27" fmla="*/ 43338 h 242556"/>
                    <a:gd name="connsiteX28" fmla="*/ 9087 w 103298"/>
                    <a:gd name="connsiteY28" fmla="*/ 43338 h 24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3298" h="242556">
                      <a:moveTo>
                        <a:pt x="9087" y="43338"/>
                      </a:moveTo>
                      <a:lnTo>
                        <a:pt x="30432" y="10963"/>
                      </a:lnTo>
                      <a:lnTo>
                        <a:pt x="59064" y="0"/>
                      </a:lnTo>
                      <a:lnTo>
                        <a:pt x="58721" y="44794"/>
                      </a:lnTo>
                      <a:lnTo>
                        <a:pt x="78953" y="60211"/>
                      </a:lnTo>
                      <a:lnTo>
                        <a:pt x="103299" y="57984"/>
                      </a:lnTo>
                      <a:lnTo>
                        <a:pt x="96355" y="77341"/>
                      </a:lnTo>
                      <a:lnTo>
                        <a:pt x="96783" y="90616"/>
                      </a:lnTo>
                      <a:lnTo>
                        <a:pt x="81181" y="88903"/>
                      </a:lnTo>
                      <a:lnTo>
                        <a:pt x="84096" y="106975"/>
                      </a:lnTo>
                      <a:lnTo>
                        <a:pt x="95069" y="121792"/>
                      </a:lnTo>
                      <a:lnTo>
                        <a:pt x="80067" y="138408"/>
                      </a:lnTo>
                      <a:lnTo>
                        <a:pt x="85468" y="158964"/>
                      </a:lnTo>
                      <a:lnTo>
                        <a:pt x="67380" y="242557"/>
                      </a:lnTo>
                      <a:lnTo>
                        <a:pt x="50149" y="224999"/>
                      </a:lnTo>
                      <a:lnTo>
                        <a:pt x="62322" y="172239"/>
                      </a:lnTo>
                      <a:lnTo>
                        <a:pt x="56150" y="128644"/>
                      </a:lnTo>
                      <a:lnTo>
                        <a:pt x="40033" y="137123"/>
                      </a:lnTo>
                      <a:lnTo>
                        <a:pt x="34633" y="152026"/>
                      </a:lnTo>
                      <a:lnTo>
                        <a:pt x="2229" y="139265"/>
                      </a:lnTo>
                      <a:lnTo>
                        <a:pt x="0" y="103806"/>
                      </a:lnTo>
                      <a:lnTo>
                        <a:pt x="20488" y="104234"/>
                      </a:lnTo>
                      <a:lnTo>
                        <a:pt x="41234" y="105348"/>
                      </a:lnTo>
                      <a:lnTo>
                        <a:pt x="57950" y="86162"/>
                      </a:lnTo>
                      <a:lnTo>
                        <a:pt x="43548" y="68861"/>
                      </a:lnTo>
                      <a:lnTo>
                        <a:pt x="35233" y="46935"/>
                      </a:lnTo>
                      <a:lnTo>
                        <a:pt x="11316" y="56785"/>
                      </a:lnTo>
                      <a:lnTo>
                        <a:pt x="9087" y="43338"/>
                      </a:lnTo>
                      <a:lnTo>
                        <a:pt x="9087" y="43338"/>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71" name="Freeform 148">
                  <a:extLst>
                    <a:ext uri="{FF2B5EF4-FFF2-40B4-BE49-F238E27FC236}">
                      <a16:creationId xmlns:a16="http://schemas.microsoft.com/office/drawing/2014/main" id="{394877E3-6DEA-EE3B-0604-1954695A7963}"/>
                    </a:ext>
                  </a:extLst>
                </p:cNvPr>
                <p:cNvSpPr/>
                <p:nvPr/>
              </p:nvSpPr>
              <p:spPr>
                <a:xfrm>
                  <a:off x="2132280" y="1037562"/>
                  <a:ext cx="192793" cy="402913"/>
                </a:xfrm>
                <a:custGeom>
                  <a:avLst/>
                  <a:gdLst>
                    <a:gd name="connsiteX0" fmla="*/ 10030 w 105441"/>
                    <a:gd name="connsiteY0" fmla="*/ 44537 h 245468"/>
                    <a:gd name="connsiteX1" fmla="*/ 10716 w 105441"/>
                    <a:gd name="connsiteY1" fmla="*/ 44965 h 245468"/>
                    <a:gd name="connsiteX2" fmla="*/ 31890 w 105441"/>
                    <a:gd name="connsiteY2" fmla="*/ 12847 h 245468"/>
                    <a:gd name="connsiteX3" fmla="*/ 59150 w 105441"/>
                    <a:gd name="connsiteY3" fmla="*/ 2398 h 245468"/>
                    <a:gd name="connsiteX4" fmla="*/ 58807 w 105441"/>
                    <a:gd name="connsiteY4" fmla="*/ 46421 h 245468"/>
                    <a:gd name="connsiteX5" fmla="*/ 79639 w 105441"/>
                    <a:gd name="connsiteY5" fmla="*/ 62266 h 245468"/>
                    <a:gd name="connsiteX6" fmla="*/ 102956 w 105441"/>
                    <a:gd name="connsiteY6" fmla="*/ 60211 h 245468"/>
                    <a:gd name="connsiteX7" fmla="*/ 96526 w 105441"/>
                    <a:gd name="connsiteY7" fmla="*/ 78454 h 245468"/>
                    <a:gd name="connsiteX8" fmla="*/ 96869 w 105441"/>
                    <a:gd name="connsiteY8" fmla="*/ 90873 h 245468"/>
                    <a:gd name="connsiteX9" fmla="*/ 81182 w 105441"/>
                    <a:gd name="connsiteY9" fmla="*/ 89160 h 245468"/>
                    <a:gd name="connsiteX10" fmla="*/ 84182 w 105441"/>
                    <a:gd name="connsiteY10" fmla="*/ 108517 h 245468"/>
                    <a:gd name="connsiteX11" fmla="*/ 94898 w 105441"/>
                    <a:gd name="connsiteY11" fmla="*/ 122905 h 245468"/>
                    <a:gd name="connsiteX12" fmla="*/ 80067 w 105441"/>
                    <a:gd name="connsiteY12" fmla="*/ 139436 h 245468"/>
                    <a:gd name="connsiteX13" fmla="*/ 85554 w 105441"/>
                    <a:gd name="connsiteY13" fmla="*/ 160163 h 245468"/>
                    <a:gd name="connsiteX14" fmla="*/ 67809 w 105441"/>
                    <a:gd name="connsiteY14" fmla="*/ 242043 h 245468"/>
                    <a:gd name="connsiteX15" fmla="*/ 52035 w 105441"/>
                    <a:gd name="connsiteY15" fmla="*/ 225941 h 245468"/>
                    <a:gd name="connsiteX16" fmla="*/ 64122 w 105441"/>
                    <a:gd name="connsiteY16" fmla="*/ 173438 h 245468"/>
                    <a:gd name="connsiteX17" fmla="*/ 57779 w 105441"/>
                    <a:gd name="connsiteY17" fmla="*/ 128558 h 245468"/>
                    <a:gd name="connsiteX18" fmla="*/ 40291 w 105441"/>
                    <a:gd name="connsiteY18" fmla="*/ 137723 h 245468"/>
                    <a:gd name="connsiteX19" fmla="*/ 35147 w 105441"/>
                    <a:gd name="connsiteY19" fmla="*/ 152197 h 245468"/>
                    <a:gd name="connsiteX20" fmla="*/ 3943 w 105441"/>
                    <a:gd name="connsiteY20" fmla="*/ 139864 h 245468"/>
                    <a:gd name="connsiteX21" fmla="*/ 1800 w 105441"/>
                    <a:gd name="connsiteY21" fmla="*/ 105861 h 245468"/>
                    <a:gd name="connsiteX22" fmla="*/ 21431 w 105441"/>
                    <a:gd name="connsiteY22" fmla="*/ 106290 h 245468"/>
                    <a:gd name="connsiteX23" fmla="*/ 42520 w 105441"/>
                    <a:gd name="connsiteY23" fmla="*/ 107403 h 245468"/>
                    <a:gd name="connsiteX24" fmla="*/ 59922 w 105441"/>
                    <a:gd name="connsiteY24" fmla="*/ 87361 h 245468"/>
                    <a:gd name="connsiteX25" fmla="*/ 45177 w 105441"/>
                    <a:gd name="connsiteY25" fmla="*/ 69632 h 245468"/>
                    <a:gd name="connsiteX26" fmla="*/ 36604 w 105441"/>
                    <a:gd name="connsiteY26" fmla="*/ 47021 h 245468"/>
                    <a:gd name="connsiteX27" fmla="*/ 12945 w 105441"/>
                    <a:gd name="connsiteY27" fmla="*/ 56785 h 245468"/>
                    <a:gd name="connsiteX28" fmla="*/ 10887 w 105441"/>
                    <a:gd name="connsiteY28" fmla="*/ 44366 h 245468"/>
                    <a:gd name="connsiteX29" fmla="*/ 10030 w 105441"/>
                    <a:gd name="connsiteY29" fmla="*/ 44537 h 245468"/>
                    <a:gd name="connsiteX30" fmla="*/ 10716 w 105441"/>
                    <a:gd name="connsiteY30" fmla="*/ 44965 h 245468"/>
                    <a:gd name="connsiteX31" fmla="*/ 10030 w 105441"/>
                    <a:gd name="connsiteY31" fmla="*/ 44537 h 245468"/>
                    <a:gd name="connsiteX32" fmla="*/ 9258 w 105441"/>
                    <a:gd name="connsiteY32" fmla="*/ 44623 h 245468"/>
                    <a:gd name="connsiteX33" fmla="*/ 11573 w 105441"/>
                    <a:gd name="connsiteY33" fmla="*/ 59183 h 245468"/>
                    <a:gd name="connsiteX34" fmla="*/ 35662 w 105441"/>
                    <a:gd name="connsiteY34" fmla="*/ 49248 h 245468"/>
                    <a:gd name="connsiteX35" fmla="*/ 43720 w 105441"/>
                    <a:gd name="connsiteY35" fmla="*/ 70489 h 245468"/>
                    <a:gd name="connsiteX36" fmla="*/ 57779 w 105441"/>
                    <a:gd name="connsiteY36" fmla="*/ 87361 h 245468"/>
                    <a:gd name="connsiteX37" fmla="*/ 41834 w 105441"/>
                    <a:gd name="connsiteY37" fmla="*/ 105690 h 245468"/>
                    <a:gd name="connsiteX38" fmla="*/ 21431 w 105441"/>
                    <a:gd name="connsiteY38" fmla="*/ 104663 h 245468"/>
                    <a:gd name="connsiteX39" fmla="*/ 0 w 105441"/>
                    <a:gd name="connsiteY39" fmla="*/ 104148 h 245468"/>
                    <a:gd name="connsiteX40" fmla="*/ 2314 w 105441"/>
                    <a:gd name="connsiteY40" fmla="*/ 141063 h 245468"/>
                    <a:gd name="connsiteX41" fmla="*/ 36090 w 105441"/>
                    <a:gd name="connsiteY41" fmla="*/ 154339 h 245468"/>
                    <a:gd name="connsiteX42" fmla="*/ 41577 w 105441"/>
                    <a:gd name="connsiteY42" fmla="*/ 138922 h 245468"/>
                    <a:gd name="connsiteX43" fmla="*/ 56493 w 105441"/>
                    <a:gd name="connsiteY43" fmla="*/ 131128 h 245468"/>
                    <a:gd name="connsiteX44" fmla="*/ 62494 w 105441"/>
                    <a:gd name="connsiteY44" fmla="*/ 173438 h 245468"/>
                    <a:gd name="connsiteX45" fmla="*/ 50149 w 105441"/>
                    <a:gd name="connsiteY45" fmla="*/ 226454 h 245468"/>
                    <a:gd name="connsiteX46" fmla="*/ 68837 w 105441"/>
                    <a:gd name="connsiteY46" fmla="*/ 245468 h 245468"/>
                    <a:gd name="connsiteX47" fmla="*/ 87268 w 105441"/>
                    <a:gd name="connsiteY47" fmla="*/ 160163 h 245468"/>
                    <a:gd name="connsiteX48" fmla="*/ 81953 w 105441"/>
                    <a:gd name="connsiteY48" fmla="*/ 139864 h 245468"/>
                    <a:gd name="connsiteX49" fmla="*/ 97041 w 105441"/>
                    <a:gd name="connsiteY49" fmla="*/ 123077 h 245468"/>
                    <a:gd name="connsiteX50" fmla="*/ 85811 w 105441"/>
                    <a:gd name="connsiteY50" fmla="*/ 107831 h 245468"/>
                    <a:gd name="connsiteX51" fmla="*/ 83153 w 105441"/>
                    <a:gd name="connsiteY51" fmla="*/ 91044 h 245468"/>
                    <a:gd name="connsiteX52" fmla="*/ 98584 w 105441"/>
                    <a:gd name="connsiteY52" fmla="*/ 92757 h 245468"/>
                    <a:gd name="connsiteX53" fmla="*/ 98155 w 105441"/>
                    <a:gd name="connsiteY53" fmla="*/ 78711 h 245468"/>
                    <a:gd name="connsiteX54" fmla="*/ 105442 w 105441"/>
                    <a:gd name="connsiteY54" fmla="*/ 58241 h 245468"/>
                    <a:gd name="connsiteX55" fmla="*/ 80153 w 105441"/>
                    <a:gd name="connsiteY55" fmla="*/ 60553 h 245468"/>
                    <a:gd name="connsiteX56" fmla="*/ 60522 w 105441"/>
                    <a:gd name="connsiteY56" fmla="*/ 45565 h 245468"/>
                    <a:gd name="connsiteX57" fmla="*/ 60779 w 105441"/>
                    <a:gd name="connsiteY57" fmla="*/ 0 h 245468"/>
                    <a:gd name="connsiteX58" fmla="*/ 30775 w 105441"/>
                    <a:gd name="connsiteY58" fmla="*/ 11562 h 245468"/>
                    <a:gd name="connsiteX59" fmla="*/ 9173 w 105441"/>
                    <a:gd name="connsiteY59" fmla="*/ 44366 h 245468"/>
                    <a:gd name="connsiteX60" fmla="*/ 9258 w 105441"/>
                    <a:gd name="connsiteY60" fmla="*/ 44623 h 245468"/>
                    <a:gd name="connsiteX61" fmla="*/ 10030 w 105441"/>
                    <a:gd name="connsiteY61" fmla="*/ 44537 h 245468"/>
                    <a:gd name="connsiteX62" fmla="*/ 10030 w 105441"/>
                    <a:gd name="connsiteY62" fmla="*/ 44537 h 245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05441" h="245468">
                      <a:moveTo>
                        <a:pt x="10030" y="44537"/>
                      </a:moveTo>
                      <a:lnTo>
                        <a:pt x="10716" y="44965"/>
                      </a:lnTo>
                      <a:lnTo>
                        <a:pt x="31890" y="12847"/>
                      </a:lnTo>
                      <a:lnTo>
                        <a:pt x="59150" y="2398"/>
                      </a:lnTo>
                      <a:lnTo>
                        <a:pt x="58807" y="46421"/>
                      </a:lnTo>
                      <a:lnTo>
                        <a:pt x="79639" y="62266"/>
                      </a:lnTo>
                      <a:lnTo>
                        <a:pt x="102956" y="60211"/>
                      </a:lnTo>
                      <a:lnTo>
                        <a:pt x="96526" y="78454"/>
                      </a:lnTo>
                      <a:lnTo>
                        <a:pt x="96869" y="90873"/>
                      </a:lnTo>
                      <a:lnTo>
                        <a:pt x="81182" y="89160"/>
                      </a:lnTo>
                      <a:lnTo>
                        <a:pt x="84182" y="108517"/>
                      </a:lnTo>
                      <a:lnTo>
                        <a:pt x="94898" y="122905"/>
                      </a:lnTo>
                      <a:lnTo>
                        <a:pt x="80067" y="139436"/>
                      </a:lnTo>
                      <a:lnTo>
                        <a:pt x="85554" y="160163"/>
                      </a:lnTo>
                      <a:lnTo>
                        <a:pt x="67809" y="242043"/>
                      </a:lnTo>
                      <a:lnTo>
                        <a:pt x="52035" y="225941"/>
                      </a:lnTo>
                      <a:lnTo>
                        <a:pt x="64122" y="173438"/>
                      </a:lnTo>
                      <a:lnTo>
                        <a:pt x="57779" y="128558"/>
                      </a:lnTo>
                      <a:lnTo>
                        <a:pt x="40291" y="137723"/>
                      </a:lnTo>
                      <a:lnTo>
                        <a:pt x="35147" y="152197"/>
                      </a:lnTo>
                      <a:lnTo>
                        <a:pt x="3943" y="139864"/>
                      </a:lnTo>
                      <a:lnTo>
                        <a:pt x="1800" y="105861"/>
                      </a:lnTo>
                      <a:lnTo>
                        <a:pt x="21431" y="106290"/>
                      </a:lnTo>
                      <a:lnTo>
                        <a:pt x="42520" y="107403"/>
                      </a:lnTo>
                      <a:lnTo>
                        <a:pt x="59922" y="87361"/>
                      </a:lnTo>
                      <a:lnTo>
                        <a:pt x="45177" y="69632"/>
                      </a:lnTo>
                      <a:lnTo>
                        <a:pt x="36604" y="47021"/>
                      </a:lnTo>
                      <a:lnTo>
                        <a:pt x="12945" y="56785"/>
                      </a:lnTo>
                      <a:lnTo>
                        <a:pt x="10887" y="44366"/>
                      </a:lnTo>
                      <a:lnTo>
                        <a:pt x="10030" y="44537"/>
                      </a:lnTo>
                      <a:lnTo>
                        <a:pt x="10716" y="44965"/>
                      </a:lnTo>
                      <a:lnTo>
                        <a:pt x="10030" y="44537"/>
                      </a:lnTo>
                      <a:lnTo>
                        <a:pt x="9258" y="44623"/>
                      </a:lnTo>
                      <a:lnTo>
                        <a:pt x="11573" y="59183"/>
                      </a:lnTo>
                      <a:lnTo>
                        <a:pt x="35662" y="49248"/>
                      </a:lnTo>
                      <a:lnTo>
                        <a:pt x="43720" y="70489"/>
                      </a:lnTo>
                      <a:lnTo>
                        <a:pt x="57779" y="87361"/>
                      </a:lnTo>
                      <a:lnTo>
                        <a:pt x="41834" y="105690"/>
                      </a:lnTo>
                      <a:lnTo>
                        <a:pt x="21431" y="104663"/>
                      </a:lnTo>
                      <a:lnTo>
                        <a:pt x="0" y="104148"/>
                      </a:lnTo>
                      <a:lnTo>
                        <a:pt x="2314" y="141063"/>
                      </a:lnTo>
                      <a:lnTo>
                        <a:pt x="36090" y="154339"/>
                      </a:lnTo>
                      <a:lnTo>
                        <a:pt x="41577" y="138922"/>
                      </a:lnTo>
                      <a:lnTo>
                        <a:pt x="56493" y="131128"/>
                      </a:lnTo>
                      <a:lnTo>
                        <a:pt x="62494" y="173438"/>
                      </a:lnTo>
                      <a:lnTo>
                        <a:pt x="50149" y="226454"/>
                      </a:lnTo>
                      <a:lnTo>
                        <a:pt x="68837" y="245468"/>
                      </a:lnTo>
                      <a:lnTo>
                        <a:pt x="87268" y="160163"/>
                      </a:lnTo>
                      <a:lnTo>
                        <a:pt x="81953" y="139864"/>
                      </a:lnTo>
                      <a:lnTo>
                        <a:pt x="97041" y="123077"/>
                      </a:lnTo>
                      <a:lnTo>
                        <a:pt x="85811" y="107831"/>
                      </a:lnTo>
                      <a:lnTo>
                        <a:pt x="83153" y="91044"/>
                      </a:lnTo>
                      <a:lnTo>
                        <a:pt x="98584" y="92757"/>
                      </a:lnTo>
                      <a:lnTo>
                        <a:pt x="98155" y="78711"/>
                      </a:lnTo>
                      <a:lnTo>
                        <a:pt x="105442" y="58241"/>
                      </a:lnTo>
                      <a:lnTo>
                        <a:pt x="80153" y="60553"/>
                      </a:lnTo>
                      <a:lnTo>
                        <a:pt x="60522" y="45565"/>
                      </a:lnTo>
                      <a:lnTo>
                        <a:pt x="60779" y="0"/>
                      </a:lnTo>
                      <a:lnTo>
                        <a:pt x="30775" y="11562"/>
                      </a:lnTo>
                      <a:lnTo>
                        <a:pt x="9173" y="44366"/>
                      </a:lnTo>
                      <a:lnTo>
                        <a:pt x="9258" y="44623"/>
                      </a:lnTo>
                      <a:lnTo>
                        <a:pt x="10030" y="44537"/>
                      </a:lnTo>
                      <a:lnTo>
                        <a:pt x="10030" y="44537"/>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73" name="Freeform 149">
                  <a:extLst>
                    <a:ext uri="{FF2B5EF4-FFF2-40B4-BE49-F238E27FC236}">
                      <a16:creationId xmlns:a16="http://schemas.microsoft.com/office/drawing/2014/main" id="{D8E32E78-10A6-0A5E-7F83-9BD97645D0DD}"/>
                    </a:ext>
                  </a:extLst>
                </p:cNvPr>
                <p:cNvSpPr/>
                <p:nvPr/>
              </p:nvSpPr>
              <p:spPr>
                <a:xfrm>
                  <a:off x="2312220" y="1262778"/>
                  <a:ext cx="34796" cy="66916"/>
                </a:xfrm>
                <a:custGeom>
                  <a:avLst/>
                  <a:gdLst>
                    <a:gd name="connsiteX0" fmla="*/ 0 w 19030"/>
                    <a:gd name="connsiteY0" fmla="*/ 4454 h 40768"/>
                    <a:gd name="connsiteX1" fmla="*/ 19031 w 19030"/>
                    <a:gd name="connsiteY1" fmla="*/ 0 h 40768"/>
                    <a:gd name="connsiteX2" fmla="*/ 19031 w 19030"/>
                    <a:gd name="connsiteY2" fmla="*/ 28949 h 40768"/>
                    <a:gd name="connsiteX3" fmla="*/ 4801 w 19030"/>
                    <a:gd name="connsiteY3" fmla="*/ 40769 h 40768"/>
                    <a:gd name="connsiteX4" fmla="*/ 0 w 19030"/>
                    <a:gd name="connsiteY4" fmla="*/ 4454 h 40768"/>
                    <a:gd name="connsiteX5" fmla="*/ 0 w 19030"/>
                    <a:gd name="connsiteY5" fmla="*/ 4454 h 40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030" h="40768">
                      <a:moveTo>
                        <a:pt x="0" y="4454"/>
                      </a:moveTo>
                      <a:lnTo>
                        <a:pt x="19031" y="0"/>
                      </a:lnTo>
                      <a:lnTo>
                        <a:pt x="19031" y="28949"/>
                      </a:lnTo>
                      <a:lnTo>
                        <a:pt x="4801" y="40769"/>
                      </a:lnTo>
                      <a:lnTo>
                        <a:pt x="0" y="4454"/>
                      </a:lnTo>
                      <a:lnTo>
                        <a:pt x="0" y="4454"/>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75" name="Freeform 150">
                  <a:extLst>
                    <a:ext uri="{FF2B5EF4-FFF2-40B4-BE49-F238E27FC236}">
                      <a16:creationId xmlns:a16="http://schemas.microsoft.com/office/drawing/2014/main" id="{DA21DBB7-9DB1-0B8E-78FE-CC6550719528}"/>
                    </a:ext>
                  </a:extLst>
                </p:cNvPr>
                <p:cNvSpPr/>
                <p:nvPr/>
              </p:nvSpPr>
              <p:spPr>
                <a:xfrm>
                  <a:off x="2310653" y="1261091"/>
                  <a:ext cx="37931" cy="71275"/>
                </a:xfrm>
                <a:custGeom>
                  <a:avLst/>
                  <a:gdLst>
                    <a:gd name="connsiteX0" fmla="*/ 857 w 20745"/>
                    <a:gd name="connsiteY0" fmla="*/ 5481 h 43423"/>
                    <a:gd name="connsiteX1" fmla="*/ 1114 w 20745"/>
                    <a:gd name="connsiteY1" fmla="*/ 6252 h 43423"/>
                    <a:gd name="connsiteX2" fmla="*/ 19031 w 20745"/>
                    <a:gd name="connsiteY2" fmla="*/ 2055 h 43423"/>
                    <a:gd name="connsiteX3" fmla="*/ 19031 w 20745"/>
                    <a:gd name="connsiteY3" fmla="*/ 29549 h 43423"/>
                    <a:gd name="connsiteX4" fmla="*/ 6258 w 20745"/>
                    <a:gd name="connsiteY4" fmla="*/ 40255 h 43423"/>
                    <a:gd name="connsiteX5" fmla="*/ 1714 w 20745"/>
                    <a:gd name="connsiteY5" fmla="*/ 5310 h 43423"/>
                    <a:gd name="connsiteX6" fmla="*/ 857 w 20745"/>
                    <a:gd name="connsiteY6" fmla="*/ 5481 h 43423"/>
                    <a:gd name="connsiteX7" fmla="*/ 1114 w 20745"/>
                    <a:gd name="connsiteY7" fmla="*/ 6252 h 43423"/>
                    <a:gd name="connsiteX8" fmla="*/ 857 w 20745"/>
                    <a:gd name="connsiteY8" fmla="*/ 5481 h 43423"/>
                    <a:gd name="connsiteX9" fmla="*/ 86 w 20745"/>
                    <a:gd name="connsiteY9" fmla="*/ 5567 h 43423"/>
                    <a:gd name="connsiteX10" fmla="*/ 4972 w 20745"/>
                    <a:gd name="connsiteY10" fmla="*/ 43424 h 43423"/>
                    <a:gd name="connsiteX11" fmla="*/ 20745 w 20745"/>
                    <a:gd name="connsiteY11" fmla="*/ 30319 h 43423"/>
                    <a:gd name="connsiteX12" fmla="*/ 20745 w 20745"/>
                    <a:gd name="connsiteY12" fmla="*/ 0 h 43423"/>
                    <a:gd name="connsiteX13" fmla="*/ 0 w 20745"/>
                    <a:gd name="connsiteY13" fmla="*/ 4796 h 43423"/>
                    <a:gd name="connsiteX14" fmla="*/ 86 w 20745"/>
                    <a:gd name="connsiteY14" fmla="*/ 5567 h 43423"/>
                    <a:gd name="connsiteX15" fmla="*/ 857 w 20745"/>
                    <a:gd name="connsiteY15" fmla="*/ 5481 h 43423"/>
                    <a:gd name="connsiteX16" fmla="*/ 857 w 20745"/>
                    <a:gd name="connsiteY16" fmla="*/ 5481 h 43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745" h="43423">
                      <a:moveTo>
                        <a:pt x="857" y="5481"/>
                      </a:moveTo>
                      <a:lnTo>
                        <a:pt x="1114" y="6252"/>
                      </a:lnTo>
                      <a:lnTo>
                        <a:pt x="19031" y="2055"/>
                      </a:lnTo>
                      <a:lnTo>
                        <a:pt x="19031" y="29549"/>
                      </a:lnTo>
                      <a:lnTo>
                        <a:pt x="6258" y="40255"/>
                      </a:lnTo>
                      <a:lnTo>
                        <a:pt x="1714" y="5310"/>
                      </a:lnTo>
                      <a:lnTo>
                        <a:pt x="857" y="5481"/>
                      </a:lnTo>
                      <a:lnTo>
                        <a:pt x="1114" y="6252"/>
                      </a:lnTo>
                      <a:lnTo>
                        <a:pt x="857" y="5481"/>
                      </a:lnTo>
                      <a:lnTo>
                        <a:pt x="86" y="5567"/>
                      </a:lnTo>
                      <a:lnTo>
                        <a:pt x="4972" y="43424"/>
                      </a:lnTo>
                      <a:lnTo>
                        <a:pt x="20745" y="30319"/>
                      </a:lnTo>
                      <a:lnTo>
                        <a:pt x="20745" y="0"/>
                      </a:lnTo>
                      <a:lnTo>
                        <a:pt x="0" y="4796"/>
                      </a:lnTo>
                      <a:lnTo>
                        <a:pt x="86" y="5567"/>
                      </a:lnTo>
                      <a:lnTo>
                        <a:pt x="857" y="5481"/>
                      </a:lnTo>
                      <a:lnTo>
                        <a:pt x="857" y="5481"/>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76" name="Freeform 151">
                  <a:extLst>
                    <a:ext uri="{FF2B5EF4-FFF2-40B4-BE49-F238E27FC236}">
                      <a16:creationId xmlns:a16="http://schemas.microsoft.com/office/drawing/2014/main" id="{49A24F72-5FAC-88A2-08A9-665B6DF8BBCE}"/>
                    </a:ext>
                  </a:extLst>
                </p:cNvPr>
                <p:cNvSpPr/>
                <p:nvPr/>
              </p:nvSpPr>
              <p:spPr>
                <a:xfrm>
                  <a:off x="1898419" y="1535230"/>
                  <a:ext cx="80879" cy="88004"/>
                </a:xfrm>
                <a:custGeom>
                  <a:avLst/>
                  <a:gdLst>
                    <a:gd name="connsiteX0" fmla="*/ 19460 w 44234"/>
                    <a:gd name="connsiteY0" fmla="*/ 4539 h 53615"/>
                    <a:gd name="connsiteX1" fmla="*/ 0 w 44234"/>
                    <a:gd name="connsiteY1" fmla="*/ 16873 h 53615"/>
                    <a:gd name="connsiteX2" fmla="*/ 9687 w 44234"/>
                    <a:gd name="connsiteY2" fmla="*/ 37771 h 53615"/>
                    <a:gd name="connsiteX3" fmla="*/ 23917 w 44234"/>
                    <a:gd name="connsiteY3" fmla="*/ 37771 h 53615"/>
                    <a:gd name="connsiteX4" fmla="*/ 38148 w 44234"/>
                    <a:gd name="connsiteY4" fmla="*/ 53616 h 53615"/>
                    <a:gd name="connsiteX5" fmla="*/ 44234 w 44234"/>
                    <a:gd name="connsiteY5" fmla="*/ 39398 h 53615"/>
                    <a:gd name="connsiteX6" fmla="*/ 30947 w 44234"/>
                    <a:gd name="connsiteY6" fmla="*/ 19528 h 53615"/>
                    <a:gd name="connsiteX7" fmla="*/ 31804 w 44234"/>
                    <a:gd name="connsiteY7" fmla="*/ 0 h 53615"/>
                    <a:gd name="connsiteX8" fmla="*/ 19460 w 44234"/>
                    <a:gd name="connsiteY8" fmla="*/ 4539 h 53615"/>
                    <a:gd name="connsiteX9" fmla="*/ 19460 w 44234"/>
                    <a:gd name="connsiteY9" fmla="*/ 4539 h 53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34" h="53615">
                      <a:moveTo>
                        <a:pt x="19460" y="4539"/>
                      </a:moveTo>
                      <a:lnTo>
                        <a:pt x="0" y="16873"/>
                      </a:lnTo>
                      <a:lnTo>
                        <a:pt x="9687" y="37771"/>
                      </a:lnTo>
                      <a:lnTo>
                        <a:pt x="23917" y="37771"/>
                      </a:lnTo>
                      <a:lnTo>
                        <a:pt x="38148" y="53616"/>
                      </a:lnTo>
                      <a:lnTo>
                        <a:pt x="44234" y="39398"/>
                      </a:lnTo>
                      <a:lnTo>
                        <a:pt x="30947" y="19528"/>
                      </a:lnTo>
                      <a:lnTo>
                        <a:pt x="31804" y="0"/>
                      </a:lnTo>
                      <a:lnTo>
                        <a:pt x="19460" y="4539"/>
                      </a:lnTo>
                      <a:lnTo>
                        <a:pt x="19460" y="4539"/>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77" name="Freeform 152">
                  <a:extLst>
                    <a:ext uri="{FF2B5EF4-FFF2-40B4-BE49-F238E27FC236}">
                      <a16:creationId xmlns:a16="http://schemas.microsoft.com/office/drawing/2014/main" id="{29E875A1-E046-1B60-0A73-8C1A6F9819B0}"/>
                    </a:ext>
                  </a:extLst>
                </p:cNvPr>
                <p:cNvSpPr/>
                <p:nvPr/>
              </p:nvSpPr>
              <p:spPr>
                <a:xfrm>
                  <a:off x="1896382" y="1533120"/>
                  <a:ext cx="84641" cy="92644"/>
                </a:xfrm>
                <a:custGeom>
                  <a:avLst/>
                  <a:gdLst>
                    <a:gd name="connsiteX0" fmla="*/ 20574 w 46291"/>
                    <a:gd name="connsiteY0" fmla="*/ 5824 h 56442"/>
                    <a:gd name="connsiteX1" fmla="*/ 20145 w 46291"/>
                    <a:gd name="connsiteY1" fmla="*/ 5139 h 56442"/>
                    <a:gd name="connsiteX2" fmla="*/ 0 w 46291"/>
                    <a:gd name="connsiteY2" fmla="*/ 17901 h 56442"/>
                    <a:gd name="connsiteX3" fmla="*/ 10287 w 46291"/>
                    <a:gd name="connsiteY3" fmla="*/ 39912 h 56442"/>
                    <a:gd name="connsiteX4" fmla="*/ 24689 w 46291"/>
                    <a:gd name="connsiteY4" fmla="*/ 39912 h 56442"/>
                    <a:gd name="connsiteX5" fmla="*/ 39519 w 46291"/>
                    <a:gd name="connsiteY5" fmla="*/ 56442 h 56442"/>
                    <a:gd name="connsiteX6" fmla="*/ 46292 w 46291"/>
                    <a:gd name="connsiteY6" fmla="*/ 40597 h 56442"/>
                    <a:gd name="connsiteX7" fmla="*/ 32919 w 46291"/>
                    <a:gd name="connsiteY7" fmla="*/ 20556 h 56442"/>
                    <a:gd name="connsiteX8" fmla="*/ 33861 w 46291"/>
                    <a:gd name="connsiteY8" fmla="*/ 0 h 56442"/>
                    <a:gd name="connsiteX9" fmla="*/ 20231 w 46291"/>
                    <a:gd name="connsiteY9" fmla="*/ 5053 h 56442"/>
                    <a:gd name="connsiteX10" fmla="*/ 20145 w 46291"/>
                    <a:gd name="connsiteY10" fmla="*/ 5139 h 56442"/>
                    <a:gd name="connsiteX11" fmla="*/ 20574 w 46291"/>
                    <a:gd name="connsiteY11" fmla="*/ 5824 h 56442"/>
                    <a:gd name="connsiteX12" fmla="*/ 20917 w 46291"/>
                    <a:gd name="connsiteY12" fmla="*/ 6595 h 56442"/>
                    <a:gd name="connsiteX13" fmla="*/ 32061 w 46291"/>
                    <a:gd name="connsiteY13" fmla="*/ 2484 h 56442"/>
                    <a:gd name="connsiteX14" fmla="*/ 31204 w 46291"/>
                    <a:gd name="connsiteY14" fmla="*/ 21069 h 56442"/>
                    <a:gd name="connsiteX15" fmla="*/ 44406 w 46291"/>
                    <a:gd name="connsiteY15" fmla="*/ 40769 h 56442"/>
                    <a:gd name="connsiteX16" fmla="*/ 39005 w 46291"/>
                    <a:gd name="connsiteY16" fmla="*/ 53359 h 56442"/>
                    <a:gd name="connsiteX17" fmla="*/ 25460 w 46291"/>
                    <a:gd name="connsiteY17" fmla="*/ 38199 h 56442"/>
                    <a:gd name="connsiteX18" fmla="*/ 11401 w 46291"/>
                    <a:gd name="connsiteY18" fmla="*/ 38199 h 56442"/>
                    <a:gd name="connsiteX19" fmla="*/ 2143 w 46291"/>
                    <a:gd name="connsiteY19" fmla="*/ 18500 h 56442"/>
                    <a:gd name="connsiteX20" fmla="*/ 21088 w 46291"/>
                    <a:gd name="connsiteY20" fmla="*/ 6509 h 56442"/>
                    <a:gd name="connsiteX21" fmla="*/ 20574 w 46291"/>
                    <a:gd name="connsiteY21" fmla="*/ 5824 h 56442"/>
                    <a:gd name="connsiteX22" fmla="*/ 20917 w 46291"/>
                    <a:gd name="connsiteY22" fmla="*/ 6595 h 56442"/>
                    <a:gd name="connsiteX23" fmla="*/ 20574 w 46291"/>
                    <a:gd name="connsiteY23" fmla="*/ 5824 h 56442"/>
                    <a:gd name="connsiteX24" fmla="*/ 20574 w 46291"/>
                    <a:gd name="connsiteY24" fmla="*/ 5824 h 56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6291" h="56442">
                      <a:moveTo>
                        <a:pt x="20574" y="5824"/>
                      </a:moveTo>
                      <a:lnTo>
                        <a:pt x="20145" y="5139"/>
                      </a:lnTo>
                      <a:lnTo>
                        <a:pt x="0" y="17901"/>
                      </a:lnTo>
                      <a:lnTo>
                        <a:pt x="10287" y="39912"/>
                      </a:lnTo>
                      <a:lnTo>
                        <a:pt x="24689" y="39912"/>
                      </a:lnTo>
                      <a:lnTo>
                        <a:pt x="39519" y="56442"/>
                      </a:lnTo>
                      <a:lnTo>
                        <a:pt x="46292" y="40597"/>
                      </a:lnTo>
                      <a:lnTo>
                        <a:pt x="32919" y="20556"/>
                      </a:lnTo>
                      <a:lnTo>
                        <a:pt x="33861" y="0"/>
                      </a:lnTo>
                      <a:lnTo>
                        <a:pt x="20231" y="5053"/>
                      </a:lnTo>
                      <a:lnTo>
                        <a:pt x="20145" y="5139"/>
                      </a:lnTo>
                      <a:lnTo>
                        <a:pt x="20574" y="5824"/>
                      </a:lnTo>
                      <a:lnTo>
                        <a:pt x="20917" y="6595"/>
                      </a:lnTo>
                      <a:lnTo>
                        <a:pt x="32061" y="2484"/>
                      </a:lnTo>
                      <a:lnTo>
                        <a:pt x="31204" y="21069"/>
                      </a:lnTo>
                      <a:lnTo>
                        <a:pt x="44406" y="40769"/>
                      </a:lnTo>
                      <a:lnTo>
                        <a:pt x="39005" y="53359"/>
                      </a:lnTo>
                      <a:lnTo>
                        <a:pt x="25460" y="38199"/>
                      </a:lnTo>
                      <a:lnTo>
                        <a:pt x="11401" y="38199"/>
                      </a:lnTo>
                      <a:lnTo>
                        <a:pt x="2143" y="18500"/>
                      </a:lnTo>
                      <a:lnTo>
                        <a:pt x="21088" y="6509"/>
                      </a:lnTo>
                      <a:lnTo>
                        <a:pt x="20574" y="5824"/>
                      </a:lnTo>
                      <a:lnTo>
                        <a:pt x="20917" y="6595"/>
                      </a:lnTo>
                      <a:lnTo>
                        <a:pt x="20574" y="5824"/>
                      </a:lnTo>
                      <a:lnTo>
                        <a:pt x="20574" y="5824"/>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78" name="Freeform 153">
                  <a:extLst>
                    <a:ext uri="{FF2B5EF4-FFF2-40B4-BE49-F238E27FC236}">
                      <a16:creationId xmlns:a16="http://schemas.microsoft.com/office/drawing/2014/main" id="{A4DC9C4F-BFDE-31C7-BA19-5A06ED017EF3}"/>
                    </a:ext>
                  </a:extLst>
                </p:cNvPr>
                <p:cNvSpPr/>
                <p:nvPr/>
              </p:nvSpPr>
              <p:spPr>
                <a:xfrm>
                  <a:off x="1995286" y="1557300"/>
                  <a:ext cx="110347" cy="88287"/>
                </a:xfrm>
                <a:custGeom>
                  <a:avLst/>
                  <a:gdLst>
                    <a:gd name="connsiteX0" fmla="*/ 18602 w 60350"/>
                    <a:gd name="connsiteY0" fmla="*/ 14988 h 53787"/>
                    <a:gd name="connsiteX1" fmla="*/ 16459 w 60350"/>
                    <a:gd name="connsiteY1" fmla="*/ 27836 h 53787"/>
                    <a:gd name="connsiteX2" fmla="*/ 0 w 60350"/>
                    <a:gd name="connsiteY2" fmla="*/ 44708 h 53787"/>
                    <a:gd name="connsiteX3" fmla="*/ 4972 w 60350"/>
                    <a:gd name="connsiteY3" fmla="*/ 53787 h 53787"/>
                    <a:gd name="connsiteX4" fmla="*/ 31118 w 60350"/>
                    <a:gd name="connsiteY4" fmla="*/ 34345 h 53787"/>
                    <a:gd name="connsiteX5" fmla="*/ 44234 w 60350"/>
                    <a:gd name="connsiteY5" fmla="*/ 39484 h 53787"/>
                    <a:gd name="connsiteX6" fmla="*/ 60350 w 60350"/>
                    <a:gd name="connsiteY6" fmla="*/ 14988 h 53787"/>
                    <a:gd name="connsiteX7" fmla="*/ 45863 w 60350"/>
                    <a:gd name="connsiteY7" fmla="*/ 0 h 53787"/>
                    <a:gd name="connsiteX8" fmla="*/ 18602 w 60350"/>
                    <a:gd name="connsiteY8" fmla="*/ 14988 h 53787"/>
                    <a:gd name="connsiteX9" fmla="*/ 18602 w 60350"/>
                    <a:gd name="connsiteY9" fmla="*/ 14988 h 53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50" h="53787">
                      <a:moveTo>
                        <a:pt x="18602" y="14988"/>
                      </a:moveTo>
                      <a:lnTo>
                        <a:pt x="16459" y="27836"/>
                      </a:lnTo>
                      <a:lnTo>
                        <a:pt x="0" y="44708"/>
                      </a:lnTo>
                      <a:lnTo>
                        <a:pt x="4972" y="53787"/>
                      </a:lnTo>
                      <a:lnTo>
                        <a:pt x="31118" y="34345"/>
                      </a:lnTo>
                      <a:lnTo>
                        <a:pt x="44234" y="39484"/>
                      </a:lnTo>
                      <a:lnTo>
                        <a:pt x="60350" y="14988"/>
                      </a:lnTo>
                      <a:lnTo>
                        <a:pt x="45863" y="0"/>
                      </a:lnTo>
                      <a:lnTo>
                        <a:pt x="18602" y="14988"/>
                      </a:lnTo>
                      <a:lnTo>
                        <a:pt x="18602" y="14988"/>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79" name="Freeform 154">
                  <a:extLst>
                    <a:ext uri="{FF2B5EF4-FFF2-40B4-BE49-F238E27FC236}">
                      <a16:creationId xmlns:a16="http://schemas.microsoft.com/office/drawing/2014/main" id="{FE63F1E4-2CDE-FE87-45B2-8BFAE4003728}"/>
                    </a:ext>
                  </a:extLst>
                </p:cNvPr>
                <p:cNvSpPr/>
                <p:nvPr/>
              </p:nvSpPr>
              <p:spPr>
                <a:xfrm>
                  <a:off x="1993406" y="1555613"/>
                  <a:ext cx="114265" cy="91941"/>
                </a:xfrm>
                <a:custGeom>
                  <a:avLst/>
                  <a:gdLst>
                    <a:gd name="connsiteX0" fmla="*/ 19631 w 62493"/>
                    <a:gd name="connsiteY0" fmla="*/ 16016 h 56014"/>
                    <a:gd name="connsiteX1" fmla="*/ 18774 w 62493"/>
                    <a:gd name="connsiteY1" fmla="*/ 15845 h 56014"/>
                    <a:gd name="connsiteX2" fmla="*/ 16716 w 62493"/>
                    <a:gd name="connsiteY2" fmla="*/ 28435 h 56014"/>
                    <a:gd name="connsiteX3" fmla="*/ 0 w 62493"/>
                    <a:gd name="connsiteY3" fmla="*/ 45565 h 56014"/>
                    <a:gd name="connsiteX4" fmla="*/ 5744 w 62493"/>
                    <a:gd name="connsiteY4" fmla="*/ 56014 h 56014"/>
                    <a:gd name="connsiteX5" fmla="*/ 32233 w 62493"/>
                    <a:gd name="connsiteY5" fmla="*/ 36315 h 56014"/>
                    <a:gd name="connsiteX6" fmla="*/ 45606 w 62493"/>
                    <a:gd name="connsiteY6" fmla="*/ 41540 h 56014"/>
                    <a:gd name="connsiteX7" fmla="*/ 62493 w 62493"/>
                    <a:gd name="connsiteY7" fmla="*/ 15931 h 56014"/>
                    <a:gd name="connsiteX8" fmla="*/ 46977 w 62493"/>
                    <a:gd name="connsiteY8" fmla="*/ 0 h 56014"/>
                    <a:gd name="connsiteX9" fmla="*/ 18859 w 62493"/>
                    <a:gd name="connsiteY9" fmla="*/ 15502 h 56014"/>
                    <a:gd name="connsiteX10" fmla="*/ 18774 w 62493"/>
                    <a:gd name="connsiteY10" fmla="*/ 15845 h 56014"/>
                    <a:gd name="connsiteX11" fmla="*/ 19631 w 62493"/>
                    <a:gd name="connsiteY11" fmla="*/ 16016 h 56014"/>
                    <a:gd name="connsiteX12" fmla="*/ 20060 w 62493"/>
                    <a:gd name="connsiteY12" fmla="*/ 16787 h 56014"/>
                    <a:gd name="connsiteX13" fmla="*/ 46720 w 62493"/>
                    <a:gd name="connsiteY13" fmla="*/ 2056 h 56014"/>
                    <a:gd name="connsiteX14" fmla="*/ 60350 w 62493"/>
                    <a:gd name="connsiteY14" fmla="*/ 16102 h 56014"/>
                    <a:gd name="connsiteX15" fmla="*/ 44920 w 62493"/>
                    <a:gd name="connsiteY15" fmla="*/ 39484 h 56014"/>
                    <a:gd name="connsiteX16" fmla="*/ 31975 w 62493"/>
                    <a:gd name="connsiteY16" fmla="*/ 34431 h 56014"/>
                    <a:gd name="connsiteX17" fmla="*/ 6258 w 62493"/>
                    <a:gd name="connsiteY17" fmla="*/ 53530 h 56014"/>
                    <a:gd name="connsiteX18" fmla="*/ 2057 w 62493"/>
                    <a:gd name="connsiteY18" fmla="*/ 45822 h 56014"/>
                    <a:gd name="connsiteX19" fmla="*/ 18259 w 62493"/>
                    <a:gd name="connsiteY19" fmla="*/ 29206 h 56014"/>
                    <a:gd name="connsiteX20" fmla="*/ 20488 w 62493"/>
                    <a:gd name="connsiteY20" fmla="*/ 16188 h 56014"/>
                    <a:gd name="connsiteX21" fmla="*/ 19631 w 62493"/>
                    <a:gd name="connsiteY21" fmla="*/ 16016 h 56014"/>
                    <a:gd name="connsiteX22" fmla="*/ 20060 w 62493"/>
                    <a:gd name="connsiteY22" fmla="*/ 16787 h 56014"/>
                    <a:gd name="connsiteX23" fmla="*/ 19631 w 62493"/>
                    <a:gd name="connsiteY23" fmla="*/ 16016 h 56014"/>
                    <a:gd name="connsiteX24" fmla="*/ 19631 w 62493"/>
                    <a:gd name="connsiteY24" fmla="*/ 16016 h 56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2493" h="56014">
                      <a:moveTo>
                        <a:pt x="19631" y="16016"/>
                      </a:moveTo>
                      <a:lnTo>
                        <a:pt x="18774" y="15845"/>
                      </a:lnTo>
                      <a:lnTo>
                        <a:pt x="16716" y="28435"/>
                      </a:lnTo>
                      <a:lnTo>
                        <a:pt x="0" y="45565"/>
                      </a:lnTo>
                      <a:lnTo>
                        <a:pt x="5744" y="56014"/>
                      </a:lnTo>
                      <a:lnTo>
                        <a:pt x="32233" y="36315"/>
                      </a:lnTo>
                      <a:lnTo>
                        <a:pt x="45606" y="41540"/>
                      </a:lnTo>
                      <a:lnTo>
                        <a:pt x="62493" y="15931"/>
                      </a:lnTo>
                      <a:lnTo>
                        <a:pt x="46977" y="0"/>
                      </a:lnTo>
                      <a:lnTo>
                        <a:pt x="18859" y="15502"/>
                      </a:lnTo>
                      <a:lnTo>
                        <a:pt x="18774" y="15845"/>
                      </a:lnTo>
                      <a:lnTo>
                        <a:pt x="19631" y="16016"/>
                      </a:lnTo>
                      <a:lnTo>
                        <a:pt x="20060" y="16787"/>
                      </a:lnTo>
                      <a:lnTo>
                        <a:pt x="46720" y="2056"/>
                      </a:lnTo>
                      <a:lnTo>
                        <a:pt x="60350" y="16102"/>
                      </a:lnTo>
                      <a:lnTo>
                        <a:pt x="44920" y="39484"/>
                      </a:lnTo>
                      <a:lnTo>
                        <a:pt x="31975" y="34431"/>
                      </a:lnTo>
                      <a:lnTo>
                        <a:pt x="6258" y="53530"/>
                      </a:lnTo>
                      <a:lnTo>
                        <a:pt x="2057" y="45822"/>
                      </a:lnTo>
                      <a:lnTo>
                        <a:pt x="18259" y="29206"/>
                      </a:lnTo>
                      <a:lnTo>
                        <a:pt x="20488" y="16188"/>
                      </a:lnTo>
                      <a:lnTo>
                        <a:pt x="19631" y="16016"/>
                      </a:lnTo>
                      <a:lnTo>
                        <a:pt x="20060" y="16787"/>
                      </a:lnTo>
                      <a:lnTo>
                        <a:pt x="19631" y="16016"/>
                      </a:lnTo>
                      <a:lnTo>
                        <a:pt x="19631" y="16016"/>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83" name="Freeform 155">
                  <a:extLst>
                    <a:ext uri="{FF2B5EF4-FFF2-40B4-BE49-F238E27FC236}">
                      <a16:creationId xmlns:a16="http://schemas.microsoft.com/office/drawing/2014/main" id="{891FCF2E-8BC4-CC66-C1CD-D026360264D8}"/>
                    </a:ext>
                  </a:extLst>
                </p:cNvPr>
                <p:cNvSpPr/>
                <p:nvPr/>
              </p:nvSpPr>
              <p:spPr>
                <a:xfrm>
                  <a:off x="1882118" y="1628438"/>
                  <a:ext cx="66143" cy="51734"/>
                </a:xfrm>
                <a:custGeom>
                  <a:avLst/>
                  <a:gdLst>
                    <a:gd name="connsiteX0" fmla="*/ 8915 w 36175"/>
                    <a:gd name="connsiteY0" fmla="*/ 0 h 31518"/>
                    <a:gd name="connsiteX1" fmla="*/ 0 w 36175"/>
                    <a:gd name="connsiteY1" fmla="*/ 4882 h 31518"/>
                    <a:gd name="connsiteX2" fmla="*/ 11401 w 36175"/>
                    <a:gd name="connsiteY2" fmla="*/ 31519 h 31518"/>
                    <a:gd name="connsiteX3" fmla="*/ 36176 w 36175"/>
                    <a:gd name="connsiteY3" fmla="*/ 31519 h 31518"/>
                    <a:gd name="connsiteX4" fmla="*/ 36176 w 36175"/>
                    <a:gd name="connsiteY4" fmla="*/ 11819 h 31518"/>
                    <a:gd name="connsiteX5" fmla="*/ 8915 w 36175"/>
                    <a:gd name="connsiteY5" fmla="*/ 0 h 31518"/>
                    <a:gd name="connsiteX6" fmla="*/ 8915 w 36175"/>
                    <a:gd name="connsiteY6" fmla="*/ 0 h 31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175" h="31518">
                      <a:moveTo>
                        <a:pt x="8915" y="0"/>
                      </a:moveTo>
                      <a:lnTo>
                        <a:pt x="0" y="4882"/>
                      </a:lnTo>
                      <a:lnTo>
                        <a:pt x="11401" y="31519"/>
                      </a:lnTo>
                      <a:lnTo>
                        <a:pt x="36176" y="31519"/>
                      </a:lnTo>
                      <a:lnTo>
                        <a:pt x="36176" y="11819"/>
                      </a:lnTo>
                      <a:lnTo>
                        <a:pt x="8915" y="0"/>
                      </a:lnTo>
                      <a:lnTo>
                        <a:pt x="8915" y="0"/>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84" name="Freeform 156">
                  <a:extLst>
                    <a:ext uri="{FF2B5EF4-FFF2-40B4-BE49-F238E27FC236}">
                      <a16:creationId xmlns:a16="http://schemas.microsoft.com/office/drawing/2014/main" id="{C75A55FF-FBD9-C848-B2F0-BFAEA2E7F6E3}"/>
                    </a:ext>
                  </a:extLst>
                </p:cNvPr>
                <p:cNvSpPr/>
                <p:nvPr/>
              </p:nvSpPr>
              <p:spPr>
                <a:xfrm>
                  <a:off x="1880080" y="1626889"/>
                  <a:ext cx="69593" cy="54687"/>
                </a:xfrm>
                <a:custGeom>
                  <a:avLst/>
                  <a:gdLst>
                    <a:gd name="connsiteX0" fmla="*/ 10030 w 38061"/>
                    <a:gd name="connsiteY0" fmla="*/ 942 h 33317"/>
                    <a:gd name="connsiteX1" fmla="*/ 9601 w 38061"/>
                    <a:gd name="connsiteY1" fmla="*/ 171 h 33317"/>
                    <a:gd name="connsiteX2" fmla="*/ 0 w 38061"/>
                    <a:gd name="connsiteY2" fmla="*/ 5482 h 33317"/>
                    <a:gd name="connsiteX3" fmla="*/ 12001 w 38061"/>
                    <a:gd name="connsiteY3" fmla="*/ 33317 h 33317"/>
                    <a:gd name="connsiteX4" fmla="*/ 38062 w 38061"/>
                    <a:gd name="connsiteY4" fmla="*/ 33317 h 33317"/>
                    <a:gd name="connsiteX5" fmla="*/ 38062 w 38061"/>
                    <a:gd name="connsiteY5" fmla="*/ 12162 h 33317"/>
                    <a:gd name="connsiteX6" fmla="*/ 9944 w 38061"/>
                    <a:gd name="connsiteY6" fmla="*/ 0 h 33317"/>
                    <a:gd name="connsiteX7" fmla="*/ 9601 w 38061"/>
                    <a:gd name="connsiteY7" fmla="*/ 171 h 33317"/>
                    <a:gd name="connsiteX8" fmla="*/ 10030 w 38061"/>
                    <a:gd name="connsiteY8" fmla="*/ 942 h 33317"/>
                    <a:gd name="connsiteX9" fmla="*/ 9687 w 38061"/>
                    <a:gd name="connsiteY9" fmla="*/ 1713 h 33317"/>
                    <a:gd name="connsiteX10" fmla="*/ 36433 w 38061"/>
                    <a:gd name="connsiteY10" fmla="*/ 13276 h 33317"/>
                    <a:gd name="connsiteX11" fmla="*/ 36433 w 38061"/>
                    <a:gd name="connsiteY11" fmla="*/ 31604 h 33317"/>
                    <a:gd name="connsiteX12" fmla="*/ 13030 w 38061"/>
                    <a:gd name="connsiteY12" fmla="*/ 31604 h 33317"/>
                    <a:gd name="connsiteX13" fmla="*/ 2143 w 38061"/>
                    <a:gd name="connsiteY13" fmla="*/ 6167 h 33317"/>
                    <a:gd name="connsiteX14" fmla="*/ 10458 w 38061"/>
                    <a:gd name="connsiteY14" fmla="*/ 1627 h 33317"/>
                    <a:gd name="connsiteX15" fmla="*/ 10030 w 38061"/>
                    <a:gd name="connsiteY15" fmla="*/ 942 h 33317"/>
                    <a:gd name="connsiteX16" fmla="*/ 9687 w 38061"/>
                    <a:gd name="connsiteY16" fmla="*/ 1713 h 33317"/>
                    <a:gd name="connsiteX17" fmla="*/ 10030 w 38061"/>
                    <a:gd name="connsiteY17" fmla="*/ 942 h 33317"/>
                    <a:gd name="connsiteX18" fmla="*/ 10030 w 38061"/>
                    <a:gd name="connsiteY18" fmla="*/ 942 h 33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8061" h="33317">
                      <a:moveTo>
                        <a:pt x="10030" y="942"/>
                      </a:moveTo>
                      <a:lnTo>
                        <a:pt x="9601" y="171"/>
                      </a:lnTo>
                      <a:lnTo>
                        <a:pt x="0" y="5482"/>
                      </a:lnTo>
                      <a:lnTo>
                        <a:pt x="12001" y="33317"/>
                      </a:lnTo>
                      <a:lnTo>
                        <a:pt x="38062" y="33317"/>
                      </a:lnTo>
                      <a:lnTo>
                        <a:pt x="38062" y="12162"/>
                      </a:lnTo>
                      <a:lnTo>
                        <a:pt x="9944" y="0"/>
                      </a:lnTo>
                      <a:lnTo>
                        <a:pt x="9601" y="171"/>
                      </a:lnTo>
                      <a:lnTo>
                        <a:pt x="10030" y="942"/>
                      </a:lnTo>
                      <a:lnTo>
                        <a:pt x="9687" y="1713"/>
                      </a:lnTo>
                      <a:lnTo>
                        <a:pt x="36433" y="13276"/>
                      </a:lnTo>
                      <a:lnTo>
                        <a:pt x="36433" y="31604"/>
                      </a:lnTo>
                      <a:lnTo>
                        <a:pt x="13030" y="31604"/>
                      </a:lnTo>
                      <a:lnTo>
                        <a:pt x="2143" y="6167"/>
                      </a:lnTo>
                      <a:lnTo>
                        <a:pt x="10458" y="1627"/>
                      </a:lnTo>
                      <a:lnTo>
                        <a:pt x="10030" y="942"/>
                      </a:lnTo>
                      <a:lnTo>
                        <a:pt x="9687" y="1713"/>
                      </a:lnTo>
                      <a:lnTo>
                        <a:pt x="10030" y="942"/>
                      </a:lnTo>
                      <a:lnTo>
                        <a:pt x="10030" y="942"/>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85" name="Freeform 157">
                  <a:extLst>
                    <a:ext uri="{FF2B5EF4-FFF2-40B4-BE49-F238E27FC236}">
                      <a16:creationId xmlns:a16="http://schemas.microsoft.com/office/drawing/2014/main" id="{8010EBC2-62DC-5652-9717-CE1296DA0CF9}"/>
                    </a:ext>
                  </a:extLst>
                </p:cNvPr>
                <p:cNvSpPr/>
                <p:nvPr/>
              </p:nvSpPr>
              <p:spPr>
                <a:xfrm>
                  <a:off x="1809546" y="1652054"/>
                  <a:ext cx="201414" cy="208768"/>
                </a:xfrm>
                <a:custGeom>
                  <a:avLst/>
                  <a:gdLst>
                    <a:gd name="connsiteX0" fmla="*/ 0 w 110156"/>
                    <a:gd name="connsiteY0" fmla="*/ 50875 h 127188"/>
                    <a:gd name="connsiteX1" fmla="*/ 10115 w 110156"/>
                    <a:gd name="connsiteY1" fmla="*/ 1542 h 127188"/>
                    <a:gd name="connsiteX2" fmla="*/ 23403 w 110156"/>
                    <a:gd name="connsiteY2" fmla="*/ 0 h 127188"/>
                    <a:gd name="connsiteX3" fmla="*/ 35147 w 110156"/>
                    <a:gd name="connsiteY3" fmla="*/ 25438 h 127188"/>
                    <a:gd name="connsiteX4" fmla="*/ 66008 w 110156"/>
                    <a:gd name="connsiteY4" fmla="*/ 30491 h 127188"/>
                    <a:gd name="connsiteX5" fmla="*/ 66008 w 110156"/>
                    <a:gd name="connsiteY5" fmla="*/ 47706 h 127188"/>
                    <a:gd name="connsiteX6" fmla="*/ 83753 w 110156"/>
                    <a:gd name="connsiteY6" fmla="*/ 50704 h 127188"/>
                    <a:gd name="connsiteX7" fmla="*/ 110157 w 110156"/>
                    <a:gd name="connsiteY7" fmla="*/ 63979 h 127188"/>
                    <a:gd name="connsiteX8" fmla="*/ 103127 w 110156"/>
                    <a:gd name="connsiteY8" fmla="*/ 76398 h 127188"/>
                    <a:gd name="connsiteX9" fmla="*/ 85296 w 110156"/>
                    <a:gd name="connsiteY9" fmla="*/ 81280 h 127188"/>
                    <a:gd name="connsiteX10" fmla="*/ 73295 w 110156"/>
                    <a:gd name="connsiteY10" fmla="*/ 127188 h 127188"/>
                    <a:gd name="connsiteX11" fmla="*/ 57950 w 110156"/>
                    <a:gd name="connsiteY11" fmla="*/ 118880 h 127188"/>
                    <a:gd name="connsiteX12" fmla="*/ 68494 w 110156"/>
                    <a:gd name="connsiteY12" fmla="*/ 70403 h 127188"/>
                    <a:gd name="connsiteX13" fmla="*/ 55635 w 110156"/>
                    <a:gd name="connsiteY13" fmla="*/ 63637 h 127188"/>
                    <a:gd name="connsiteX14" fmla="*/ 33090 w 110156"/>
                    <a:gd name="connsiteY14" fmla="*/ 73401 h 127188"/>
                    <a:gd name="connsiteX15" fmla="*/ 23317 w 110156"/>
                    <a:gd name="connsiteY15" fmla="*/ 55586 h 127188"/>
                    <a:gd name="connsiteX16" fmla="*/ 0 w 110156"/>
                    <a:gd name="connsiteY16" fmla="*/ 50961 h 127188"/>
                    <a:gd name="connsiteX17" fmla="*/ 0 w 110156"/>
                    <a:gd name="connsiteY17" fmla="*/ 50961 h 127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0156" h="127188">
                      <a:moveTo>
                        <a:pt x="0" y="50875"/>
                      </a:moveTo>
                      <a:cubicBezTo>
                        <a:pt x="514" y="47706"/>
                        <a:pt x="10115" y="1542"/>
                        <a:pt x="10115" y="1542"/>
                      </a:cubicBezTo>
                      <a:lnTo>
                        <a:pt x="23403" y="0"/>
                      </a:lnTo>
                      <a:lnTo>
                        <a:pt x="35147" y="25438"/>
                      </a:lnTo>
                      <a:lnTo>
                        <a:pt x="66008" y="30491"/>
                      </a:lnTo>
                      <a:lnTo>
                        <a:pt x="66008" y="47706"/>
                      </a:lnTo>
                      <a:cubicBezTo>
                        <a:pt x="66008" y="47706"/>
                        <a:pt x="83753" y="50704"/>
                        <a:pt x="83753" y="50704"/>
                      </a:cubicBezTo>
                      <a:lnTo>
                        <a:pt x="110157" y="63979"/>
                      </a:lnTo>
                      <a:lnTo>
                        <a:pt x="103127" y="76398"/>
                      </a:lnTo>
                      <a:lnTo>
                        <a:pt x="85296" y="81280"/>
                      </a:lnTo>
                      <a:lnTo>
                        <a:pt x="73295" y="127188"/>
                      </a:lnTo>
                      <a:lnTo>
                        <a:pt x="57950" y="118880"/>
                      </a:lnTo>
                      <a:lnTo>
                        <a:pt x="68494" y="70403"/>
                      </a:lnTo>
                      <a:lnTo>
                        <a:pt x="55635" y="63637"/>
                      </a:lnTo>
                      <a:lnTo>
                        <a:pt x="33090" y="73401"/>
                      </a:lnTo>
                      <a:lnTo>
                        <a:pt x="23317" y="55586"/>
                      </a:lnTo>
                      <a:lnTo>
                        <a:pt x="0" y="50961"/>
                      </a:lnTo>
                      <a:lnTo>
                        <a:pt x="0" y="50961"/>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86" name="Freeform 158">
                  <a:extLst>
                    <a:ext uri="{FF2B5EF4-FFF2-40B4-BE49-F238E27FC236}">
                      <a16:creationId xmlns:a16="http://schemas.microsoft.com/office/drawing/2014/main" id="{107B7EA8-825F-7F44-D814-88E7EBAE49B4}"/>
                    </a:ext>
                  </a:extLst>
                </p:cNvPr>
                <p:cNvSpPr/>
                <p:nvPr/>
              </p:nvSpPr>
              <p:spPr>
                <a:xfrm>
                  <a:off x="1807509" y="1650929"/>
                  <a:ext cx="205332" cy="212281"/>
                </a:xfrm>
                <a:custGeom>
                  <a:avLst/>
                  <a:gdLst>
                    <a:gd name="connsiteX0" fmla="*/ 1114 w 112299"/>
                    <a:gd name="connsiteY0" fmla="*/ 51561 h 129329"/>
                    <a:gd name="connsiteX1" fmla="*/ 1972 w 112299"/>
                    <a:gd name="connsiteY1" fmla="*/ 51732 h 129329"/>
                    <a:gd name="connsiteX2" fmla="*/ 7201 w 112299"/>
                    <a:gd name="connsiteY2" fmla="*/ 25951 h 129329"/>
                    <a:gd name="connsiteX3" fmla="*/ 12087 w 112299"/>
                    <a:gd name="connsiteY3" fmla="*/ 2484 h 129329"/>
                    <a:gd name="connsiteX4" fmla="*/ 11230 w 112299"/>
                    <a:gd name="connsiteY4" fmla="*/ 2313 h 129329"/>
                    <a:gd name="connsiteX5" fmla="*/ 11230 w 112299"/>
                    <a:gd name="connsiteY5" fmla="*/ 3169 h 129329"/>
                    <a:gd name="connsiteX6" fmla="*/ 24003 w 112299"/>
                    <a:gd name="connsiteY6" fmla="*/ 1713 h 129329"/>
                    <a:gd name="connsiteX7" fmla="*/ 35662 w 112299"/>
                    <a:gd name="connsiteY7" fmla="*/ 26979 h 129329"/>
                    <a:gd name="connsiteX8" fmla="*/ 66265 w 112299"/>
                    <a:gd name="connsiteY8" fmla="*/ 31947 h 129329"/>
                    <a:gd name="connsiteX9" fmla="*/ 66265 w 112299"/>
                    <a:gd name="connsiteY9" fmla="*/ 49162 h 129329"/>
                    <a:gd name="connsiteX10" fmla="*/ 84525 w 112299"/>
                    <a:gd name="connsiteY10" fmla="*/ 52246 h 129329"/>
                    <a:gd name="connsiteX11" fmla="*/ 110071 w 112299"/>
                    <a:gd name="connsiteY11" fmla="*/ 65007 h 129329"/>
                    <a:gd name="connsiteX12" fmla="*/ 103641 w 112299"/>
                    <a:gd name="connsiteY12" fmla="*/ 76399 h 129329"/>
                    <a:gd name="connsiteX13" fmla="*/ 85725 w 112299"/>
                    <a:gd name="connsiteY13" fmla="*/ 81281 h 129329"/>
                    <a:gd name="connsiteX14" fmla="*/ 73809 w 112299"/>
                    <a:gd name="connsiteY14" fmla="*/ 126674 h 129329"/>
                    <a:gd name="connsiteX15" fmla="*/ 59922 w 112299"/>
                    <a:gd name="connsiteY15" fmla="*/ 119137 h 129329"/>
                    <a:gd name="connsiteX16" fmla="*/ 70466 w 112299"/>
                    <a:gd name="connsiteY16" fmla="*/ 70660 h 129329"/>
                    <a:gd name="connsiteX17" fmla="*/ 56664 w 112299"/>
                    <a:gd name="connsiteY17" fmla="*/ 63466 h 129329"/>
                    <a:gd name="connsiteX18" fmla="*/ 34461 w 112299"/>
                    <a:gd name="connsiteY18" fmla="*/ 73058 h 129329"/>
                    <a:gd name="connsiteX19" fmla="*/ 24860 w 112299"/>
                    <a:gd name="connsiteY19" fmla="*/ 55586 h 129329"/>
                    <a:gd name="connsiteX20" fmla="*/ 1200 w 112299"/>
                    <a:gd name="connsiteY20" fmla="*/ 50875 h 129329"/>
                    <a:gd name="connsiteX21" fmla="*/ 1029 w 112299"/>
                    <a:gd name="connsiteY21" fmla="*/ 51732 h 129329"/>
                    <a:gd name="connsiteX22" fmla="*/ 1886 w 112299"/>
                    <a:gd name="connsiteY22" fmla="*/ 51903 h 129329"/>
                    <a:gd name="connsiteX23" fmla="*/ 1029 w 112299"/>
                    <a:gd name="connsiteY23" fmla="*/ 51732 h 129329"/>
                    <a:gd name="connsiteX24" fmla="*/ 857 w 112299"/>
                    <a:gd name="connsiteY24" fmla="*/ 52588 h 129329"/>
                    <a:gd name="connsiteX25" fmla="*/ 23746 w 112299"/>
                    <a:gd name="connsiteY25" fmla="*/ 57128 h 129329"/>
                    <a:gd name="connsiteX26" fmla="*/ 33690 w 112299"/>
                    <a:gd name="connsiteY26" fmla="*/ 75285 h 129329"/>
                    <a:gd name="connsiteX27" fmla="*/ 56579 w 112299"/>
                    <a:gd name="connsiteY27" fmla="*/ 65436 h 129329"/>
                    <a:gd name="connsiteX28" fmla="*/ 68580 w 112299"/>
                    <a:gd name="connsiteY28" fmla="*/ 71688 h 129329"/>
                    <a:gd name="connsiteX29" fmla="*/ 58036 w 112299"/>
                    <a:gd name="connsiteY29" fmla="*/ 120165 h 129329"/>
                    <a:gd name="connsiteX30" fmla="*/ 74838 w 112299"/>
                    <a:gd name="connsiteY30" fmla="*/ 129329 h 129329"/>
                    <a:gd name="connsiteX31" fmla="*/ 87011 w 112299"/>
                    <a:gd name="connsiteY31" fmla="*/ 82822 h 129329"/>
                    <a:gd name="connsiteX32" fmla="*/ 104670 w 112299"/>
                    <a:gd name="connsiteY32" fmla="*/ 78026 h 129329"/>
                    <a:gd name="connsiteX33" fmla="*/ 112300 w 112299"/>
                    <a:gd name="connsiteY33" fmla="*/ 64493 h 129329"/>
                    <a:gd name="connsiteX34" fmla="*/ 84954 w 112299"/>
                    <a:gd name="connsiteY34" fmla="*/ 50790 h 129329"/>
                    <a:gd name="connsiteX35" fmla="*/ 67809 w 112299"/>
                    <a:gd name="connsiteY35" fmla="*/ 47878 h 129329"/>
                    <a:gd name="connsiteX36" fmla="*/ 67809 w 112299"/>
                    <a:gd name="connsiteY36" fmla="*/ 30662 h 129329"/>
                    <a:gd name="connsiteX37" fmla="*/ 36690 w 112299"/>
                    <a:gd name="connsiteY37" fmla="*/ 25609 h 129329"/>
                    <a:gd name="connsiteX38" fmla="*/ 24860 w 112299"/>
                    <a:gd name="connsiteY38" fmla="*/ 0 h 129329"/>
                    <a:gd name="connsiteX39" fmla="*/ 10373 w 112299"/>
                    <a:gd name="connsiteY39" fmla="*/ 1713 h 129329"/>
                    <a:gd name="connsiteX40" fmla="*/ 10373 w 112299"/>
                    <a:gd name="connsiteY40" fmla="*/ 2313 h 129329"/>
                    <a:gd name="connsiteX41" fmla="*/ 171 w 112299"/>
                    <a:gd name="connsiteY41" fmla="*/ 51646 h 129329"/>
                    <a:gd name="connsiteX42" fmla="*/ 0 w 112299"/>
                    <a:gd name="connsiteY42" fmla="*/ 52417 h 129329"/>
                    <a:gd name="connsiteX43" fmla="*/ 771 w 112299"/>
                    <a:gd name="connsiteY43" fmla="*/ 52588 h 129329"/>
                    <a:gd name="connsiteX44" fmla="*/ 943 w 112299"/>
                    <a:gd name="connsiteY44" fmla="*/ 51732 h 129329"/>
                    <a:gd name="connsiteX45" fmla="*/ 943 w 112299"/>
                    <a:gd name="connsiteY45" fmla="*/ 51732 h 129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12299" h="129329">
                      <a:moveTo>
                        <a:pt x="1114" y="51561"/>
                      </a:moveTo>
                      <a:lnTo>
                        <a:pt x="1972" y="51732"/>
                      </a:lnTo>
                      <a:cubicBezTo>
                        <a:pt x="2229" y="50190"/>
                        <a:pt x="4715" y="37857"/>
                        <a:pt x="7201" y="25951"/>
                      </a:cubicBezTo>
                      <a:cubicBezTo>
                        <a:pt x="9687" y="14046"/>
                        <a:pt x="12087" y="2484"/>
                        <a:pt x="12087" y="2484"/>
                      </a:cubicBezTo>
                      <a:lnTo>
                        <a:pt x="11230" y="2313"/>
                      </a:lnTo>
                      <a:lnTo>
                        <a:pt x="11230" y="3169"/>
                      </a:lnTo>
                      <a:cubicBezTo>
                        <a:pt x="11230" y="3169"/>
                        <a:pt x="24003" y="1713"/>
                        <a:pt x="24003" y="1713"/>
                      </a:cubicBezTo>
                      <a:lnTo>
                        <a:pt x="35662" y="26979"/>
                      </a:lnTo>
                      <a:lnTo>
                        <a:pt x="66265" y="31947"/>
                      </a:lnTo>
                      <a:lnTo>
                        <a:pt x="66265" y="49162"/>
                      </a:lnTo>
                      <a:cubicBezTo>
                        <a:pt x="66265" y="49162"/>
                        <a:pt x="84525" y="52246"/>
                        <a:pt x="84525" y="52246"/>
                      </a:cubicBezTo>
                      <a:lnTo>
                        <a:pt x="110071" y="65007"/>
                      </a:lnTo>
                      <a:lnTo>
                        <a:pt x="103641" y="76399"/>
                      </a:lnTo>
                      <a:lnTo>
                        <a:pt x="85725" y="81281"/>
                      </a:lnTo>
                      <a:lnTo>
                        <a:pt x="73809" y="126674"/>
                      </a:lnTo>
                      <a:lnTo>
                        <a:pt x="59922" y="119137"/>
                      </a:lnTo>
                      <a:lnTo>
                        <a:pt x="70466" y="70660"/>
                      </a:lnTo>
                      <a:lnTo>
                        <a:pt x="56664" y="63466"/>
                      </a:lnTo>
                      <a:lnTo>
                        <a:pt x="34461" y="73058"/>
                      </a:lnTo>
                      <a:lnTo>
                        <a:pt x="24860" y="55586"/>
                      </a:lnTo>
                      <a:lnTo>
                        <a:pt x="1200" y="50875"/>
                      </a:lnTo>
                      <a:lnTo>
                        <a:pt x="1029" y="51732"/>
                      </a:lnTo>
                      <a:lnTo>
                        <a:pt x="1886" y="51903"/>
                      </a:lnTo>
                      <a:lnTo>
                        <a:pt x="1029" y="51732"/>
                      </a:lnTo>
                      <a:lnTo>
                        <a:pt x="857" y="52588"/>
                      </a:lnTo>
                      <a:lnTo>
                        <a:pt x="23746" y="57128"/>
                      </a:lnTo>
                      <a:lnTo>
                        <a:pt x="33690" y="75285"/>
                      </a:lnTo>
                      <a:lnTo>
                        <a:pt x="56579" y="65436"/>
                      </a:lnTo>
                      <a:lnTo>
                        <a:pt x="68580" y="71688"/>
                      </a:lnTo>
                      <a:lnTo>
                        <a:pt x="58036" y="120165"/>
                      </a:lnTo>
                      <a:lnTo>
                        <a:pt x="74838" y="129329"/>
                      </a:lnTo>
                      <a:lnTo>
                        <a:pt x="87011" y="82822"/>
                      </a:lnTo>
                      <a:lnTo>
                        <a:pt x="104670" y="78026"/>
                      </a:lnTo>
                      <a:lnTo>
                        <a:pt x="112300" y="64493"/>
                      </a:lnTo>
                      <a:lnTo>
                        <a:pt x="84954" y="50790"/>
                      </a:lnTo>
                      <a:lnTo>
                        <a:pt x="67809" y="47878"/>
                      </a:lnTo>
                      <a:lnTo>
                        <a:pt x="67809" y="30662"/>
                      </a:lnTo>
                      <a:cubicBezTo>
                        <a:pt x="67809" y="30662"/>
                        <a:pt x="36690" y="25609"/>
                        <a:pt x="36690" y="25609"/>
                      </a:cubicBezTo>
                      <a:lnTo>
                        <a:pt x="24860" y="0"/>
                      </a:lnTo>
                      <a:lnTo>
                        <a:pt x="10373" y="1713"/>
                      </a:lnTo>
                      <a:lnTo>
                        <a:pt x="10373" y="2313"/>
                      </a:lnTo>
                      <a:cubicBezTo>
                        <a:pt x="10373" y="2313"/>
                        <a:pt x="686" y="48392"/>
                        <a:pt x="171" y="51646"/>
                      </a:cubicBezTo>
                      <a:lnTo>
                        <a:pt x="0" y="52417"/>
                      </a:lnTo>
                      <a:lnTo>
                        <a:pt x="771" y="52588"/>
                      </a:lnTo>
                      <a:lnTo>
                        <a:pt x="943" y="51732"/>
                      </a:lnTo>
                      <a:lnTo>
                        <a:pt x="943" y="51732"/>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87" name="Freeform 159">
                  <a:extLst>
                    <a:ext uri="{FF2B5EF4-FFF2-40B4-BE49-F238E27FC236}">
                      <a16:creationId xmlns:a16="http://schemas.microsoft.com/office/drawing/2014/main" id="{A5127526-DD11-D49E-490E-B0344C2B77B0}"/>
                    </a:ext>
                  </a:extLst>
                </p:cNvPr>
                <p:cNvSpPr/>
                <p:nvPr/>
              </p:nvSpPr>
              <p:spPr>
                <a:xfrm>
                  <a:off x="1785564" y="1764663"/>
                  <a:ext cx="85111" cy="77320"/>
                </a:xfrm>
                <a:custGeom>
                  <a:avLst/>
                  <a:gdLst>
                    <a:gd name="connsiteX0" fmla="*/ 0 w 46548"/>
                    <a:gd name="connsiteY0" fmla="*/ 14988 h 47106"/>
                    <a:gd name="connsiteX1" fmla="*/ 12344 w 46548"/>
                    <a:gd name="connsiteY1" fmla="*/ 0 h 47106"/>
                    <a:gd name="connsiteX2" fmla="*/ 41748 w 46548"/>
                    <a:gd name="connsiteY2" fmla="*/ 17301 h 47106"/>
                    <a:gd name="connsiteX3" fmla="*/ 46549 w 46548"/>
                    <a:gd name="connsiteY3" fmla="*/ 45308 h 47106"/>
                    <a:gd name="connsiteX4" fmla="*/ 26575 w 46548"/>
                    <a:gd name="connsiteY4" fmla="*/ 47107 h 47106"/>
                    <a:gd name="connsiteX5" fmla="*/ 5915 w 46548"/>
                    <a:gd name="connsiteY5" fmla="*/ 33831 h 47106"/>
                    <a:gd name="connsiteX6" fmla="*/ 0 w 46548"/>
                    <a:gd name="connsiteY6" fmla="*/ 14988 h 47106"/>
                    <a:gd name="connsiteX7" fmla="*/ 0 w 46548"/>
                    <a:gd name="connsiteY7" fmla="*/ 14988 h 47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 h="47106">
                      <a:moveTo>
                        <a:pt x="0" y="14988"/>
                      </a:moveTo>
                      <a:lnTo>
                        <a:pt x="12344" y="0"/>
                      </a:lnTo>
                      <a:lnTo>
                        <a:pt x="41748" y="17301"/>
                      </a:lnTo>
                      <a:lnTo>
                        <a:pt x="46549" y="45308"/>
                      </a:lnTo>
                      <a:lnTo>
                        <a:pt x="26575" y="47107"/>
                      </a:lnTo>
                      <a:lnTo>
                        <a:pt x="5915" y="33831"/>
                      </a:lnTo>
                      <a:lnTo>
                        <a:pt x="0" y="14988"/>
                      </a:lnTo>
                      <a:lnTo>
                        <a:pt x="0" y="14988"/>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88" name="Freeform 160">
                  <a:extLst>
                    <a:ext uri="{FF2B5EF4-FFF2-40B4-BE49-F238E27FC236}">
                      <a16:creationId xmlns:a16="http://schemas.microsoft.com/office/drawing/2014/main" id="{E02FE220-5BE8-0FC7-EC89-B560B146A8D0}"/>
                    </a:ext>
                  </a:extLst>
                </p:cNvPr>
                <p:cNvSpPr/>
                <p:nvPr/>
              </p:nvSpPr>
              <p:spPr>
                <a:xfrm>
                  <a:off x="1783840" y="1762975"/>
                  <a:ext cx="88716" cy="80413"/>
                </a:xfrm>
                <a:custGeom>
                  <a:avLst/>
                  <a:gdLst>
                    <a:gd name="connsiteX0" fmla="*/ 943 w 48520"/>
                    <a:gd name="connsiteY0" fmla="*/ 16016 h 48990"/>
                    <a:gd name="connsiteX1" fmla="*/ 1629 w 48520"/>
                    <a:gd name="connsiteY1" fmla="*/ 16530 h 48990"/>
                    <a:gd name="connsiteX2" fmla="*/ 13459 w 48520"/>
                    <a:gd name="connsiteY2" fmla="*/ 2141 h 48990"/>
                    <a:gd name="connsiteX3" fmla="*/ 41920 w 48520"/>
                    <a:gd name="connsiteY3" fmla="*/ 18843 h 48990"/>
                    <a:gd name="connsiteX4" fmla="*/ 46549 w 48520"/>
                    <a:gd name="connsiteY4" fmla="*/ 45565 h 48990"/>
                    <a:gd name="connsiteX5" fmla="*/ 27689 w 48520"/>
                    <a:gd name="connsiteY5" fmla="*/ 47278 h 48990"/>
                    <a:gd name="connsiteX6" fmla="*/ 7630 w 48520"/>
                    <a:gd name="connsiteY6" fmla="*/ 34345 h 48990"/>
                    <a:gd name="connsiteX7" fmla="*/ 1800 w 48520"/>
                    <a:gd name="connsiteY7" fmla="*/ 15759 h 48990"/>
                    <a:gd name="connsiteX8" fmla="*/ 943 w 48520"/>
                    <a:gd name="connsiteY8" fmla="*/ 16016 h 48990"/>
                    <a:gd name="connsiteX9" fmla="*/ 1629 w 48520"/>
                    <a:gd name="connsiteY9" fmla="*/ 16530 h 48990"/>
                    <a:gd name="connsiteX10" fmla="*/ 943 w 48520"/>
                    <a:gd name="connsiteY10" fmla="*/ 16016 h 48990"/>
                    <a:gd name="connsiteX11" fmla="*/ 171 w 48520"/>
                    <a:gd name="connsiteY11" fmla="*/ 16273 h 48990"/>
                    <a:gd name="connsiteX12" fmla="*/ 6172 w 48520"/>
                    <a:gd name="connsiteY12" fmla="*/ 35459 h 48990"/>
                    <a:gd name="connsiteX13" fmla="*/ 27260 w 48520"/>
                    <a:gd name="connsiteY13" fmla="*/ 48991 h 48990"/>
                    <a:gd name="connsiteX14" fmla="*/ 48520 w 48520"/>
                    <a:gd name="connsiteY14" fmla="*/ 47107 h 48990"/>
                    <a:gd name="connsiteX15" fmla="*/ 43463 w 48520"/>
                    <a:gd name="connsiteY15" fmla="*/ 17815 h 48990"/>
                    <a:gd name="connsiteX16" fmla="*/ 13116 w 48520"/>
                    <a:gd name="connsiteY16" fmla="*/ 0 h 48990"/>
                    <a:gd name="connsiteX17" fmla="*/ 0 w 48520"/>
                    <a:gd name="connsiteY17" fmla="*/ 15845 h 48990"/>
                    <a:gd name="connsiteX18" fmla="*/ 171 w 48520"/>
                    <a:gd name="connsiteY18" fmla="*/ 16273 h 48990"/>
                    <a:gd name="connsiteX19" fmla="*/ 943 w 48520"/>
                    <a:gd name="connsiteY19" fmla="*/ 16016 h 48990"/>
                    <a:gd name="connsiteX20" fmla="*/ 943 w 48520"/>
                    <a:gd name="connsiteY20" fmla="*/ 16016 h 4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520" h="48990">
                      <a:moveTo>
                        <a:pt x="943" y="16016"/>
                      </a:moveTo>
                      <a:lnTo>
                        <a:pt x="1629" y="16530"/>
                      </a:lnTo>
                      <a:lnTo>
                        <a:pt x="13459" y="2141"/>
                      </a:lnTo>
                      <a:lnTo>
                        <a:pt x="41920" y="18843"/>
                      </a:lnTo>
                      <a:lnTo>
                        <a:pt x="46549" y="45565"/>
                      </a:lnTo>
                      <a:lnTo>
                        <a:pt x="27689" y="47278"/>
                      </a:lnTo>
                      <a:lnTo>
                        <a:pt x="7630" y="34345"/>
                      </a:lnTo>
                      <a:lnTo>
                        <a:pt x="1800" y="15759"/>
                      </a:lnTo>
                      <a:lnTo>
                        <a:pt x="943" y="16016"/>
                      </a:lnTo>
                      <a:lnTo>
                        <a:pt x="1629" y="16530"/>
                      </a:lnTo>
                      <a:lnTo>
                        <a:pt x="943" y="16016"/>
                      </a:lnTo>
                      <a:lnTo>
                        <a:pt x="171" y="16273"/>
                      </a:lnTo>
                      <a:lnTo>
                        <a:pt x="6172" y="35459"/>
                      </a:lnTo>
                      <a:lnTo>
                        <a:pt x="27260" y="48991"/>
                      </a:lnTo>
                      <a:lnTo>
                        <a:pt x="48520" y="47107"/>
                      </a:lnTo>
                      <a:lnTo>
                        <a:pt x="43463" y="17815"/>
                      </a:lnTo>
                      <a:lnTo>
                        <a:pt x="13116" y="0"/>
                      </a:lnTo>
                      <a:lnTo>
                        <a:pt x="0" y="15845"/>
                      </a:lnTo>
                      <a:lnTo>
                        <a:pt x="171" y="16273"/>
                      </a:lnTo>
                      <a:lnTo>
                        <a:pt x="943" y="16016"/>
                      </a:lnTo>
                      <a:lnTo>
                        <a:pt x="943" y="16016"/>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89" name="Freeform 161">
                  <a:extLst>
                    <a:ext uri="{FF2B5EF4-FFF2-40B4-BE49-F238E27FC236}">
                      <a16:creationId xmlns:a16="http://schemas.microsoft.com/office/drawing/2014/main" id="{A293340B-20C3-30FA-7A9F-EF1A8CCDF60C}"/>
                    </a:ext>
                  </a:extLst>
                </p:cNvPr>
                <p:cNvSpPr/>
                <p:nvPr/>
              </p:nvSpPr>
              <p:spPr>
                <a:xfrm>
                  <a:off x="2004064" y="1656413"/>
                  <a:ext cx="58306" cy="56374"/>
                </a:xfrm>
                <a:custGeom>
                  <a:avLst/>
                  <a:gdLst>
                    <a:gd name="connsiteX0" fmla="*/ 0 w 31889"/>
                    <a:gd name="connsiteY0" fmla="*/ 20556 h 34345"/>
                    <a:gd name="connsiteX1" fmla="*/ 7201 w 31889"/>
                    <a:gd name="connsiteY1" fmla="*/ 34345 h 34345"/>
                    <a:gd name="connsiteX2" fmla="*/ 29146 w 31889"/>
                    <a:gd name="connsiteY2" fmla="*/ 28607 h 34345"/>
                    <a:gd name="connsiteX3" fmla="*/ 31890 w 31889"/>
                    <a:gd name="connsiteY3" fmla="*/ 13618 h 34345"/>
                    <a:gd name="connsiteX4" fmla="*/ 12602 w 31889"/>
                    <a:gd name="connsiteY4" fmla="*/ 0 h 34345"/>
                    <a:gd name="connsiteX5" fmla="*/ 0 w 31889"/>
                    <a:gd name="connsiteY5" fmla="*/ 20556 h 34345"/>
                    <a:gd name="connsiteX6" fmla="*/ 0 w 31889"/>
                    <a:gd name="connsiteY6" fmla="*/ 20556 h 34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889" h="34345">
                      <a:moveTo>
                        <a:pt x="0" y="20556"/>
                      </a:moveTo>
                      <a:lnTo>
                        <a:pt x="7201" y="34345"/>
                      </a:lnTo>
                      <a:lnTo>
                        <a:pt x="29146" y="28607"/>
                      </a:lnTo>
                      <a:lnTo>
                        <a:pt x="31890" y="13618"/>
                      </a:lnTo>
                      <a:lnTo>
                        <a:pt x="12602" y="0"/>
                      </a:lnTo>
                      <a:lnTo>
                        <a:pt x="0" y="20556"/>
                      </a:lnTo>
                      <a:lnTo>
                        <a:pt x="0" y="20556"/>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90" name="Freeform 162">
                  <a:extLst>
                    <a:ext uri="{FF2B5EF4-FFF2-40B4-BE49-F238E27FC236}">
                      <a16:creationId xmlns:a16="http://schemas.microsoft.com/office/drawing/2014/main" id="{62AF1C02-BCD6-4AD3-37D5-71F5F5D7866D}"/>
                    </a:ext>
                  </a:extLst>
                </p:cNvPr>
                <p:cNvSpPr/>
                <p:nvPr/>
              </p:nvSpPr>
              <p:spPr>
                <a:xfrm>
                  <a:off x="2002340" y="1654444"/>
                  <a:ext cx="61599" cy="59888"/>
                </a:xfrm>
                <a:custGeom>
                  <a:avLst/>
                  <a:gdLst>
                    <a:gd name="connsiteX0" fmla="*/ 943 w 33689"/>
                    <a:gd name="connsiteY0" fmla="*/ 21755 h 36486"/>
                    <a:gd name="connsiteX1" fmla="*/ 171 w 33689"/>
                    <a:gd name="connsiteY1" fmla="*/ 22183 h 36486"/>
                    <a:gd name="connsiteX2" fmla="*/ 7715 w 33689"/>
                    <a:gd name="connsiteY2" fmla="*/ 36486 h 36486"/>
                    <a:gd name="connsiteX3" fmla="*/ 30861 w 33689"/>
                    <a:gd name="connsiteY3" fmla="*/ 30491 h 36486"/>
                    <a:gd name="connsiteX4" fmla="*/ 33690 w 33689"/>
                    <a:gd name="connsiteY4" fmla="*/ 14389 h 36486"/>
                    <a:gd name="connsiteX5" fmla="*/ 13287 w 33689"/>
                    <a:gd name="connsiteY5" fmla="*/ 0 h 36486"/>
                    <a:gd name="connsiteX6" fmla="*/ 0 w 33689"/>
                    <a:gd name="connsiteY6" fmla="*/ 21755 h 36486"/>
                    <a:gd name="connsiteX7" fmla="*/ 171 w 33689"/>
                    <a:gd name="connsiteY7" fmla="*/ 22183 h 36486"/>
                    <a:gd name="connsiteX8" fmla="*/ 943 w 33689"/>
                    <a:gd name="connsiteY8" fmla="*/ 21755 h 36486"/>
                    <a:gd name="connsiteX9" fmla="*/ 1629 w 33689"/>
                    <a:gd name="connsiteY9" fmla="*/ 22183 h 36486"/>
                    <a:gd name="connsiteX10" fmla="*/ 13802 w 33689"/>
                    <a:gd name="connsiteY10" fmla="*/ 2398 h 36486"/>
                    <a:gd name="connsiteX11" fmla="*/ 31890 w 33689"/>
                    <a:gd name="connsiteY11" fmla="*/ 15160 h 36486"/>
                    <a:gd name="connsiteX12" fmla="*/ 29404 w 33689"/>
                    <a:gd name="connsiteY12" fmla="*/ 29121 h 36486"/>
                    <a:gd name="connsiteX13" fmla="*/ 8573 w 33689"/>
                    <a:gd name="connsiteY13" fmla="*/ 34602 h 36486"/>
                    <a:gd name="connsiteX14" fmla="*/ 1714 w 33689"/>
                    <a:gd name="connsiteY14" fmla="*/ 21412 h 36486"/>
                    <a:gd name="connsiteX15" fmla="*/ 943 w 33689"/>
                    <a:gd name="connsiteY15" fmla="*/ 21755 h 36486"/>
                    <a:gd name="connsiteX16" fmla="*/ 1629 w 33689"/>
                    <a:gd name="connsiteY16" fmla="*/ 22183 h 36486"/>
                    <a:gd name="connsiteX17" fmla="*/ 943 w 33689"/>
                    <a:gd name="connsiteY17" fmla="*/ 21755 h 36486"/>
                    <a:gd name="connsiteX18" fmla="*/ 943 w 33689"/>
                    <a:gd name="connsiteY18" fmla="*/ 21755 h 3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689" h="36486">
                      <a:moveTo>
                        <a:pt x="943" y="21755"/>
                      </a:moveTo>
                      <a:lnTo>
                        <a:pt x="171" y="22183"/>
                      </a:lnTo>
                      <a:lnTo>
                        <a:pt x="7715" y="36486"/>
                      </a:lnTo>
                      <a:lnTo>
                        <a:pt x="30861" y="30491"/>
                      </a:lnTo>
                      <a:lnTo>
                        <a:pt x="33690" y="14389"/>
                      </a:lnTo>
                      <a:lnTo>
                        <a:pt x="13287" y="0"/>
                      </a:lnTo>
                      <a:lnTo>
                        <a:pt x="0" y="21755"/>
                      </a:lnTo>
                      <a:lnTo>
                        <a:pt x="171" y="22183"/>
                      </a:lnTo>
                      <a:lnTo>
                        <a:pt x="943" y="21755"/>
                      </a:lnTo>
                      <a:lnTo>
                        <a:pt x="1629" y="22183"/>
                      </a:lnTo>
                      <a:lnTo>
                        <a:pt x="13802" y="2398"/>
                      </a:lnTo>
                      <a:lnTo>
                        <a:pt x="31890" y="15160"/>
                      </a:lnTo>
                      <a:lnTo>
                        <a:pt x="29404" y="29121"/>
                      </a:lnTo>
                      <a:lnTo>
                        <a:pt x="8573" y="34602"/>
                      </a:lnTo>
                      <a:lnTo>
                        <a:pt x="1714" y="21412"/>
                      </a:lnTo>
                      <a:lnTo>
                        <a:pt x="943" y="21755"/>
                      </a:lnTo>
                      <a:lnTo>
                        <a:pt x="1629" y="22183"/>
                      </a:lnTo>
                      <a:lnTo>
                        <a:pt x="943" y="21755"/>
                      </a:lnTo>
                      <a:lnTo>
                        <a:pt x="943" y="21755"/>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91" name="Freeform 163">
                  <a:extLst>
                    <a:ext uri="{FF2B5EF4-FFF2-40B4-BE49-F238E27FC236}">
                      <a16:creationId xmlns:a16="http://schemas.microsoft.com/office/drawing/2014/main" id="{943120F5-4E68-4486-F861-58164E37306D}"/>
                    </a:ext>
                  </a:extLst>
                </p:cNvPr>
                <p:cNvSpPr/>
                <p:nvPr/>
              </p:nvSpPr>
              <p:spPr>
                <a:xfrm>
                  <a:off x="886173" y="1902856"/>
                  <a:ext cx="1350027" cy="1791463"/>
                </a:xfrm>
                <a:custGeom>
                  <a:avLst/>
                  <a:gdLst>
                    <a:gd name="connsiteX0" fmla="*/ 502349 w 738349"/>
                    <a:gd name="connsiteY0" fmla="*/ 0 h 1091419"/>
                    <a:gd name="connsiteX1" fmla="*/ 510321 w 738349"/>
                    <a:gd name="connsiteY1" fmla="*/ 13618 h 1091419"/>
                    <a:gd name="connsiteX2" fmla="*/ 507321 w 738349"/>
                    <a:gd name="connsiteY2" fmla="*/ 20470 h 1091419"/>
                    <a:gd name="connsiteX3" fmla="*/ 473716 w 738349"/>
                    <a:gd name="connsiteY3" fmla="*/ 8651 h 1091419"/>
                    <a:gd name="connsiteX4" fmla="*/ 442770 w 738349"/>
                    <a:gd name="connsiteY4" fmla="*/ 19185 h 1091419"/>
                    <a:gd name="connsiteX5" fmla="*/ 395535 w 738349"/>
                    <a:gd name="connsiteY5" fmla="*/ 24838 h 1091419"/>
                    <a:gd name="connsiteX6" fmla="*/ 363903 w 738349"/>
                    <a:gd name="connsiteY6" fmla="*/ 31690 h 1091419"/>
                    <a:gd name="connsiteX7" fmla="*/ 337842 w 738349"/>
                    <a:gd name="connsiteY7" fmla="*/ 17301 h 1091419"/>
                    <a:gd name="connsiteX8" fmla="*/ 322240 w 738349"/>
                    <a:gd name="connsiteY8" fmla="*/ 24838 h 1091419"/>
                    <a:gd name="connsiteX9" fmla="*/ 306124 w 738349"/>
                    <a:gd name="connsiteY9" fmla="*/ 17301 h 1091419"/>
                    <a:gd name="connsiteX10" fmla="*/ 279464 w 738349"/>
                    <a:gd name="connsiteY10" fmla="*/ 600 h 1091419"/>
                    <a:gd name="connsiteX11" fmla="*/ 268919 w 738349"/>
                    <a:gd name="connsiteY11" fmla="*/ 11134 h 1091419"/>
                    <a:gd name="connsiteX12" fmla="*/ 256404 w 738349"/>
                    <a:gd name="connsiteY12" fmla="*/ 35972 h 1091419"/>
                    <a:gd name="connsiteX13" fmla="*/ 273806 w 738349"/>
                    <a:gd name="connsiteY13" fmla="*/ 55243 h 1091419"/>
                    <a:gd name="connsiteX14" fmla="*/ 257689 w 738349"/>
                    <a:gd name="connsiteY14" fmla="*/ 59526 h 1091419"/>
                    <a:gd name="connsiteX15" fmla="*/ 249031 w 738349"/>
                    <a:gd name="connsiteY15" fmla="*/ 66378 h 1091419"/>
                    <a:gd name="connsiteX16" fmla="*/ 257689 w 738349"/>
                    <a:gd name="connsiteY16" fmla="*/ 94984 h 1091419"/>
                    <a:gd name="connsiteX17" fmla="*/ 229143 w 738349"/>
                    <a:gd name="connsiteY17" fmla="*/ 102350 h 1091419"/>
                    <a:gd name="connsiteX18" fmla="*/ 211141 w 738349"/>
                    <a:gd name="connsiteY18" fmla="*/ 106033 h 1091419"/>
                    <a:gd name="connsiteX19" fmla="*/ 224771 w 738349"/>
                    <a:gd name="connsiteY19" fmla="*/ 127702 h 1091419"/>
                    <a:gd name="connsiteX20" fmla="*/ 230343 w 738349"/>
                    <a:gd name="connsiteY20" fmla="*/ 143290 h 1091419"/>
                    <a:gd name="connsiteX21" fmla="*/ 216113 w 738349"/>
                    <a:gd name="connsiteY21" fmla="*/ 143290 h 1091419"/>
                    <a:gd name="connsiteX22" fmla="*/ 200596 w 738349"/>
                    <a:gd name="connsiteY22" fmla="*/ 140207 h 1091419"/>
                    <a:gd name="connsiteX23" fmla="*/ 225457 w 738349"/>
                    <a:gd name="connsiteY23" fmla="*/ 166244 h 1091419"/>
                    <a:gd name="connsiteX24" fmla="*/ 245259 w 738349"/>
                    <a:gd name="connsiteY24" fmla="*/ 187998 h 1091419"/>
                    <a:gd name="connsiteX25" fmla="*/ 214827 w 738349"/>
                    <a:gd name="connsiteY25" fmla="*/ 189198 h 1091419"/>
                    <a:gd name="connsiteX26" fmla="*/ 199396 w 738349"/>
                    <a:gd name="connsiteY26" fmla="*/ 204700 h 1091419"/>
                    <a:gd name="connsiteX27" fmla="*/ 178222 w 738349"/>
                    <a:gd name="connsiteY27" fmla="*/ 190483 h 1091419"/>
                    <a:gd name="connsiteX28" fmla="*/ 170164 w 738349"/>
                    <a:gd name="connsiteY28" fmla="*/ 207184 h 1091419"/>
                    <a:gd name="connsiteX29" fmla="*/ 155248 w 738349"/>
                    <a:gd name="connsiteY29" fmla="*/ 204015 h 1091419"/>
                    <a:gd name="connsiteX30" fmla="*/ 145218 w 738349"/>
                    <a:gd name="connsiteY30" fmla="*/ 208383 h 1091419"/>
                    <a:gd name="connsiteX31" fmla="*/ 145218 w 738349"/>
                    <a:gd name="connsiteY31" fmla="*/ 235105 h 1091419"/>
                    <a:gd name="connsiteX32" fmla="*/ 163306 w 738349"/>
                    <a:gd name="connsiteY32" fmla="*/ 245640 h 1091419"/>
                    <a:gd name="connsiteX33" fmla="*/ 144018 w 738349"/>
                    <a:gd name="connsiteY33" fmla="*/ 268594 h 1091419"/>
                    <a:gd name="connsiteX34" fmla="*/ 163906 w 738349"/>
                    <a:gd name="connsiteY34" fmla="*/ 288379 h 1091419"/>
                    <a:gd name="connsiteX35" fmla="*/ 169478 w 738349"/>
                    <a:gd name="connsiteY35" fmla="*/ 297714 h 1091419"/>
                    <a:gd name="connsiteX36" fmla="*/ 161420 w 738349"/>
                    <a:gd name="connsiteY36" fmla="*/ 298999 h 1091419"/>
                    <a:gd name="connsiteX37" fmla="*/ 140332 w 738349"/>
                    <a:gd name="connsiteY37" fmla="*/ 284696 h 1091419"/>
                    <a:gd name="connsiteX38" fmla="*/ 134674 w 738349"/>
                    <a:gd name="connsiteY38" fmla="*/ 300883 h 1091419"/>
                    <a:gd name="connsiteX39" fmla="*/ 132874 w 738349"/>
                    <a:gd name="connsiteY39" fmla="*/ 319469 h 1091419"/>
                    <a:gd name="connsiteX40" fmla="*/ 145218 w 738349"/>
                    <a:gd name="connsiteY40" fmla="*/ 344307 h 1091419"/>
                    <a:gd name="connsiteX41" fmla="*/ 171364 w 738349"/>
                    <a:gd name="connsiteY41" fmla="*/ 346106 h 1091419"/>
                    <a:gd name="connsiteX42" fmla="*/ 155934 w 738349"/>
                    <a:gd name="connsiteY42" fmla="*/ 364691 h 1091419"/>
                    <a:gd name="connsiteX43" fmla="*/ 130988 w 738349"/>
                    <a:gd name="connsiteY43" fmla="*/ 373342 h 1091419"/>
                    <a:gd name="connsiteX44" fmla="*/ 116757 w 738349"/>
                    <a:gd name="connsiteY44" fmla="*/ 359124 h 1091419"/>
                    <a:gd name="connsiteX45" fmla="*/ 99955 w 738349"/>
                    <a:gd name="connsiteY45" fmla="*/ 346791 h 1091419"/>
                    <a:gd name="connsiteX46" fmla="*/ 90697 w 738349"/>
                    <a:gd name="connsiteY46" fmla="*/ 329404 h 1091419"/>
                    <a:gd name="connsiteX47" fmla="*/ 94383 w 738349"/>
                    <a:gd name="connsiteY47" fmla="*/ 299599 h 1091419"/>
                    <a:gd name="connsiteX48" fmla="*/ 95069 w 738349"/>
                    <a:gd name="connsiteY48" fmla="*/ 277844 h 1091419"/>
                    <a:gd name="connsiteX49" fmla="*/ 74495 w 738349"/>
                    <a:gd name="connsiteY49" fmla="*/ 241272 h 1091419"/>
                    <a:gd name="connsiteX50" fmla="*/ 58293 w 738349"/>
                    <a:gd name="connsiteY50" fmla="*/ 254290 h 1091419"/>
                    <a:gd name="connsiteX51" fmla="*/ 59665 w 738349"/>
                    <a:gd name="connsiteY51" fmla="*/ 278529 h 1091419"/>
                    <a:gd name="connsiteX52" fmla="*/ 69523 w 738349"/>
                    <a:gd name="connsiteY52" fmla="*/ 297029 h 1091419"/>
                    <a:gd name="connsiteX53" fmla="*/ 64637 w 738349"/>
                    <a:gd name="connsiteY53" fmla="*/ 303367 h 1091419"/>
                    <a:gd name="connsiteX54" fmla="*/ 55293 w 738349"/>
                    <a:gd name="connsiteY54" fmla="*/ 294031 h 1091419"/>
                    <a:gd name="connsiteX55" fmla="*/ 39091 w 738349"/>
                    <a:gd name="connsiteY55" fmla="*/ 278529 h 1091419"/>
                    <a:gd name="connsiteX56" fmla="*/ 26660 w 738349"/>
                    <a:gd name="connsiteY56" fmla="*/ 273476 h 1091419"/>
                    <a:gd name="connsiteX57" fmla="*/ 21174 w 738349"/>
                    <a:gd name="connsiteY57" fmla="*/ 283497 h 1091419"/>
                    <a:gd name="connsiteX58" fmla="*/ 24860 w 738349"/>
                    <a:gd name="connsiteY58" fmla="*/ 309534 h 1091419"/>
                    <a:gd name="connsiteX59" fmla="*/ 6172 w 738349"/>
                    <a:gd name="connsiteY59" fmla="*/ 292147 h 1091419"/>
                    <a:gd name="connsiteX60" fmla="*/ 0 w 738349"/>
                    <a:gd name="connsiteY60" fmla="*/ 304566 h 1091419"/>
                    <a:gd name="connsiteX61" fmla="*/ 3086 w 738349"/>
                    <a:gd name="connsiteY61" fmla="*/ 325036 h 1091419"/>
                    <a:gd name="connsiteX62" fmla="*/ 16802 w 738349"/>
                    <a:gd name="connsiteY62" fmla="*/ 338055 h 1091419"/>
                    <a:gd name="connsiteX63" fmla="*/ 26660 w 738349"/>
                    <a:gd name="connsiteY63" fmla="*/ 340453 h 1091419"/>
                    <a:gd name="connsiteX64" fmla="*/ 37205 w 738349"/>
                    <a:gd name="connsiteY64" fmla="*/ 322552 h 1091419"/>
                    <a:gd name="connsiteX65" fmla="*/ 51606 w 738349"/>
                    <a:gd name="connsiteY65" fmla="*/ 337455 h 1091419"/>
                    <a:gd name="connsiteX66" fmla="*/ 41577 w 738349"/>
                    <a:gd name="connsiteY66" fmla="*/ 353471 h 1091419"/>
                    <a:gd name="connsiteX67" fmla="*/ 66437 w 738349"/>
                    <a:gd name="connsiteY67" fmla="*/ 390729 h 1091419"/>
                    <a:gd name="connsiteX68" fmla="*/ 89411 w 738349"/>
                    <a:gd name="connsiteY68" fmla="*/ 387731 h 1091419"/>
                    <a:gd name="connsiteX69" fmla="*/ 97469 w 738349"/>
                    <a:gd name="connsiteY69" fmla="*/ 403233 h 1091419"/>
                    <a:gd name="connsiteX70" fmla="*/ 108614 w 738349"/>
                    <a:gd name="connsiteY70" fmla="*/ 387045 h 1091419"/>
                    <a:gd name="connsiteX71" fmla="*/ 118643 w 738349"/>
                    <a:gd name="connsiteY71" fmla="*/ 392613 h 1091419"/>
                    <a:gd name="connsiteX72" fmla="*/ 114271 w 738349"/>
                    <a:gd name="connsiteY72" fmla="*/ 406231 h 1091419"/>
                    <a:gd name="connsiteX73" fmla="*/ 103127 w 738349"/>
                    <a:gd name="connsiteY73" fmla="*/ 430469 h 1091419"/>
                    <a:gd name="connsiteX74" fmla="*/ 117958 w 738349"/>
                    <a:gd name="connsiteY74" fmla="*/ 425502 h 1091419"/>
                    <a:gd name="connsiteX75" fmla="*/ 127902 w 738349"/>
                    <a:gd name="connsiteY75" fmla="*/ 416766 h 1091419"/>
                    <a:gd name="connsiteX76" fmla="*/ 142904 w 738349"/>
                    <a:gd name="connsiteY76" fmla="*/ 391414 h 1091419"/>
                    <a:gd name="connsiteX77" fmla="*/ 155248 w 738349"/>
                    <a:gd name="connsiteY77" fmla="*/ 383877 h 1091419"/>
                    <a:gd name="connsiteX78" fmla="*/ 165106 w 738349"/>
                    <a:gd name="connsiteY78" fmla="*/ 384562 h 1091419"/>
                    <a:gd name="connsiteX79" fmla="*/ 140332 w 738349"/>
                    <a:gd name="connsiteY79" fmla="*/ 421819 h 1091419"/>
                    <a:gd name="connsiteX80" fmla="*/ 153962 w 738349"/>
                    <a:gd name="connsiteY80" fmla="*/ 433638 h 1091419"/>
                    <a:gd name="connsiteX81" fmla="*/ 127302 w 738349"/>
                    <a:gd name="connsiteY81" fmla="*/ 442803 h 1091419"/>
                    <a:gd name="connsiteX82" fmla="*/ 113671 w 738349"/>
                    <a:gd name="connsiteY82" fmla="*/ 472694 h 1091419"/>
                    <a:gd name="connsiteX83" fmla="*/ 142904 w 738349"/>
                    <a:gd name="connsiteY83" fmla="*/ 473893 h 1091419"/>
                    <a:gd name="connsiteX84" fmla="*/ 122330 w 738349"/>
                    <a:gd name="connsiteY84" fmla="*/ 495563 h 1091419"/>
                    <a:gd name="connsiteX85" fmla="*/ 109299 w 738349"/>
                    <a:gd name="connsiteY85" fmla="*/ 501815 h 1091419"/>
                    <a:gd name="connsiteX86" fmla="*/ 74495 w 738349"/>
                    <a:gd name="connsiteY86" fmla="*/ 503614 h 1091419"/>
                    <a:gd name="connsiteX87" fmla="*/ 65837 w 738349"/>
                    <a:gd name="connsiteY87" fmla="*/ 517917 h 1091419"/>
                    <a:gd name="connsiteX88" fmla="*/ 135360 w 738349"/>
                    <a:gd name="connsiteY88" fmla="*/ 527852 h 1091419"/>
                    <a:gd name="connsiteX89" fmla="*/ 106128 w 738349"/>
                    <a:gd name="connsiteY89" fmla="*/ 535817 h 1091419"/>
                    <a:gd name="connsiteX90" fmla="*/ 101241 w 738349"/>
                    <a:gd name="connsiteY90" fmla="*/ 542155 h 1091419"/>
                    <a:gd name="connsiteX91" fmla="*/ 115472 w 738349"/>
                    <a:gd name="connsiteY91" fmla="*/ 564424 h 1091419"/>
                    <a:gd name="connsiteX92" fmla="*/ 132874 w 738349"/>
                    <a:gd name="connsiteY92" fmla="*/ 565709 h 1091419"/>
                    <a:gd name="connsiteX93" fmla="*/ 147190 w 738349"/>
                    <a:gd name="connsiteY93" fmla="*/ 576243 h 1091419"/>
                    <a:gd name="connsiteX94" fmla="*/ 191252 w 738349"/>
                    <a:gd name="connsiteY94" fmla="*/ 541470 h 1091419"/>
                    <a:gd name="connsiteX95" fmla="*/ 221085 w 738349"/>
                    <a:gd name="connsiteY95" fmla="*/ 512264 h 1091419"/>
                    <a:gd name="connsiteX96" fmla="*/ 202397 w 738349"/>
                    <a:gd name="connsiteY96" fmla="*/ 543354 h 1091419"/>
                    <a:gd name="connsiteX97" fmla="*/ 171364 w 738349"/>
                    <a:gd name="connsiteY97" fmla="*/ 603479 h 1091419"/>
                    <a:gd name="connsiteX98" fmla="*/ 156448 w 738349"/>
                    <a:gd name="connsiteY98" fmla="*/ 639538 h 1091419"/>
                    <a:gd name="connsiteX99" fmla="*/ 165106 w 738349"/>
                    <a:gd name="connsiteY99" fmla="*/ 669257 h 1091419"/>
                    <a:gd name="connsiteX100" fmla="*/ 145904 w 738349"/>
                    <a:gd name="connsiteY100" fmla="*/ 708313 h 1091419"/>
                    <a:gd name="connsiteX101" fmla="*/ 131674 w 738349"/>
                    <a:gd name="connsiteY101" fmla="*/ 732552 h 1091419"/>
                    <a:gd name="connsiteX102" fmla="*/ 141532 w 738349"/>
                    <a:gd name="connsiteY102" fmla="*/ 741888 h 1091419"/>
                    <a:gd name="connsiteX103" fmla="*/ 152076 w 738349"/>
                    <a:gd name="connsiteY103" fmla="*/ 739404 h 1091419"/>
                    <a:gd name="connsiteX104" fmla="*/ 136560 w 738349"/>
                    <a:gd name="connsiteY104" fmla="*/ 762272 h 1091419"/>
                    <a:gd name="connsiteX105" fmla="*/ 148390 w 738349"/>
                    <a:gd name="connsiteY105" fmla="*/ 779659 h 1091419"/>
                    <a:gd name="connsiteX106" fmla="*/ 127902 w 738349"/>
                    <a:gd name="connsiteY106" fmla="*/ 831733 h 1091419"/>
                    <a:gd name="connsiteX107" fmla="*/ 127302 w 738349"/>
                    <a:gd name="connsiteY107" fmla="*/ 867791 h 1091419"/>
                    <a:gd name="connsiteX108" fmla="*/ 112471 w 738349"/>
                    <a:gd name="connsiteY108" fmla="*/ 882694 h 1091419"/>
                    <a:gd name="connsiteX109" fmla="*/ 108614 w 738349"/>
                    <a:gd name="connsiteY109" fmla="*/ 907446 h 1091419"/>
                    <a:gd name="connsiteX110" fmla="*/ 143418 w 738349"/>
                    <a:gd name="connsiteY110" fmla="*/ 904363 h 1091419"/>
                    <a:gd name="connsiteX111" fmla="*/ 152076 w 738349"/>
                    <a:gd name="connsiteY111" fmla="*/ 894428 h 1091419"/>
                    <a:gd name="connsiteX112" fmla="*/ 171364 w 738349"/>
                    <a:gd name="connsiteY112" fmla="*/ 793962 h 1091419"/>
                    <a:gd name="connsiteX113" fmla="*/ 195539 w 738349"/>
                    <a:gd name="connsiteY113" fmla="*/ 779659 h 1091419"/>
                    <a:gd name="connsiteX114" fmla="*/ 180023 w 738349"/>
                    <a:gd name="connsiteY114" fmla="*/ 743086 h 1091419"/>
                    <a:gd name="connsiteX115" fmla="*/ 174450 w 738349"/>
                    <a:gd name="connsiteY115" fmla="*/ 726385 h 1091419"/>
                    <a:gd name="connsiteX116" fmla="*/ 177622 w 738349"/>
                    <a:gd name="connsiteY116" fmla="*/ 710198 h 1091419"/>
                    <a:gd name="connsiteX117" fmla="*/ 184394 w 738349"/>
                    <a:gd name="connsiteY117" fmla="*/ 711996 h 1091419"/>
                    <a:gd name="connsiteX118" fmla="*/ 200596 w 738349"/>
                    <a:gd name="connsiteY118" fmla="*/ 694695 h 1091419"/>
                    <a:gd name="connsiteX119" fmla="*/ 195024 w 738349"/>
                    <a:gd name="connsiteY119" fmla="*/ 715165 h 1091419"/>
                    <a:gd name="connsiteX120" fmla="*/ 190052 w 738349"/>
                    <a:gd name="connsiteY120" fmla="*/ 735549 h 1091419"/>
                    <a:gd name="connsiteX121" fmla="*/ 194339 w 738349"/>
                    <a:gd name="connsiteY121" fmla="*/ 751737 h 1091419"/>
                    <a:gd name="connsiteX122" fmla="*/ 209941 w 738349"/>
                    <a:gd name="connsiteY122" fmla="*/ 765441 h 1091419"/>
                    <a:gd name="connsiteX123" fmla="*/ 236515 w 738349"/>
                    <a:gd name="connsiteY123" fmla="*/ 795161 h 1091419"/>
                    <a:gd name="connsiteX124" fmla="*/ 242173 w 738349"/>
                    <a:gd name="connsiteY124" fmla="*/ 776575 h 1091419"/>
                    <a:gd name="connsiteX125" fmla="*/ 251517 w 738349"/>
                    <a:gd name="connsiteY125" fmla="*/ 748654 h 1091419"/>
                    <a:gd name="connsiteX126" fmla="*/ 255203 w 738349"/>
                    <a:gd name="connsiteY126" fmla="*/ 729383 h 1091419"/>
                    <a:gd name="connsiteX127" fmla="*/ 268234 w 738349"/>
                    <a:gd name="connsiteY127" fmla="*/ 722531 h 1091419"/>
                    <a:gd name="connsiteX128" fmla="*/ 283835 w 738349"/>
                    <a:gd name="connsiteY128" fmla="*/ 723901 h 1091419"/>
                    <a:gd name="connsiteX129" fmla="*/ 301752 w 738349"/>
                    <a:gd name="connsiteY129" fmla="*/ 735036 h 1091419"/>
                    <a:gd name="connsiteX130" fmla="*/ 286836 w 738349"/>
                    <a:gd name="connsiteY130" fmla="*/ 735549 h 1091419"/>
                    <a:gd name="connsiteX131" fmla="*/ 272005 w 738349"/>
                    <a:gd name="connsiteY131" fmla="*/ 732552 h 1091419"/>
                    <a:gd name="connsiteX132" fmla="*/ 263262 w 738349"/>
                    <a:gd name="connsiteY132" fmla="*/ 741202 h 1091419"/>
                    <a:gd name="connsiteX133" fmla="*/ 258889 w 738349"/>
                    <a:gd name="connsiteY133" fmla="*/ 763557 h 1091419"/>
                    <a:gd name="connsiteX134" fmla="*/ 265148 w 738349"/>
                    <a:gd name="connsiteY134" fmla="*/ 787110 h 1091419"/>
                    <a:gd name="connsiteX135" fmla="*/ 253917 w 738349"/>
                    <a:gd name="connsiteY135" fmla="*/ 800129 h 1091419"/>
                    <a:gd name="connsiteX136" fmla="*/ 283835 w 738349"/>
                    <a:gd name="connsiteY136" fmla="*/ 827451 h 1091419"/>
                    <a:gd name="connsiteX137" fmla="*/ 291208 w 738349"/>
                    <a:gd name="connsiteY137" fmla="*/ 835416 h 1091419"/>
                    <a:gd name="connsiteX138" fmla="*/ 291808 w 738349"/>
                    <a:gd name="connsiteY138" fmla="*/ 869675 h 1091419"/>
                    <a:gd name="connsiteX139" fmla="*/ 276977 w 738349"/>
                    <a:gd name="connsiteY139" fmla="*/ 881323 h 1091419"/>
                    <a:gd name="connsiteX140" fmla="*/ 270720 w 738349"/>
                    <a:gd name="connsiteY140" fmla="*/ 892543 h 1091419"/>
                    <a:gd name="connsiteX141" fmla="*/ 263262 w 738349"/>
                    <a:gd name="connsiteY141" fmla="*/ 905562 h 1091419"/>
                    <a:gd name="connsiteX142" fmla="*/ 252031 w 738349"/>
                    <a:gd name="connsiteY142" fmla="*/ 937252 h 1091419"/>
                    <a:gd name="connsiteX143" fmla="*/ 232143 w 738349"/>
                    <a:gd name="connsiteY143" fmla="*/ 957037 h 1091419"/>
                    <a:gd name="connsiteX144" fmla="*/ 225457 w 738349"/>
                    <a:gd name="connsiteY144" fmla="*/ 978192 h 1091419"/>
                    <a:gd name="connsiteX145" fmla="*/ 229143 w 738349"/>
                    <a:gd name="connsiteY145" fmla="*/ 1017761 h 1091419"/>
                    <a:gd name="connsiteX146" fmla="*/ 215427 w 738349"/>
                    <a:gd name="connsiteY146" fmla="*/ 989926 h 1091419"/>
                    <a:gd name="connsiteX147" fmla="*/ 205569 w 738349"/>
                    <a:gd name="connsiteY147" fmla="*/ 993095 h 1091419"/>
                    <a:gd name="connsiteX148" fmla="*/ 204283 w 738349"/>
                    <a:gd name="connsiteY148" fmla="*/ 1008597 h 1091419"/>
                    <a:gd name="connsiteX149" fmla="*/ 208055 w 738349"/>
                    <a:gd name="connsiteY149" fmla="*/ 1029667 h 1091419"/>
                    <a:gd name="connsiteX150" fmla="*/ 230343 w 738349"/>
                    <a:gd name="connsiteY150" fmla="*/ 1055704 h 1091419"/>
                    <a:gd name="connsiteX151" fmla="*/ 236515 w 738349"/>
                    <a:gd name="connsiteY151" fmla="*/ 1084225 h 1091419"/>
                    <a:gd name="connsiteX152" fmla="*/ 247317 w 738349"/>
                    <a:gd name="connsiteY152" fmla="*/ 1090306 h 1091419"/>
                    <a:gd name="connsiteX153" fmla="*/ 250231 w 738349"/>
                    <a:gd name="connsiteY153" fmla="*/ 1091419 h 1091419"/>
                    <a:gd name="connsiteX154" fmla="*/ 237201 w 738349"/>
                    <a:gd name="connsiteY154" fmla="*/ 1040801 h 1091419"/>
                    <a:gd name="connsiteX155" fmla="*/ 256146 w 738349"/>
                    <a:gd name="connsiteY155" fmla="*/ 1030266 h 1091419"/>
                    <a:gd name="connsiteX156" fmla="*/ 279035 w 738349"/>
                    <a:gd name="connsiteY156" fmla="*/ 1047996 h 1091419"/>
                    <a:gd name="connsiteX157" fmla="*/ 284350 w 738349"/>
                    <a:gd name="connsiteY157" fmla="*/ 1052021 h 1091419"/>
                    <a:gd name="connsiteX158" fmla="*/ 324726 w 738349"/>
                    <a:gd name="connsiteY158" fmla="*/ 1081741 h 1091419"/>
                    <a:gd name="connsiteX159" fmla="*/ 333470 w 738349"/>
                    <a:gd name="connsiteY159" fmla="*/ 1047653 h 1091419"/>
                    <a:gd name="connsiteX160" fmla="*/ 316754 w 738349"/>
                    <a:gd name="connsiteY160" fmla="*/ 1030866 h 1091419"/>
                    <a:gd name="connsiteX161" fmla="*/ 325927 w 738349"/>
                    <a:gd name="connsiteY161" fmla="*/ 1025298 h 1091419"/>
                    <a:gd name="connsiteX162" fmla="*/ 345815 w 738349"/>
                    <a:gd name="connsiteY162" fmla="*/ 1039516 h 1091419"/>
                    <a:gd name="connsiteX163" fmla="*/ 376247 w 738349"/>
                    <a:gd name="connsiteY163" fmla="*/ 1056903 h 1091419"/>
                    <a:gd name="connsiteX164" fmla="*/ 394335 w 738349"/>
                    <a:gd name="connsiteY164" fmla="*/ 1061871 h 1091419"/>
                    <a:gd name="connsiteX165" fmla="*/ 416023 w 738349"/>
                    <a:gd name="connsiteY165" fmla="*/ 1050137 h 1091419"/>
                    <a:gd name="connsiteX166" fmla="*/ 423396 w 738349"/>
                    <a:gd name="connsiteY166" fmla="*/ 1032750 h 1091419"/>
                    <a:gd name="connsiteX167" fmla="*/ 452028 w 738349"/>
                    <a:gd name="connsiteY167" fmla="*/ 1034634 h 1091419"/>
                    <a:gd name="connsiteX168" fmla="*/ 455200 w 738349"/>
                    <a:gd name="connsiteY168" fmla="*/ 1002345 h 1091419"/>
                    <a:gd name="connsiteX169" fmla="*/ 534581 w 738349"/>
                    <a:gd name="connsiteY169" fmla="*/ 1007313 h 1091419"/>
                    <a:gd name="connsiteX170" fmla="*/ 540239 w 738349"/>
                    <a:gd name="connsiteY170" fmla="*/ 989926 h 1091419"/>
                    <a:gd name="connsiteX171" fmla="*/ 564499 w 738349"/>
                    <a:gd name="connsiteY171" fmla="*/ 981875 h 1091419"/>
                    <a:gd name="connsiteX172" fmla="*/ 582416 w 738349"/>
                    <a:gd name="connsiteY172" fmla="*/ 962689 h 1091419"/>
                    <a:gd name="connsiteX173" fmla="*/ 602304 w 738349"/>
                    <a:gd name="connsiteY173" fmla="*/ 940935 h 1091419"/>
                    <a:gd name="connsiteX174" fmla="*/ 627164 w 738349"/>
                    <a:gd name="connsiteY174" fmla="*/ 904877 h 1091419"/>
                    <a:gd name="connsiteX175" fmla="*/ 644566 w 738349"/>
                    <a:gd name="connsiteY175" fmla="*/ 903677 h 1091419"/>
                    <a:gd name="connsiteX176" fmla="*/ 677485 w 738349"/>
                    <a:gd name="connsiteY176" fmla="*/ 875157 h 1091419"/>
                    <a:gd name="connsiteX177" fmla="*/ 653825 w 738349"/>
                    <a:gd name="connsiteY177" fmla="*/ 824881 h 1091419"/>
                    <a:gd name="connsiteX178" fmla="*/ 679885 w 738349"/>
                    <a:gd name="connsiteY178" fmla="*/ 798587 h 1091419"/>
                    <a:gd name="connsiteX179" fmla="*/ 686057 w 738349"/>
                    <a:gd name="connsiteY179" fmla="*/ 791564 h 1091419"/>
                    <a:gd name="connsiteX180" fmla="*/ 697887 w 738349"/>
                    <a:gd name="connsiteY180" fmla="*/ 780344 h 1091419"/>
                    <a:gd name="connsiteX181" fmla="*/ 688029 w 738349"/>
                    <a:gd name="connsiteY181" fmla="*/ 761673 h 1091419"/>
                    <a:gd name="connsiteX182" fmla="*/ 675513 w 738349"/>
                    <a:gd name="connsiteY182" fmla="*/ 748054 h 1091419"/>
                    <a:gd name="connsiteX183" fmla="*/ 647052 w 738349"/>
                    <a:gd name="connsiteY183" fmla="*/ 744885 h 1091419"/>
                    <a:gd name="connsiteX184" fmla="*/ 634022 w 738349"/>
                    <a:gd name="connsiteY184" fmla="*/ 731267 h 1091419"/>
                    <a:gd name="connsiteX185" fmla="*/ 615334 w 738349"/>
                    <a:gd name="connsiteY185" fmla="*/ 724501 h 1091419"/>
                    <a:gd name="connsiteX186" fmla="*/ 607276 w 738349"/>
                    <a:gd name="connsiteY186" fmla="*/ 709512 h 1091419"/>
                    <a:gd name="connsiteX187" fmla="*/ 583016 w 738349"/>
                    <a:gd name="connsiteY187" fmla="*/ 712681 h 1091419"/>
                    <a:gd name="connsiteX188" fmla="*/ 569986 w 738349"/>
                    <a:gd name="connsiteY188" fmla="*/ 733237 h 1091419"/>
                    <a:gd name="connsiteX189" fmla="*/ 554469 w 738349"/>
                    <a:gd name="connsiteY189" fmla="*/ 739404 h 1091419"/>
                    <a:gd name="connsiteX190" fmla="*/ 535867 w 738349"/>
                    <a:gd name="connsiteY190" fmla="*/ 739918 h 1091419"/>
                    <a:gd name="connsiteX191" fmla="*/ 519665 w 738349"/>
                    <a:gd name="connsiteY191" fmla="*/ 731867 h 1091419"/>
                    <a:gd name="connsiteX192" fmla="*/ 499262 w 738349"/>
                    <a:gd name="connsiteY192" fmla="*/ 732380 h 1091419"/>
                    <a:gd name="connsiteX193" fmla="*/ 460686 w 738349"/>
                    <a:gd name="connsiteY193" fmla="*/ 726128 h 1091419"/>
                    <a:gd name="connsiteX194" fmla="*/ 424167 w 738349"/>
                    <a:gd name="connsiteY194" fmla="*/ 705830 h 1091419"/>
                    <a:gd name="connsiteX195" fmla="*/ 431282 w 738349"/>
                    <a:gd name="connsiteY195" fmla="*/ 699492 h 1091419"/>
                    <a:gd name="connsiteX196" fmla="*/ 461458 w 738349"/>
                    <a:gd name="connsiteY196" fmla="*/ 712082 h 1091419"/>
                    <a:gd name="connsiteX197" fmla="*/ 499862 w 738349"/>
                    <a:gd name="connsiteY197" fmla="*/ 718334 h 1091419"/>
                    <a:gd name="connsiteX198" fmla="*/ 524980 w 738349"/>
                    <a:gd name="connsiteY198" fmla="*/ 705316 h 1091419"/>
                    <a:gd name="connsiteX199" fmla="*/ 531324 w 738349"/>
                    <a:gd name="connsiteY199" fmla="*/ 689728 h 1091419"/>
                    <a:gd name="connsiteX200" fmla="*/ 562356 w 738349"/>
                    <a:gd name="connsiteY200" fmla="*/ 667716 h 1091419"/>
                    <a:gd name="connsiteX201" fmla="*/ 580187 w 738349"/>
                    <a:gd name="connsiteY201" fmla="*/ 677394 h 1091419"/>
                    <a:gd name="connsiteX202" fmla="*/ 615077 w 738349"/>
                    <a:gd name="connsiteY202" fmla="*/ 652128 h 1091419"/>
                    <a:gd name="connsiteX203" fmla="*/ 570757 w 738349"/>
                    <a:gd name="connsiteY203" fmla="*/ 629346 h 1091419"/>
                    <a:gd name="connsiteX204" fmla="*/ 579930 w 738349"/>
                    <a:gd name="connsiteY204" fmla="*/ 621466 h 1091419"/>
                    <a:gd name="connsiteX205" fmla="*/ 582159 w 738349"/>
                    <a:gd name="connsiteY205" fmla="*/ 608019 h 1091419"/>
                    <a:gd name="connsiteX206" fmla="*/ 567842 w 738349"/>
                    <a:gd name="connsiteY206" fmla="*/ 605193 h 1091419"/>
                    <a:gd name="connsiteX207" fmla="*/ 526180 w 738349"/>
                    <a:gd name="connsiteY207" fmla="*/ 622665 h 1091419"/>
                    <a:gd name="connsiteX208" fmla="*/ 540496 w 738349"/>
                    <a:gd name="connsiteY208" fmla="*/ 604336 h 1091419"/>
                    <a:gd name="connsiteX209" fmla="*/ 583359 w 738349"/>
                    <a:gd name="connsiteY209" fmla="*/ 594829 h 1091419"/>
                    <a:gd name="connsiteX210" fmla="*/ 592874 w 738349"/>
                    <a:gd name="connsiteY210" fmla="*/ 598855 h 1091419"/>
                    <a:gd name="connsiteX211" fmla="*/ 618849 w 738349"/>
                    <a:gd name="connsiteY211" fmla="*/ 571447 h 1091419"/>
                    <a:gd name="connsiteX212" fmla="*/ 631365 w 738349"/>
                    <a:gd name="connsiteY212" fmla="*/ 553889 h 1091419"/>
                    <a:gd name="connsiteX213" fmla="*/ 641652 w 738349"/>
                    <a:gd name="connsiteY213" fmla="*/ 522199 h 1091419"/>
                    <a:gd name="connsiteX214" fmla="*/ 665397 w 738349"/>
                    <a:gd name="connsiteY214" fmla="*/ 496162 h 1091419"/>
                    <a:gd name="connsiteX215" fmla="*/ 679971 w 738349"/>
                    <a:gd name="connsiteY215" fmla="*/ 458305 h 1091419"/>
                    <a:gd name="connsiteX216" fmla="*/ 689915 w 738349"/>
                    <a:gd name="connsiteY216" fmla="*/ 428585 h 1091419"/>
                    <a:gd name="connsiteX217" fmla="*/ 693601 w 738349"/>
                    <a:gd name="connsiteY217" fmla="*/ 401949 h 1091419"/>
                    <a:gd name="connsiteX218" fmla="*/ 698573 w 738349"/>
                    <a:gd name="connsiteY218" fmla="*/ 386361 h 1091419"/>
                    <a:gd name="connsiteX219" fmla="*/ 716575 w 738349"/>
                    <a:gd name="connsiteY219" fmla="*/ 354842 h 1091419"/>
                    <a:gd name="connsiteX220" fmla="*/ 738349 w 738349"/>
                    <a:gd name="connsiteY220" fmla="*/ 331803 h 1091419"/>
                    <a:gd name="connsiteX221" fmla="*/ 735178 w 738349"/>
                    <a:gd name="connsiteY221" fmla="*/ 318184 h 1091419"/>
                    <a:gd name="connsiteX222" fmla="*/ 728320 w 738349"/>
                    <a:gd name="connsiteY222" fmla="*/ 288379 h 1091419"/>
                    <a:gd name="connsiteX223" fmla="*/ 712803 w 738349"/>
                    <a:gd name="connsiteY223" fmla="*/ 268594 h 1091419"/>
                    <a:gd name="connsiteX224" fmla="*/ 679885 w 738349"/>
                    <a:gd name="connsiteY224" fmla="*/ 270992 h 1091419"/>
                    <a:gd name="connsiteX225" fmla="*/ 640794 w 738349"/>
                    <a:gd name="connsiteY225" fmla="*/ 274161 h 1091419"/>
                    <a:gd name="connsiteX226" fmla="*/ 614648 w 738349"/>
                    <a:gd name="connsiteY226" fmla="*/ 269194 h 1091419"/>
                    <a:gd name="connsiteX227" fmla="*/ 581216 w 738349"/>
                    <a:gd name="connsiteY227" fmla="*/ 262941 h 1091419"/>
                    <a:gd name="connsiteX228" fmla="*/ 564499 w 738349"/>
                    <a:gd name="connsiteY228" fmla="*/ 269194 h 1091419"/>
                    <a:gd name="connsiteX229" fmla="*/ 547097 w 738349"/>
                    <a:gd name="connsiteY229" fmla="*/ 268594 h 1091419"/>
                    <a:gd name="connsiteX230" fmla="*/ 521551 w 738349"/>
                    <a:gd name="connsiteY230" fmla="*/ 257974 h 1091419"/>
                    <a:gd name="connsiteX231" fmla="*/ 499862 w 738349"/>
                    <a:gd name="connsiteY231" fmla="*/ 258658 h 1091419"/>
                    <a:gd name="connsiteX232" fmla="*/ 488118 w 738349"/>
                    <a:gd name="connsiteY232" fmla="*/ 264312 h 1091419"/>
                    <a:gd name="connsiteX233" fmla="*/ 472516 w 738349"/>
                    <a:gd name="connsiteY233" fmla="*/ 271677 h 1091419"/>
                    <a:gd name="connsiteX234" fmla="*/ 448942 w 738349"/>
                    <a:gd name="connsiteY234" fmla="*/ 274846 h 1091419"/>
                    <a:gd name="connsiteX235" fmla="*/ 435912 w 738349"/>
                    <a:gd name="connsiteY235" fmla="*/ 286494 h 1091419"/>
                    <a:gd name="connsiteX236" fmla="*/ 421596 w 738349"/>
                    <a:gd name="connsiteY236" fmla="*/ 292747 h 1091419"/>
                    <a:gd name="connsiteX237" fmla="*/ 411051 w 738349"/>
                    <a:gd name="connsiteY237" fmla="*/ 285980 h 1091419"/>
                    <a:gd name="connsiteX238" fmla="*/ 399821 w 738349"/>
                    <a:gd name="connsiteY238" fmla="*/ 301397 h 1091419"/>
                    <a:gd name="connsiteX239" fmla="*/ 384305 w 738349"/>
                    <a:gd name="connsiteY239" fmla="*/ 316899 h 1091419"/>
                    <a:gd name="connsiteX240" fmla="*/ 376933 w 738349"/>
                    <a:gd name="connsiteY240" fmla="*/ 315701 h 1091419"/>
                    <a:gd name="connsiteX241" fmla="*/ 393049 w 738349"/>
                    <a:gd name="connsiteY241" fmla="*/ 292147 h 1091419"/>
                    <a:gd name="connsiteX242" fmla="*/ 408565 w 738349"/>
                    <a:gd name="connsiteY242" fmla="*/ 263626 h 1091419"/>
                    <a:gd name="connsiteX243" fmla="*/ 445170 w 738349"/>
                    <a:gd name="connsiteY243" fmla="*/ 216519 h 1091419"/>
                    <a:gd name="connsiteX244" fmla="*/ 429054 w 738349"/>
                    <a:gd name="connsiteY244" fmla="*/ 218403 h 1091419"/>
                    <a:gd name="connsiteX245" fmla="*/ 402993 w 738349"/>
                    <a:gd name="connsiteY245" fmla="*/ 225770 h 1091419"/>
                    <a:gd name="connsiteX246" fmla="*/ 389963 w 738349"/>
                    <a:gd name="connsiteY246" fmla="*/ 227054 h 1091419"/>
                    <a:gd name="connsiteX247" fmla="*/ 413537 w 738349"/>
                    <a:gd name="connsiteY247" fmla="*/ 204700 h 1091419"/>
                    <a:gd name="connsiteX248" fmla="*/ 414223 w 738349"/>
                    <a:gd name="connsiteY248" fmla="*/ 186628 h 1091419"/>
                    <a:gd name="connsiteX249" fmla="*/ 434626 w 738349"/>
                    <a:gd name="connsiteY249" fmla="*/ 177978 h 1091419"/>
                    <a:gd name="connsiteX250" fmla="*/ 437798 w 738349"/>
                    <a:gd name="connsiteY250" fmla="*/ 164445 h 1091419"/>
                    <a:gd name="connsiteX251" fmla="*/ 468830 w 738349"/>
                    <a:gd name="connsiteY251" fmla="*/ 140207 h 1091419"/>
                    <a:gd name="connsiteX252" fmla="*/ 487432 w 738349"/>
                    <a:gd name="connsiteY252" fmla="*/ 127188 h 1091419"/>
                    <a:gd name="connsiteX253" fmla="*/ 498662 w 738349"/>
                    <a:gd name="connsiteY253" fmla="*/ 111686 h 1091419"/>
                    <a:gd name="connsiteX254" fmla="*/ 510321 w 738349"/>
                    <a:gd name="connsiteY254" fmla="*/ 101151 h 1091419"/>
                    <a:gd name="connsiteX255" fmla="*/ 534067 w 738349"/>
                    <a:gd name="connsiteY255" fmla="*/ 88646 h 1091419"/>
                    <a:gd name="connsiteX256" fmla="*/ 548897 w 738349"/>
                    <a:gd name="connsiteY256" fmla="*/ 75114 h 1091419"/>
                    <a:gd name="connsiteX257" fmla="*/ 553869 w 738349"/>
                    <a:gd name="connsiteY257" fmla="*/ 55243 h 1091419"/>
                    <a:gd name="connsiteX258" fmla="*/ 538439 w 738349"/>
                    <a:gd name="connsiteY258" fmla="*/ 50190 h 1091419"/>
                    <a:gd name="connsiteX259" fmla="*/ 556355 w 738349"/>
                    <a:gd name="connsiteY259" fmla="*/ 6167 h 1091419"/>
                    <a:gd name="connsiteX260" fmla="*/ 502349 w 738349"/>
                    <a:gd name="connsiteY260" fmla="*/ 0 h 1091419"/>
                    <a:gd name="connsiteX261" fmla="*/ 502349 w 738349"/>
                    <a:gd name="connsiteY261" fmla="*/ 0 h 1091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Lst>
                  <a:rect l="l" t="t" r="r" b="b"/>
                  <a:pathLst>
                    <a:path w="738349" h="1091419">
                      <a:moveTo>
                        <a:pt x="502349" y="0"/>
                      </a:moveTo>
                      <a:lnTo>
                        <a:pt x="510321" y="13618"/>
                      </a:lnTo>
                      <a:lnTo>
                        <a:pt x="507321" y="20470"/>
                      </a:lnTo>
                      <a:lnTo>
                        <a:pt x="473716" y="8651"/>
                      </a:lnTo>
                      <a:lnTo>
                        <a:pt x="442770" y="19185"/>
                      </a:lnTo>
                      <a:lnTo>
                        <a:pt x="395535" y="24838"/>
                      </a:lnTo>
                      <a:lnTo>
                        <a:pt x="363903" y="31690"/>
                      </a:lnTo>
                      <a:lnTo>
                        <a:pt x="337842" y="17301"/>
                      </a:lnTo>
                      <a:lnTo>
                        <a:pt x="322240" y="24838"/>
                      </a:lnTo>
                      <a:lnTo>
                        <a:pt x="306124" y="17301"/>
                      </a:lnTo>
                      <a:lnTo>
                        <a:pt x="279464" y="600"/>
                      </a:lnTo>
                      <a:lnTo>
                        <a:pt x="268919" y="11134"/>
                      </a:lnTo>
                      <a:lnTo>
                        <a:pt x="256404" y="35972"/>
                      </a:lnTo>
                      <a:lnTo>
                        <a:pt x="273806" y="55243"/>
                      </a:lnTo>
                      <a:lnTo>
                        <a:pt x="257689" y="59526"/>
                      </a:lnTo>
                      <a:lnTo>
                        <a:pt x="249031" y="66378"/>
                      </a:lnTo>
                      <a:lnTo>
                        <a:pt x="257689" y="94984"/>
                      </a:lnTo>
                      <a:lnTo>
                        <a:pt x="229143" y="102350"/>
                      </a:lnTo>
                      <a:lnTo>
                        <a:pt x="211141" y="106033"/>
                      </a:lnTo>
                      <a:lnTo>
                        <a:pt x="224771" y="127702"/>
                      </a:lnTo>
                      <a:lnTo>
                        <a:pt x="230343" y="143290"/>
                      </a:lnTo>
                      <a:lnTo>
                        <a:pt x="216113" y="143290"/>
                      </a:lnTo>
                      <a:lnTo>
                        <a:pt x="200596" y="140207"/>
                      </a:lnTo>
                      <a:lnTo>
                        <a:pt x="225457" y="166244"/>
                      </a:lnTo>
                      <a:lnTo>
                        <a:pt x="245259" y="187998"/>
                      </a:lnTo>
                      <a:lnTo>
                        <a:pt x="214827" y="189198"/>
                      </a:lnTo>
                      <a:lnTo>
                        <a:pt x="199396" y="204700"/>
                      </a:lnTo>
                      <a:lnTo>
                        <a:pt x="178222" y="190483"/>
                      </a:lnTo>
                      <a:lnTo>
                        <a:pt x="170164" y="207184"/>
                      </a:lnTo>
                      <a:lnTo>
                        <a:pt x="155248" y="204015"/>
                      </a:lnTo>
                      <a:lnTo>
                        <a:pt x="145218" y="208383"/>
                      </a:lnTo>
                      <a:lnTo>
                        <a:pt x="145218" y="235105"/>
                      </a:lnTo>
                      <a:lnTo>
                        <a:pt x="163306" y="245640"/>
                      </a:lnTo>
                      <a:lnTo>
                        <a:pt x="144018" y="268594"/>
                      </a:lnTo>
                      <a:lnTo>
                        <a:pt x="163906" y="288379"/>
                      </a:lnTo>
                      <a:lnTo>
                        <a:pt x="169478" y="297714"/>
                      </a:lnTo>
                      <a:lnTo>
                        <a:pt x="161420" y="298999"/>
                      </a:lnTo>
                      <a:lnTo>
                        <a:pt x="140332" y="284696"/>
                      </a:lnTo>
                      <a:lnTo>
                        <a:pt x="134674" y="300883"/>
                      </a:lnTo>
                      <a:lnTo>
                        <a:pt x="132874" y="319469"/>
                      </a:lnTo>
                      <a:lnTo>
                        <a:pt x="145218" y="344307"/>
                      </a:lnTo>
                      <a:lnTo>
                        <a:pt x="171364" y="346106"/>
                      </a:lnTo>
                      <a:lnTo>
                        <a:pt x="155934" y="364691"/>
                      </a:lnTo>
                      <a:lnTo>
                        <a:pt x="130988" y="373342"/>
                      </a:lnTo>
                      <a:lnTo>
                        <a:pt x="116757" y="359124"/>
                      </a:lnTo>
                      <a:lnTo>
                        <a:pt x="99955" y="346791"/>
                      </a:lnTo>
                      <a:lnTo>
                        <a:pt x="90697" y="329404"/>
                      </a:lnTo>
                      <a:lnTo>
                        <a:pt x="94383" y="299599"/>
                      </a:lnTo>
                      <a:lnTo>
                        <a:pt x="95069" y="277844"/>
                      </a:lnTo>
                      <a:lnTo>
                        <a:pt x="74495" y="241272"/>
                      </a:lnTo>
                      <a:lnTo>
                        <a:pt x="58293" y="254290"/>
                      </a:lnTo>
                      <a:lnTo>
                        <a:pt x="59665" y="278529"/>
                      </a:lnTo>
                      <a:lnTo>
                        <a:pt x="69523" y="297029"/>
                      </a:lnTo>
                      <a:lnTo>
                        <a:pt x="64637" y="303367"/>
                      </a:lnTo>
                      <a:lnTo>
                        <a:pt x="55293" y="294031"/>
                      </a:lnTo>
                      <a:lnTo>
                        <a:pt x="39091" y="278529"/>
                      </a:lnTo>
                      <a:lnTo>
                        <a:pt x="26660" y="273476"/>
                      </a:lnTo>
                      <a:lnTo>
                        <a:pt x="21174" y="283497"/>
                      </a:lnTo>
                      <a:lnTo>
                        <a:pt x="24860" y="309534"/>
                      </a:lnTo>
                      <a:lnTo>
                        <a:pt x="6172" y="292147"/>
                      </a:lnTo>
                      <a:lnTo>
                        <a:pt x="0" y="304566"/>
                      </a:lnTo>
                      <a:lnTo>
                        <a:pt x="3086" y="325036"/>
                      </a:lnTo>
                      <a:lnTo>
                        <a:pt x="16802" y="338055"/>
                      </a:lnTo>
                      <a:lnTo>
                        <a:pt x="26660" y="340453"/>
                      </a:lnTo>
                      <a:lnTo>
                        <a:pt x="37205" y="322552"/>
                      </a:lnTo>
                      <a:lnTo>
                        <a:pt x="51606" y="337455"/>
                      </a:lnTo>
                      <a:lnTo>
                        <a:pt x="41577" y="353471"/>
                      </a:lnTo>
                      <a:lnTo>
                        <a:pt x="66437" y="390729"/>
                      </a:lnTo>
                      <a:lnTo>
                        <a:pt x="89411" y="387731"/>
                      </a:lnTo>
                      <a:lnTo>
                        <a:pt x="97469" y="403233"/>
                      </a:lnTo>
                      <a:lnTo>
                        <a:pt x="108614" y="387045"/>
                      </a:lnTo>
                      <a:lnTo>
                        <a:pt x="118643" y="392613"/>
                      </a:lnTo>
                      <a:lnTo>
                        <a:pt x="114271" y="406231"/>
                      </a:lnTo>
                      <a:lnTo>
                        <a:pt x="103127" y="430469"/>
                      </a:lnTo>
                      <a:lnTo>
                        <a:pt x="117958" y="425502"/>
                      </a:lnTo>
                      <a:lnTo>
                        <a:pt x="127902" y="416766"/>
                      </a:lnTo>
                      <a:lnTo>
                        <a:pt x="142904" y="391414"/>
                      </a:lnTo>
                      <a:lnTo>
                        <a:pt x="155248" y="383877"/>
                      </a:lnTo>
                      <a:lnTo>
                        <a:pt x="165106" y="384562"/>
                      </a:lnTo>
                      <a:lnTo>
                        <a:pt x="140332" y="421819"/>
                      </a:lnTo>
                      <a:lnTo>
                        <a:pt x="153962" y="433638"/>
                      </a:lnTo>
                      <a:lnTo>
                        <a:pt x="127302" y="442803"/>
                      </a:lnTo>
                      <a:lnTo>
                        <a:pt x="113671" y="472694"/>
                      </a:lnTo>
                      <a:lnTo>
                        <a:pt x="142904" y="473893"/>
                      </a:lnTo>
                      <a:lnTo>
                        <a:pt x="122330" y="495563"/>
                      </a:lnTo>
                      <a:lnTo>
                        <a:pt x="109299" y="501815"/>
                      </a:lnTo>
                      <a:lnTo>
                        <a:pt x="74495" y="503614"/>
                      </a:lnTo>
                      <a:lnTo>
                        <a:pt x="65837" y="517917"/>
                      </a:lnTo>
                      <a:lnTo>
                        <a:pt x="135360" y="527852"/>
                      </a:lnTo>
                      <a:lnTo>
                        <a:pt x="106128" y="535817"/>
                      </a:lnTo>
                      <a:lnTo>
                        <a:pt x="101241" y="542155"/>
                      </a:lnTo>
                      <a:lnTo>
                        <a:pt x="115472" y="564424"/>
                      </a:lnTo>
                      <a:lnTo>
                        <a:pt x="132874" y="565709"/>
                      </a:lnTo>
                      <a:lnTo>
                        <a:pt x="147190" y="576243"/>
                      </a:lnTo>
                      <a:lnTo>
                        <a:pt x="191252" y="541470"/>
                      </a:lnTo>
                      <a:lnTo>
                        <a:pt x="221085" y="512264"/>
                      </a:lnTo>
                      <a:lnTo>
                        <a:pt x="202397" y="543354"/>
                      </a:lnTo>
                      <a:lnTo>
                        <a:pt x="171364" y="603479"/>
                      </a:lnTo>
                      <a:lnTo>
                        <a:pt x="156448" y="639538"/>
                      </a:lnTo>
                      <a:lnTo>
                        <a:pt x="165106" y="669257"/>
                      </a:lnTo>
                      <a:lnTo>
                        <a:pt x="145904" y="708313"/>
                      </a:lnTo>
                      <a:lnTo>
                        <a:pt x="131674" y="732552"/>
                      </a:lnTo>
                      <a:lnTo>
                        <a:pt x="141532" y="741888"/>
                      </a:lnTo>
                      <a:lnTo>
                        <a:pt x="152076" y="739404"/>
                      </a:lnTo>
                      <a:lnTo>
                        <a:pt x="136560" y="762272"/>
                      </a:lnTo>
                      <a:lnTo>
                        <a:pt x="148390" y="779659"/>
                      </a:lnTo>
                      <a:lnTo>
                        <a:pt x="127902" y="831733"/>
                      </a:lnTo>
                      <a:lnTo>
                        <a:pt x="127302" y="867791"/>
                      </a:lnTo>
                      <a:lnTo>
                        <a:pt x="112471" y="882694"/>
                      </a:lnTo>
                      <a:lnTo>
                        <a:pt x="108614" y="907446"/>
                      </a:lnTo>
                      <a:lnTo>
                        <a:pt x="143418" y="904363"/>
                      </a:lnTo>
                      <a:lnTo>
                        <a:pt x="152076" y="894428"/>
                      </a:lnTo>
                      <a:lnTo>
                        <a:pt x="171364" y="793962"/>
                      </a:lnTo>
                      <a:lnTo>
                        <a:pt x="195539" y="779659"/>
                      </a:lnTo>
                      <a:lnTo>
                        <a:pt x="180023" y="743086"/>
                      </a:lnTo>
                      <a:lnTo>
                        <a:pt x="174450" y="726385"/>
                      </a:lnTo>
                      <a:lnTo>
                        <a:pt x="177622" y="710198"/>
                      </a:lnTo>
                      <a:lnTo>
                        <a:pt x="184394" y="711996"/>
                      </a:lnTo>
                      <a:lnTo>
                        <a:pt x="200596" y="694695"/>
                      </a:lnTo>
                      <a:lnTo>
                        <a:pt x="195024" y="715165"/>
                      </a:lnTo>
                      <a:lnTo>
                        <a:pt x="190052" y="735549"/>
                      </a:lnTo>
                      <a:lnTo>
                        <a:pt x="194339" y="751737"/>
                      </a:lnTo>
                      <a:lnTo>
                        <a:pt x="209941" y="765441"/>
                      </a:lnTo>
                      <a:lnTo>
                        <a:pt x="236515" y="795161"/>
                      </a:lnTo>
                      <a:lnTo>
                        <a:pt x="242173" y="776575"/>
                      </a:lnTo>
                      <a:lnTo>
                        <a:pt x="251517" y="748654"/>
                      </a:lnTo>
                      <a:lnTo>
                        <a:pt x="255203" y="729383"/>
                      </a:lnTo>
                      <a:lnTo>
                        <a:pt x="268234" y="722531"/>
                      </a:lnTo>
                      <a:lnTo>
                        <a:pt x="283835" y="723901"/>
                      </a:lnTo>
                      <a:lnTo>
                        <a:pt x="301752" y="735036"/>
                      </a:lnTo>
                      <a:lnTo>
                        <a:pt x="286836" y="735549"/>
                      </a:lnTo>
                      <a:lnTo>
                        <a:pt x="272005" y="732552"/>
                      </a:lnTo>
                      <a:lnTo>
                        <a:pt x="263262" y="741202"/>
                      </a:lnTo>
                      <a:lnTo>
                        <a:pt x="258889" y="763557"/>
                      </a:lnTo>
                      <a:lnTo>
                        <a:pt x="265148" y="787110"/>
                      </a:lnTo>
                      <a:lnTo>
                        <a:pt x="253917" y="800129"/>
                      </a:lnTo>
                      <a:lnTo>
                        <a:pt x="283835" y="827451"/>
                      </a:lnTo>
                      <a:lnTo>
                        <a:pt x="291208" y="835416"/>
                      </a:lnTo>
                      <a:lnTo>
                        <a:pt x="291808" y="869675"/>
                      </a:lnTo>
                      <a:lnTo>
                        <a:pt x="276977" y="881323"/>
                      </a:lnTo>
                      <a:lnTo>
                        <a:pt x="270720" y="892543"/>
                      </a:lnTo>
                      <a:lnTo>
                        <a:pt x="263262" y="905562"/>
                      </a:lnTo>
                      <a:lnTo>
                        <a:pt x="252031" y="937252"/>
                      </a:lnTo>
                      <a:lnTo>
                        <a:pt x="232143" y="957037"/>
                      </a:lnTo>
                      <a:lnTo>
                        <a:pt x="225457" y="978192"/>
                      </a:lnTo>
                      <a:lnTo>
                        <a:pt x="229143" y="1017761"/>
                      </a:lnTo>
                      <a:lnTo>
                        <a:pt x="215427" y="989926"/>
                      </a:lnTo>
                      <a:lnTo>
                        <a:pt x="205569" y="993095"/>
                      </a:lnTo>
                      <a:lnTo>
                        <a:pt x="204283" y="1008597"/>
                      </a:lnTo>
                      <a:lnTo>
                        <a:pt x="208055" y="1029667"/>
                      </a:lnTo>
                      <a:lnTo>
                        <a:pt x="230343" y="1055704"/>
                      </a:lnTo>
                      <a:lnTo>
                        <a:pt x="236515" y="1084225"/>
                      </a:lnTo>
                      <a:lnTo>
                        <a:pt x="247317" y="1090306"/>
                      </a:lnTo>
                      <a:lnTo>
                        <a:pt x="250231" y="1091419"/>
                      </a:lnTo>
                      <a:lnTo>
                        <a:pt x="237201" y="1040801"/>
                      </a:lnTo>
                      <a:lnTo>
                        <a:pt x="256146" y="1030266"/>
                      </a:lnTo>
                      <a:lnTo>
                        <a:pt x="279035" y="1047996"/>
                      </a:lnTo>
                      <a:lnTo>
                        <a:pt x="284350" y="1052021"/>
                      </a:lnTo>
                      <a:lnTo>
                        <a:pt x="324726" y="1081741"/>
                      </a:lnTo>
                      <a:lnTo>
                        <a:pt x="333470" y="1047653"/>
                      </a:lnTo>
                      <a:lnTo>
                        <a:pt x="316754" y="1030866"/>
                      </a:lnTo>
                      <a:lnTo>
                        <a:pt x="325927" y="1025298"/>
                      </a:lnTo>
                      <a:lnTo>
                        <a:pt x="345815" y="1039516"/>
                      </a:lnTo>
                      <a:lnTo>
                        <a:pt x="376247" y="1056903"/>
                      </a:lnTo>
                      <a:lnTo>
                        <a:pt x="394335" y="1061871"/>
                      </a:lnTo>
                      <a:lnTo>
                        <a:pt x="416023" y="1050137"/>
                      </a:lnTo>
                      <a:lnTo>
                        <a:pt x="423396" y="1032750"/>
                      </a:lnTo>
                      <a:lnTo>
                        <a:pt x="452028" y="1034634"/>
                      </a:lnTo>
                      <a:lnTo>
                        <a:pt x="455200" y="1002345"/>
                      </a:lnTo>
                      <a:lnTo>
                        <a:pt x="534581" y="1007313"/>
                      </a:lnTo>
                      <a:lnTo>
                        <a:pt x="540239" y="989926"/>
                      </a:lnTo>
                      <a:lnTo>
                        <a:pt x="564499" y="981875"/>
                      </a:lnTo>
                      <a:lnTo>
                        <a:pt x="582416" y="962689"/>
                      </a:lnTo>
                      <a:lnTo>
                        <a:pt x="602304" y="940935"/>
                      </a:lnTo>
                      <a:lnTo>
                        <a:pt x="627164" y="904877"/>
                      </a:lnTo>
                      <a:lnTo>
                        <a:pt x="644566" y="903677"/>
                      </a:lnTo>
                      <a:lnTo>
                        <a:pt x="677485" y="875157"/>
                      </a:lnTo>
                      <a:lnTo>
                        <a:pt x="653825" y="824881"/>
                      </a:lnTo>
                      <a:lnTo>
                        <a:pt x="679885" y="798587"/>
                      </a:lnTo>
                      <a:lnTo>
                        <a:pt x="686057" y="791564"/>
                      </a:lnTo>
                      <a:lnTo>
                        <a:pt x="697887" y="780344"/>
                      </a:lnTo>
                      <a:lnTo>
                        <a:pt x="688029" y="761673"/>
                      </a:lnTo>
                      <a:lnTo>
                        <a:pt x="675513" y="748054"/>
                      </a:lnTo>
                      <a:lnTo>
                        <a:pt x="647052" y="744885"/>
                      </a:lnTo>
                      <a:lnTo>
                        <a:pt x="634022" y="731267"/>
                      </a:lnTo>
                      <a:lnTo>
                        <a:pt x="615334" y="724501"/>
                      </a:lnTo>
                      <a:lnTo>
                        <a:pt x="607276" y="709512"/>
                      </a:lnTo>
                      <a:lnTo>
                        <a:pt x="583016" y="712681"/>
                      </a:lnTo>
                      <a:lnTo>
                        <a:pt x="569986" y="733237"/>
                      </a:lnTo>
                      <a:lnTo>
                        <a:pt x="554469" y="739404"/>
                      </a:lnTo>
                      <a:lnTo>
                        <a:pt x="535867" y="739918"/>
                      </a:lnTo>
                      <a:lnTo>
                        <a:pt x="519665" y="731867"/>
                      </a:lnTo>
                      <a:lnTo>
                        <a:pt x="499262" y="732380"/>
                      </a:lnTo>
                      <a:lnTo>
                        <a:pt x="460686" y="726128"/>
                      </a:lnTo>
                      <a:lnTo>
                        <a:pt x="424167" y="705830"/>
                      </a:lnTo>
                      <a:lnTo>
                        <a:pt x="431282" y="699492"/>
                      </a:lnTo>
                      <a:lnTo>
                        <a:pt x="461458" y="712082"/>
                      </a:lnTo>
                      <a:lnTo>
                        <a:pt x="499862" y="718334"/>
                      </a:lnTo>
                      <a:lnTo>
                        <a:pt x="524980" y="705316"/>
                      </a:lnTo>
                      <a:lnTo>
                        <a:pt x="531324" y="689728"/>
                      </a:lnTo>
                      <a:lnTo>
                        <a:pt x="562356" y="667716"/>
                      </a:lnTo>
                      <a:lnTo>
                        <a:pt x="580187" y="677394"/>
                      </a:lnTo>
                      <a:lnTo>
                        <a:pt x="615077" y="652128"/>
                      </a:lnTo>
                      <a:lnTo>
                        <a:pt x="570757" y="629346"/>
                      </a:lnTo>
                      <a:lnTo>
                        <a:pt x="579930" y="621466"/>
                      </a:lnTo>
                      <a:lnTo>
                        <a:pt x="582159" y="608019"/>
                      </a:lnTo>
                      <a:lnTo>
                        <a:pt x="567842" y="605193"/>
                      </a:lnTo>
                      <a:lnTo>
                        <a:pt x="526180" y="622665"/>
                      </a:lnTo>
                      <a:lnTo>
                        <a:pt x="540496" y="604336"/>
                      </a:lnTo>
                      <a:lnTo>
                        <a:pt x="583359" y="594829"/>
                      </a:lnTo>
                      <a:lnTo>
                        <a:pt x="592874" y="598855"/>
                      </a:lnTo>
                      <a:lnTo>
                        <a:pt x="618849" y="571447"/>
                      </a:lnTo>
                      <a:lnTo>
                        <a:pt x="631365" y="553889"/>
                      </a:lnTo>
                      <a:lnTo>
                        <a:pt x="641652" y="522199"/>
                      </a:lnTo>
                      <a:lnTo>
                        <a:pt x="665397" y="496162"/>
                      </a:lnTo>
                      <a:lnTo>
                        <a:pt x="679971" y="458305"/>
                      </a:lnTo>
                      <a:lnTo>
                        <a:pt x="689915" y="428585"/>
                      </a:lnTo>
                      <a:lnTo>
                        <a:pt x="693601" y="401949"/>
                      </a:lnTo>
                      <a:lnTo>
                        <a:pt x="698573" y="386361"/>
                      </a:lnTo>
                      <a:lnTo>
                        <a:pt x="716575" y="354842"/>
                      </a:lnTo>
                      <a:lnTo>
                        <a:pt x="738349" y="331803"/>
                      </a:lnTo>
                      <a:lnTo>
                        <a:pt x="735178" y="318184"/>
                      </a:lnTo>
                      <a:lnTo>
                        <a:pt x="728320" y="288379"/>
                      </a:lnTo>
                      <a:lnTo>
                        <a:pt x="712803" y="268594"/>
                      </a:lnTo>
                      <a:lnTo>
                        <a:pt x="679885" y="270992"/>
                      </a:lnTo>
                      <a:lnTo>
                        <a:pt x="640794" y="274161"/>
                      </a:lnTo>
                      <a:lnTo>
                        <a:pt x="614648" y="269194"/>
                      </a:lnTo>
                      <a:lnTo>
                        <a:pt x="581216" y="262941"/>
                      </a:lnTo>
                      <a:lnTo>
                        <a:pt x="564499" y="269194"/>
                      </a:lnTo>
                      <a:lnTo>
                        <a:pt x="547097" y="268594"/>
                      </a:lnTo>
                      <a:lnTo>
                        <a:pt x="521551" y="257974"/>
                      </a:lnTo>
                      <a:lnTo>
                        <a:pt x="499862" y="258658"/>
                      </a:lnTo>
                      <a:lnTo>
                        <a:pt x="488118" y="264312"/>
                      </a:lnTo>
                      <a:lnTo>
                        <a:pt x="472516" y="271677"/>
                      </a:lnTo>
                      <a:lnTo>
                        <a:pt x="448942" y="274846"/>
                      </a:lnTo>
                      <a:lnTo>
                        <a:pt x="435912" y="286494"/>
                      </a:lnTo>
                      <a:lnTo>
                        <a:pt x="421596" y="292747"/>
                      </a:lnTo>
                      <a:lnTo>
                        <a:pt x="411051" y="285980"/>
                      </a:lnTo>
                      <a:lnTo>
                        <a:pt x="399821" y="301397"/>
                      </a:lnTo>
                      <a:lnTo>
                        <a:pt x="384305" y="316899"/>
                      </a:lnTo>
                      <a:lnTo>
                        <a:pt x="376933" y="315701"/>
                      </a:lnTo>
                      <a:lnTo>
                        <a:pt x="393049" y="292147"/>
                      </a:lnTo>
                      <a:lnTo>
                        <a:pt x="408565" y="263626"/>
                      </a:lnTo>
                      <a:lnTo>
                        <a:pt x="445170" y="216519"/>
                      </a:lnTo>
                      <a:lnTo>
                        <a:pt x="429054" y="218403"/>
                      </a:lnTo>
                      <a:lnTo>
                        <a:pt x="402993" y="225770"/>
                      </a:lnTo>
                      <a:lnTo>
                        <a:pt x="389963" y="227054"/>
                      </a:lnTo>
                      <a:lnTo>
                        <a:pt x="413537" y="204700"/>
                      </a:lnTo>
                      <a:lnTo>
                        <a:pt x="414223" y="186628"/>
                      </a:lnTo>
                      <a:lnTo>
                        <a:pt x="434626" y="177978"/>
                      </a:lnTo>
                      <a:lnTo>
                        <a:pt x="437798" y="164445"/>
                      </a:lnTo>
                      <a:lnTo>
                        <a:pt x="468830" y="140207"/>
                      </a:lnTo>
                      <a:lnTo>
                        <a:pt x="487432" y="127188"/>
                      </a:lnTo>
                      <a:lnTo>
                        <a:pt x="498662" y="111686"/>
                      </a:lnTo>
                      <a:lnTo>
                        <a:pt x="510321" y="101151"/>
                      </a:lnTo>
                      <a:lnTo>
                        <a:pt x="534067" y="88646"/>
                      </a:lnTo>
                      <a:lnTo>
                        <a:pt x="548897" y="75114"/>
                      </a:lnTo>
                      <a:lnTo>
                        <a:pt x="553869" y="55243"/>
                      </a:lnTo>
                      <a:lnTo>
                        <a:pt x="538439" y="50190"/>
                      </a:lnTo>
                      <a:lnTo>
                        <a:pt x="556355" y="6167"/>
                      </a:lnTo>
                      <a:lnTo>
                        <a:pt x="502349" y="0"/>
                      </a:lnTo>
                      <a:lnTo>
                        <a:pt x="502349" y="0"/>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92" name="Freeform 164">
                  <a:extLst>
                    <a:ext uri="{FF2B5EF4-FFF2-40B4-BE49-F238E27FC236}">
                      <a16:creationId xmlns:a16="http://schemas.microsoft.com/office/drawing/2014/main" id="{70F19A3D-47DA-C473-12A2-5AF51270C01A}"/>
                    </a:ext>
                  </a:extLst>
                </p:cNvPr>
                <p:cNvSpPr/>
                <p:nvPr/>
              </p:nvSpPr>
              <p:spPr>
                <a:xfrm>
                  <a:off x="884606" y="1901170"/>
                  <a:ext cx="1353318" cy="1795257"/>
                </a:xfrm>
                <a:custGeom>
                  <a:avLst/>
                  <a:gdLst>
                    <a:gd name="connsiteX0" fmla="*/ 503206 w 740149"/>
                    <a:gd name="connsiteY0" fmla="*/ 1028 h 1093731"/>
                    <a:gd name="connsiteX1" fmla="*/ 502434 w 740149"/>
                    <a:gd name="connsiteY1" fmla="*/ 1456 h 1093731"/>
                    <a:gd name="connsiteX2" fmla="*/ 510321 w 740149"/>
                    <a:gd name="connsiteY2" fmla="*/ 14732 h 1093731"/>
                    <a:gd name="connsiteX3" fmla="*/ 507749 w 740149"/>
                    <a:gd name="connsiteY3" fmla="*/ 20470 h 1093731"/>
                    <a:gd name="connsiteX4" fmla="*/ 474574 w 740149"/>
                    <a:gd name="connsiteY4" fmla="*/ 8822 h 1093731"/>
                    <a:gd name="connsiteX5" fmla="*/ 443456 w 740149"/>
                    <a:gd name="connsiteY5" fmla="*/ 19356 h 1093731"/>
                    <a:gd name="connsiteX6" fmla="*/ 396221 w 740149"/>
                    <a:gd name="connsiteY6" fmla="*/ 25009 h 1093731"/>
                    <a:gd name="connsiteX7" fmla="*/ 364846 w 740149"/>
                    <a:gd name="connsiteY7" fmla="*/ 31776 h 1093731"/>
                    <a:gd name="connsiteX8" fmla="*/ 338700 w 740149"/>
                    <a:gd name="connsiteY8" fmla="*/ 17387 h 1093731"/>
                    <a:gd name="connsiteX9" fmla="*/ 323098 w 740149"/>
                    <a:gd name="connsiteY9" fmla="*/ 24924 h 1093731"/>
                    <a:gd name="connsiteX10" fmla="*/ 307324 w 740149"/>
                    <a:gd name="connsiteY10" fmla="*/ 17644 h 1093731"/>
                    <a:gd name="connsiteX11" fmla="*/ 280149 w 740149"/>
                    <a:gd name="connsiteY11" fmla="*/ 600 h 1093731"/>
                    <a:gd name="connsiteX12" fmla="*/ 269091 w 740149"/>
                    <a:gd name="connsiteY12" fmla="*/ 11648 h 1093731"/>
                    <a:gd name="connsiteX13" fmla="*/ 256232 w 740149"/>
                    <a:gd name="connsiteY13" fmla="*/ 37171 h 1093731"/>
                    <a:gd name="connsiteX14" fmla="*/ 273120 w 740149"/>
                    <a:gd name="connsiteY14" fmla="*/ 55757 h 1093731"/>
                    <a:gd name="connsiteX15" fmla="*/ 258204 w 740149"/>
                    <a:gd name="connsiteY15" fmla="*/ 59868 h 1093731"/>
                    <a:gd name="connsiteX16" fmla="*/ 248945 w 740149"/>
                    <a:gd name="connsiteY16" fmla="*/ 67148 h 1093731"/>
                    <a:gd name="connsiteX17" fmla="*/ 257518 w 740149"/>
                    <a:gd name="connsiteY17" fmla="*/ 95412 h 1093731"/>
                    <a:gd name="connsiteX18" fmla="*/ 229829 w 740149"/>
                    <a:gd name="connsiteY18" fmla="*/ 102521 h 1093731"/>
                    <a:gd name="connsiteX19" fmla="*/ 210626 w 740149"/>
                    <a:gd name="connsiteY19" fmla="*/ 106461 h 1093731"/>
                    <a:gd name="connsiteX20" fmla="*/ 224857 w 740149"/>
                    <a:gd name="connsiteY20" fmla="*/ 129158 h 1093731"/>
                    <a:gd name="connsiteX21" fmla="*/ 230000 w 740149"/>
                    <a:gd name="connsiteY21" fmla="*/ 143461 h 1093731"/>
                    <a:gd name="connsiteX22" fmla="*/ 217056 w 740149"/>
                    <a:gd name="connsiteY22" fmla="*/ 143461 h 1093731"/>
                    <a:gd name="connsiteX23" fmla="*/ 198968 w 740149"/>
                    <a:gd name="connsiteY23" fmla="*/ 139950 h 1093731"/>
                    <a:gd name="connsiteX24" fmla="*/ 225714 w 740149"/>
                    <a:gd name="connsiteY24" fmla="*/ 167871 h 1093731"/>
                    <a:gd name="connsiteX25" fmla="*/ 244231 w 740149"/>
                    <a:gd name="connsiteY25" fmla="*/ 188256 h 1093731"/>
                    <a:gd name="connsiteX26" fmla="*/ 215255 w 740149"/>
                    <a:gd name="connsiteY26" fmla="*/ 189369 h 1093731"/>
                    <a:gd name="connsiteX27" fmla="*/ 200082 w 740149"/>
                    <a:gd name="connsiteY27" fmla="*/ 204614 h 1093731"/>
                    <a:gd name="connsiteX28" fmla="*/ 178737 w 740149"/>
                    <a:gd name="connsiteY28" fmla="*/ 190311 h 1093731"/>
                    <a:gd name="connsiteX29" fmla="*/ 170507 w 740149"/>
                    <a:gd name="connsiteY29" fmla="*/ 207269 h 1093731"/>
                    <a:gd name="connsiteX30" fmla="*/ 156020 w 740149"/>
                    <a:gd name="connsiteY30" fmla="*/ 204186 h 1093731"/>
                    <a:gd name="connsiteX31" fmla="*/ 145304 w 740149"/>
                    <a:gd name="connsiteY31" fmla="*/ 208897 h 1093731"/>
                    <a:gd name="connsiteX32" fmla="*/ 145304 w 740149"/>
                    <a:gd name="connsiteY32" fmla="*/ 236561 h 1093731"/>
                    <a:gd name="connsiteX33" fmla="*/ 162878 w 740149"/>
                    <a:gd name="connsiteY33" fmla="*/ 246839 h 1093731"/>
                    <a:gd name="connsiteX34" fmla="*/ 143761 w 740149"/>
                    <a:gd name="connsiteY34" fmla="*/ 269707 h 1093731"/>
                    <a:gd name="connsiteX35" fmla="*/ 164163 w 740149"/>
                    <a:gd name="connsiteY35" fmla="*/ 289920 h 1093731"/>
                    <a:gd name="connsiteX36" fmla="*/ 168964 w 740149"/>
                    <a:gd name="connsiteY36" fmla="*/ 298142 h 1093731"/>
                    <a:gd name="connsiteX37" fmla="*/ 162535 w 740149"/>
                    <a:gd name="connsiteY37" fmla="*/ 299171 h 1093731"/>
                    <a:gd name="connsiteX38" fmla="*/ 140761 w 740149"/>
                    <a:gd name="connsiteY38" fmla="*/ 284439 h 1093731"/>
                    <a:gd name="connsiteX39" fmla="*/ 134760 w 740149"/>
                    <a:gd name="connsiteY39" fmla="*/ 301740 h 1093731"/>
                    <a:gd name="connsiteX40" fmla="*/ 132874 w 740149"/>
                    <a:gd name="connsiteY40" fmla="*/ 320583 h 1093731"/>
                    <a:gd name="connsiteX41" fmla="*/ 145561 w 740149"/>
                    <a:gd name="connsiteY41" fmla="*/ 346106 h 1093731"/>
                    <a:gd name="connsiteX42" fmla="*/ 170507 w 740149"/>
                    <a:gd name="connsiteY42" fmla="*/ 347904 h 1093731"/>
                    <a:gd name="connsiteX43" fmla="*/ 156277 w 740149"/>
                    <a:gd name="connsiteY43" fmla="*/ 365034 h 1093731"/>
                    <a:gd name="connsiteX44" fmla="*/ 132102 w 740149"/>
                    <a:gd name="connsiteY44" fmla="*/ 373428 h 1093731"/>
                    <a:gd name="connsiteX45" fmla="*/ 118215 w 740149"/>
                    <a:gd name="connsiteY45" fmla="*/ 359553 h 1093731"/>
                    <a:gd name="connsiteX46" fmla="*/ 101413 w 740149"/>
                    <a:gd name="connsiteY46" fmla="*/ 347219 h 1093731"/>
                    <a:gd name="connsiteX47" fmla="*/ 92412 w 740149"/>
                    <a:gd name="connsiteY47" fmla="*/ 330260 h 1093731"/>
                    <a:gd name="connsiteX48" fmla="*/ 96098 w 740149"/>
                    <a:gd name="connsiteY48" fmla="*/ 300626 h 1093731"/>
                    <a:gd name="connsiteX49" fmla="*/ 96784 w 740149"/>
                    <a:gd name="connsiteY49" fmla="*/ 278700 h 1093731"/>
                    <a:gd name="connsiteX50" fmla="*/ 75610 w 740149"/>
                    <a:gd name="connsiteY50" fmla="*/ 241015 h 1093731"/>
                    <a:gd name="connsiteX51" fmla="*/ 58293 w 740149"/>
                    <a:gd name="connsiteY51" fmla="*/ 254976 h 1093731"/>
                    <a:gd name="connsiteX52" fmla="*/ 59665 w 740149"/>
                    <a:gd name="connsiteY52" fmla="*/ 279728 h 1093731"/>
                    <a:gd name="connsiteX53" fmla="*/ 69352 w 740149"/>
                    <a:gd name="connsiteY53" fmla="*/ 297971 h 1093731"/>
                    <a:gd name="connsiteX54" fmla="*/ 65408 w 740149"/>
                    <a:gd name="connsiteY54" fmla="*/ 303110 h 1093731"/>
                    <a:gd name="connsiteX55" fmla="*/ 56750 w 740149"/>
                    <a:gd name="connsiteY55" fmla="*/ 294459 h 1093731"/>
                    <a:gd name="connsiteX56" fmla="*/ 40377 w 740149"/>
                    <a:gd name="connsiteY56" fmla="*/ 278786 h 1093731"/>
                    <a:gd name="connsiteX57" fmla="*/ 27175 w 740149"/>
                    <a:gd name="connsiteY57" fmla="*/ 273476 h 1093731"/>
                    <a:gd name="connsiteX58" fmla="*/ 21174 w 740149"/>
                    <a:gd name="connsiteY58" fmla="*/ 284353 h 1093731"/>
                    <a:gd name="connsiteX59" fmla="*/ 24517 w 740149"/>
                    <a:gd name="connsiteY59" fmla="*/ 308334 h 1093731"/>
                    <a:gd name="connsiteX60" fmla="*/ 6772 w 740149"/>
                    <a:gd name="connsiteY60" fmla="*/ 291804 h 1093731"/>
                    <a:gd name="connsiteX61" fmla="*/ 0 w 740149"/>
                    <a:gd name="connsiteY61" fmla="*/ 305423 h 1093731"/>
                    <a:gd name="connsiteX62" fmla="*/ 3172 w 740149"/>
                    <a:gd name="connsiteY62" fmla="*/ 326492 h 1093731"/>
                    <a:gd name="connsiteX63" fmla="*/ 17231 w 740149"/>
                    <a:gd name="connsiteY63" fmla="*/ 339854 h 1093731"/>
                    <a:gd name="connsiteX64" fmla="*/ 27946 w 740149"/>
                    <a:gd name="connsiteY64" fmla="*/ 342423 h 1093731"/>
                    <a:gd name="connsiteX65" fmla="*/ 38233 w 740149"/>
                    <a:gd name="connsiteY65" fmla="*/ 324950 h 1093731"/>
                    <a:gd name="connsiteX66" fmla="*/ 51349 w 740149"/>
                    <a:gd name="connsiteY66" fmla="*/ 338569 h 1093731"/>
                    <a:gd name="connsiteX67" fmla="*/ 41491 w 740149"/>
                    <a:gd name="connsiteY67" fmla="*/ 354585 h 1093731"/>
                    <a:gd name="connsiteX68" fmla="*/ 66951 w 740149"/>
                    <a:gd name="connsiteY68" fmla="*/ 392699 h 1093731"/>
                    <a:gd name="connsiteX69" fmla="*/ 89754 w 740149"/>
                    <a:gd name="connsiteY69" fmla="*/ 389615 h 1093731"/>
                    <a:gd name="connsiteX70" fmla="*/ 98155 w 740149"/>
                    <a:gd name="connsiteY70" fmla="*/ 405888 h 1093731"/>
                    <a:gd name="connsiteX71" fmla="*/ 109728 w 740149"/>
                    <a:gd name="connsiteY71" fmla="*/ 389187 h 1093731"/>
                    <a:gd name="connsiteX72" fmla="*/ 118472 w 740149"/>
                    <a:gd name="connsiteY72" fmla="*/ 393983 h 1093731"/>
                    <a:gd name="connsiteX73" fmla="*/ 114357 w 740149"/>
                    <a:gd name="connsiteY73" fmla="*/ 407002 h 1093731"/>
                    <a:gd name="connsiteX74" fmla="*/ 102356 w 740149"/>
                    <a:gd name="connsiteY74" fmla="*/ 432868 h 1093731"/>
                    <a:gd name="connsiteX75" fmla="*/ 119244 w 740149"/>
                    <a:gd name="connsiteY75" fmla="*/ 427215 h 1093731"/>
                    <a:gd name="connsiteX76" fmla="*/ 129359 w 740149"/>
                    <a:gd name="connsiteY76" fmla="*/ 418393 h 1093731"/>
                    <a:gd name="connsiteX77" fmla="*/ 144361 w 740149"/>
                    <a:gd name="connsiteY77" fmla="*/ 393041 h 1093731"/>
                    <a:gd name="connsiteX78" fmla="*/ 156277 w 740149"/>
                    <a:gd name="connsiteY78" fmla="*/ 385761 h 1093731"/>
                    <a:gd name="connsiteX79" fmla="*/ 164506 w 740149"/>
                    <a:gd name="connsiteY79" fmla="*/ 386275 h 1093731"/>
                    <a:gd name="connsiteX80" fmla="*/ 140160 w 740149"/>
                    <a:gd name="connsiteY80" fmla="*/ 422932 h 1093731"/>
                    <a:gd name="connsiteX81" fmla="*/ 153191 w 740149"/>
                    <a:gd name="connsiteY81" fmla="*/ 434324 h 1093731"/>
                    <a:gd name="connsiteX82" fmla="*/ 127559 w 740149"/>
                    <a:gd name="connsiteY82" fmla="*/ 443231 h 1093731"/>
                    <a:gd name="connsiteX83" fmla="*/ 113243 w 740149"/>
                    <a:gd name="connsiteY83" fmla="*/ 474493 h 1093731"/>
                    <a:gd name="connsiteX84" fmla="*/ 141875 w 740149"/>
                    <a:gd name="connsiteY84" fmla="*/ 475692 h 1093731"/>
                    <a:gd name="connsiteX85" fmla="*/ 122673 w 740149"/>
                    <a:gd name="connsiteY85" fmla="*/ 495905 h 1093731"/>
                    <a:gd name="connsiteX86" fmla="*/ 109900 w 740149"/>
                    <a:gd name="connsiteY86" fmla="*/ 501986 h 1093731"/>
                    <a:gd name="connsiteX87" fmla="*/ 74924 w 740149"/>
                    <a:gd name="connsiteY87" fmla="*/ 503870 h 1093731"/>
                    <a:gd name="connsiteX88" fmla="*/ 65323 w 740149"/>
                    <a:gd name="connsiteY88" fmla="*/ 519630 h 1093731"/>
                    <a:gd name="connsiteX89" fmla="*/ 132102 w 740149"/>
                    <a:gd name="connsiteY89" fmla="*/ 529137 h 1093731"/>
                    <a:gd name="connsiteX90" fmla="*/ 106471 w 740149"/>
                    <a:gd name="connsiteY90" fmla="*/ 536160 h 1093731"/>
                    <a:gd name="connsiteX91" fmla="*/ 101070 w 740149"/>
                    <a:gd name="connsiteY91" fmla="*/ 543097 h 1093731"/>
                    <a:gd name="connsiteX92" fmla="*/ 115900 w 740149"/>
                    <a:gd name="connsiteY92" fmla="*/ 566223 h 1093731"/>
                    <a:gd name="connsiteX93" fmla="*/ 133388 w 740149"/>
                    <a:gd name="connsiteY93" fmla="*/ 567593 h 1093731"/>
                    <a:gd name="connsiteX94" fmla="*/ 148047 w 740149"/>
                    <a:gd name="connsiteY94" fmla="*/ 578299 h 1093731"/>
                    <a:gd name="connsiteX95" fmla="*/ 192624 w 740149"/>
                    <a:gd name="connsiteY95" fmla="*/ 543183 h 1093731"/>
                    <a:gd name="connsiteX96" fmla="*/ 217913 w 740149"/>
                    <a:gd name="connsiteY96" fmla="*/ 518516 h 1093731"/>
                    <a:gd name="connsiteX97" fmla="*/ 202568 w 740149"/>
                    <a:gd name="connsiteY97" fmla="*/ 543954 h 1093731"/>
                    <a:gd name="connsiteX98" fmla="*/ 171450 w 740149"/>
                    <a:gd name="connsiteY98" fmla="*/ 604165 h 1093731"/>
                    <a:gd name="connsiteX99" fmla="*/ 156448 w 740149"/>
                    <a:gd name="connsiteY99" fmla="*/ 640480 h 1093731"/>
                    <a:gd name="connsiteX100" fmla="*/ 165106 w 740149"/>
                    <a:gd name="connsiteY100" fmla="*/ 670200 h 1093731"/>
                    <a:gd name="connsiteX101" fmla="*/ 145990 w 740149"/>
                    <a:gd name="connsiteY101" fmla="*/ 708999 h 1093731"/>
                    <a:gd name="connsiteX102" fmla="*/ 131502 w 740149"/>
                    <a:gd name="connsiteY102" fmla="*/ 733751 h 1093731"/>
                    <a:gd name="connsiteX103" fmla="*/ 142132 w 740149"/>
                    <a:gd name="connsiteY103" fmla="*/ 743858 h 1093731"/>
                    <a:gd name="connsiteX104" fmla="*/ 151048 w 740149"/>
                    <a:gd name="connsiteY104" fmla="*/ 741716 h 1093731"/>
                    <a:gd name="connsiteX105" fmla="*/ 136389 w 740149"/>
                    <a:gd name="connsiteY105" fmla="*/ 763299 h 1093731"/>
                    <a:gd name="connsiteX106" fmla="*/ 148304 w 740149"/>
                    <a:gd name="connsiteY106" fmla="*/ 780772 h 1093731"/>
                    <a:gd name="connsiteX107" fmla="*/ 127902 w 740149"/>
                    <a:gd name="connsiteY107" fmla="*/ 832589 h 1093731"/>
                    <a:gd name="connsiteX108" fmla="*/ 127387 w 740149"/>
                    <a:gd name="connsiteY108" fmla="*/ 868476 h 1093731"/>
                    <a:gd name="connsiteX109" fmla="*/ 112471 w 740149"/>
                    <a:gd name="connsiteY109" fmla="*/ 883293 h 1093731"/>
                    <a:gd name="connsiteX110" fmla="*/ 108528 w 740149"/>
                    <a:gd name="connsiteY110" fmla="*/ 909331 h 1093731"/>
                    <a:gd name="connsiteX111" fmla="*/ 144704 w 740149"/>
                    <a:gd name="connsiteY111" fmla="*/ 906247 h 1093731"/>
                    <a:gd name="connsiteX112" fmla="*/ 153705 w 740149"/>
                    <a:gd name="connsiteY112" fmla="*/ 895798 h 1093731"/>
                    <a:gd name="connsiteX113" fmla="*/ 172907 w 740149"/>
                    <a:gd name="connsiteY113" fmla="*/ 795503 h 1093731"/>
                    <a:gd name="connsiteX114" fmla="*/ 197510 w 740149"/>
                    <a:gd name="connsiteY114" fmla="*/ 781029 h 1093731"/>
                    <a:gd name="connsiteX115" fmla="*/ 181651 w 740149"/>
                    <a:gd name="connsiteY115" fmla="*/ 743772 h 1093731"/>
                    <a:gd name="connsiteX116" fmla="*/ 176165 w 740149"/>
                    <a:gd name="connsiteY116" fmla="*/ 727327 h 1093731"/>
                    <a:gd name="connsiteX117" fmla="*/ 179165 w 740149"/>
                    <a:gd name="connsiteY117" fmla="*/ 712253 h 1093731"/>
                    <a:gd name="connsiteX118" fmla="*/ 184995 w 740149"/>
                    <a:gd name="connsiteY118" fmla="*/ 713881 h 1093731"/>
                    <a:gd name="connsiteX119" fmla="*/ 185509 w 740149"/>
                    <a:gd name="connsiteY119" fmla="*/ 713966 h 1093731"/>
                    <a:gd name="connsiteX120" fmla="*/ 199739 w 740149"/>
                    <a:gd name="connsiteY120" fmla="*/ 698721 h 1093731"/>
                    <a:gd name="connsiteX121" fmla="*/ 195110 w 740149"/>
                    <a:gd name="connsiteY121" fmla="*/ 716022 h 1093731"/>
                    <a:gd name="connsiteX122" fmla="*/ 190052 w 740149"/>
                    <a:gd name="connsiteY122" fmla="*/ 736663 h 1093731"/>
                    <a:gd name="connsiteX123" fmla="*/ 194510 w 740149"/>
                    <a:gd name="connsiteY123" fmla="*/ 753279 h 1093731"/>
                    <a:gd name="connsiteX124" fmla="*/ 210198 w 740149"/>
                    <a:gd name="connsiteY124" fmla="*/ 767068 h 1093731"/>
                    <a:gd name="connsiteX125" fmla="*/ 237716 w 740149"/>
                    <a:gd name="connsiteY125" fmla="*/ 797902 h 1093731"/>
                    <a:gd name="connsiteX126" fmla="*/ 243802 w 740149"/>
                    <a:gd name="connsiteY126" fmla="*/ 777860 h 1093731"/>
                    <a:gd name="connsiteX127" fmla="*/ 253232 w 740149"/>
                    <a:gd name="connsiteY127" fmla="*/ 749853 h 1093731"/>
                    <a:gd name="connsiteX128" fmla="*/ 256832 w 740149"/>
                    <a:gd name="connsiteY128" fmla="*/ 731010 h 1093731"/>
                    <a:gd name="connsiteX129" fmla="*/ 269262 w 740149"/>
                    <a:gd name="connsiteY129" fmla="*/ 724415 h 1093731"/>
                    <a:gd name="connsiteX130" fmla="*/ 284350 w 740149"/>
                    <a:gd name="connsiteY130" fmla="*/ 725700 h 1093731"/>
                    <a:gd name="connsiteX131" fmla="*/ 299866 w 740149"/>
                    <a:gd name="connsiteY131" fmla="*/ 735293 h 1093731"/>
                    <a:gd name="connsiteX132" fmla="*/ 287779 w 740149"/>
                    <a:gd name="connsiteY132" fmla="*/ 735807 h 1093731"/>
                    <a:gd name="connsiteX133" fmla="*/ 272520 w 740149"/>
                    <a:gd name="connsiteY133" fmla="*/ 732638 h 1093731"/>
                    <a:gd name="connsiteX134" fmla="*/ 263347 w 740149"/>
                    <a:gd name="connsiteY134" fmla="*/ 741802 h 1093731"/>
                    <a:gd name="connsiteX135" fmla="*/ 258890 w 740149"/>
                    <a:gd name="connsiteY135" fmla="*/ 764670 h 1093731"/>
                    <a:gd name="connsiteX136" fmla="*/ 265062 w 740149"/>
                    <a:gd name="connsiteY136" fmla="*/ 787966 h 1093731"/>
                    <a:gd name="connsiteX137" fmla="*/ 253575 w 740149"/>
                    <a:gd name="connsiteY137" fmla="*/ 801242 h 1093731"/>
                    <a:gd name="connsiteX138" fmla="*/ 284093 w 740149"/>
                    <a:gd name="connsiteY138" fmla="*/ 828992 h 1093731"/>
                    <a:gd name="connsiteX139" fmla="*/ 291208 w 740149"/>
                    <a:gd name="connsiteY139" fmla="*/ 836786 h 1093731"/>
                    <a:gd name="connsiteX140" fmla="*/ 291894 w 740149"/>
                    <a:gd name="connsiteY140" fmla="*/ 870275 h 1093731"/>
                    <a:gd name="connsiteX141" fmla="*/ 277149 w 740149"/>
                    <a:gd name="connsiteY141" fmla="*/ 881837 h 1093731"/>
                    <a:gd name="connsiteX142" fmla="*/ 270891 w 740149"/>
                    <a:gd name="connsiteY142" fmla="*/ 893143 h 1093731"/>
                    <a:gd name="connsiteX143" fmla="*/ 271577 w 740149"/>
                    <a:gd name="connsiteY143" fmla="*/ 893571 h 1093731"/>
                    <a:gd name="connsiteX144" fmla="*/ 270891 w 740149"/>
                    <a:gd name="connsiteY144" fmla="*/ 893143 h 1093731"/>
                    <a:gd name="connsiteX145" fmla="*/ 263347 w 740149"/>
                    <a:gd name="connsiteY145" fmla="*/ 906247 h 1093731"/>
                    <a:gd name="connsiteX146" fmla="*/ 252203 w 740149"/>
                    <a:gd name="connsiteY146" fmla="*/ 937851 h 1093731"/>
                    <a:gd name="connsiteX147" fmla="*/ 232315 w 740149"/>
                    <a:gd name="connsiteY147" fmla="*/ 957636 h 1093731"/>
                    <a:gd name="connsiteX148" fmla="*/ 225457 w 740149"/>
                    <a:gd name="connsiteY148" fmla="*/ 979134 h 1093731"/>
                    <a:gd name="connsiteX149" fmla="*/ 228714 w 740149"/>
                    <a:gd name="connsiteY149" fmla="*/ 1014421 h 1093731"/>
                    <a:gd name="connsiteX150" fmla="*/ 216713 w 740149"/>
                    <a:gd name="connsiteY150" fmla="*/ 989926 h 1093731"/>
                    <a:gd name="connsiteX151" fmla="*/ 205654 w 740149"/>
                    <a:gd name="connsiteY151" fmla="*/ 993437 h 1093731"/>
                    <a:gd name="connsiteX152" fmla="*/ 204283 w 740149"/>
                    <a:gd name="connsiteY152" fmla="*/ 1009625 h 1093731"/>
                    <a:gd name="connsiteX153" fmla="*/ 208140 w 740149"/>
                    <a:gd name="connsiteY153" fmla="*/ 1031037 h 1093731"/>
                    <a:gd name="connsiteX154" fmla="*/ 230429 w 740149"/>
                    <a:gd name="connsiteY154" fmla="*/ 1057074 h 1093731"/>
                    <a:gd name="connsiteX155" fmla="*/ 236687 w 740149"/>
                    <a:gd name="connsiteY155" fmla="*/ 1085766 h 1093731"/>
                    <a:gd name="connsiteX156" fmla="*/ 247831 w 740149"/>
                    <a:gd name="connsiteY156" fmla="*/ 1092104 h 1093731"/>
                    <a:gd name="connsiteX157" fmla="*/ 250831 w 740149"/>
                    <a:gd name="connsiteY157" fmla="*/ 1093218 h 1093731"/>
                    <a:gd name="connsiteX158" fmla="*/ 252289 w 740149"/>
                    <a:gd name="connsiteY158" fmla="*/ 1093732 h 1093731"/>
                    <a:gd name="connsiteX159" fmla="*/ 239087 w 740149"/>
                    <a:gd name="connsiteY159" fmla="*/ 1042257 h 1093731"/>
                    <a:gd name="connsiteX160" fmla="*/ 256918 w 740149"/>
                    <a:gd name="connsiteY160" fmla="*/ 1032322 h 1093731"/>
                    <a:gd name="connsiteX161" fmla="*/ 279378 w 740149"/>
                    <a:gd name="connsiteY161" fmla="*/ 1049623 h 1093731"/>
                    <a:gd name="connsiteX162" fmla="*/ 284693 w 740149"/>
                    <a:gd name="connsiteY162" fmla="*/ 1053648 h 1093731"/>
                    <a:gd name="connsiteX163" fmla="*/ 326098 w 740149"/>
                    <a:gd name="connsiteY163" fmla="*/ 1084225 h 1093731"/>
                    <a:gd name="connsiteX164" fmla="*/ 335270 w 740149"/>
                    <a:gd name="connsiteY164" fmla="*/ 1048424 h 1093731"/>
                    <a:gd name="connsiteX165" fmla="*/ 318897 w 740149"/>
                    <a:gd name="connsiteY165" fmla="*/ 1031979 h 1093731"/>
                    <a:gd name="connsiteX166" fmla="*/ 326784 w 740149"/>
                    <a:gd name="connsiteY166" fmla="*/ 1027354 h 1093731"/>
                    <a:gd name="connsiteX167" fmla="*/ 346243 w 740149"/>
                    <a:gd name="connsiteY167" fmla="*/ 1041229 h 1093731"/>
                    <a:gd name="connsiteX168" fmla="*/ 376847 w 740149"/>
                    <a:gd name="connsiteY168" fmla="*/ 1058702 h 1093731"/>
                    <a:gd name="connsiteX169" fmla="*/ 395278 w 740149"/>
                    <a:gd name="connsiteY169" fmla="*/ 1063755 h 1093731"/>
                    <a:gd name="connsiteX170" fmla="*/ 417567 w 740149"/>
                    <a:gd name="connsiteY170" fmla="*/ 1051764 h 1093731"/>
                    <a:gd name="connsiteX171" fmla="*/ 424853 w 740149"/>
                    <a:gd name="connsiteY171" fmla="*/ 1034720 h 1093731"/>
                    <a:gd name="connsiteX172" fmla="*/ 453657 w 740149"/>
                    <a:gd name="connsiteY172" fmla="*/ 1036518 h 1093731"/>
                    <a:gd name="connsiteX173" fmla="*/ 456743 w 740149"/>
                    <a:gd name="connsiteY173" fmla="*/ 1004314 h 1093731"/>
                    <a:gd name="connsiteX174" fmla="*/ 536039 w 740149"/>
                    <a:gd name="connsiteY174" fmla="*/ 1009197 h 1093731"/>
                    <a:gd name="connsiteX175" fmla="*/ 541782 w 740149"/>
                    <a:gd name="connsiteY175" fmla="*/ 991553 h 1093731"/>
                    <a:gd name="connsiteX176" fmla="*/ 565785 w 740149"/>
                    <a:gd name="connsiteY176" fmla="*/ 983588 h 1093731"/>
                    <a:gd name="connsiteX177" fmla="*/ 583873 w 740149"/>
                    <a:gd name="connsiteY177" fmla="*/ 964231 h 1093731"/>
                    <a:gd name="connsiteX178" fmla="*/ 603847 w 740149"/>
                    <a:gd name="connsiteY178" fmla="*/ 942477 h 1093731"/>
                    <a:gd name="connsiteX179" fmla="*/ 628450 w 740149"/>
                    <a:gd name="connsiteY179" fmla="*/ 906761 h 1093731"/>
                    <a:gd name="connsiteX180" fmla="*/ 645766 w 740149"/>
                    <a:gd name="connsiteY180" fmla="*/ 905562 h 1093731"/>
                    <a:gd name="connsiteX181" fmla="*/ 679371 w 740149"/>
                    <a:gd name="connsiteY181" fmla="*/ 876441 h 1093731"/>
                    <a:gd name="connsiteX182" fmla="*/ 655625 w 740149"/>
                    <a:gd name="connsiteY182" fmla="*/ 826080 h 1093731"/>
                    <a:gd name="connsiteX183" fmla="*/ 681428 w 740149"/>
                    <a:gd name="connsiteY183" fmla="*/ 800129 h 1093731"/>
                    <a:gd name="connsiteX184" fmla="*/ 687515 w 740149"/>
                    <a:gd name="connsiteY184" fmla="*/ 793105 h 1093731"/>
                    <a:gd name="connsiteX185" fmla="*/ 699773 w 740149"/>
                    <a:gd name="connsiteY185" fmla="*/ 781543 h 1093731"/>
                    <a:gd name="connsiteX186" fmla="*/ 689572 w 740149"/>
                    <a:gd name="connsiteY186" fmla="*/ 762186 h 1093731"/>
                    <a:gd name="connsiteX187" fmla="*/ 676799 w 740149"/>
                    <a:gd name="connsiteY187" fmla="*/ 748311 h 1093731"/>
                    <a:gd name="connsiteX188" fmla="*/ 648338 w 740149"/>
                    <a:gd name="connsiteY188" fmla="*/ 745142 h 1093731"/>
                    <a:gd name="connsiteX189" fmla="*/ 635308 w 740149"/>
                    <a:gd name="connsiteY189" fmla="*/ 731524 h 1093731"/>
                    <a:gd name="connsiteX190" fmla="*/ 616792 w 740149"/>
                    <a:gd name="connsiteY190" fmla="*/ 724843 h 1093731"/>
                    <a:gd name="connsiteX191" fmla="*/ 608648 w 740149"/>
                    <a:gd name="connsiteY191" fmla="*/ 709684 h 1093731"/>
                    <a:gd name="connsiteX192" fmla="*/ 583444 w 740149"/>
                    <a:gd name="connsiteY192" fmla="*/ 712939 h 1093731"/>
                    <a:gd name="connsiteX193" fmla="*/ 570329 w 740149"/>
                    <a:gd name="connsiteY193" fmla="*/ 733580 h 1093731"/>
                    <a:gd name="connsiteX194" fmla="*/ 555155 w 740149"/>
                    <a:gd name="connsiteY194" fmla="*/ 739575 h 1093731"/>
                    <a:gd name="connsiteX195" fmla="*/ 536982 w 740149"/>
                    <a:gd name="connsiteY195" fmla="*/ 740089 h 1093731"/>
                    <a:gd name="connsiteX196" fmla="*/ 520779 w 740149"/>
                    <a:gd name="connsiteY196" fmla="*/ 732124 h 1093731"/>
                    <a:gd name="connsiteX197" fmla="*/ 500120 w 740149"/>
                    <a:gd name="connsiteY197" fmla="*/ 732638 h 1093731"/>
                    <a:gd name="connsiteX198" fmla="*/ 461801 w 740149"/>
                    <a:gd name="connsiteY198" fmla="*/ 726385 h 1093731"/>
                    <a:gd name="connsiteX199" fmla="*/ 426396 w 740149"/>
                    <a:gd name="connsiteY199" fmla="*/ 706686 h 1093731"/>
                    <a:gd name="connsiteX200" fmla="*/ 432226 w 740149"/>
                    <a:gd name="connsiteY200" fmla="*/ 701461 h 1093731"/>
                    <a:gd name="connsiteX201" fmla="*/ 462144 w 740149"/>
                    <a:gd name="connsiteY201" fmla="*/ 713881 h 1093731"/>
                    <a:gd name="connsiteX202" fmla="*/ 500806 w 740149"/>
                    <a:gd name="connsiteY202" fmla="*/ 720218 h 1093731"/>
                    <a:gd name="connsiteX203" fmla="*/ 526437 w 740149"/>
                    <a:gd name="connsiteY203" fmla="*/ 706943 h 1093731"/>
                    <a:gd name="connsiteX204" fmla="*/ 532867 w 740149"/>
                    <a:gd name="connsiteY204" fmla="*/ 691269 h 1093731"/>
                    <a:gd name="connsiteX205" fmla="*/ 563299 w 740149"/>
                    <a:gd name="connsiteY205" fmla="*/ 669686 h 1093731"/>
                    <a:gd name="connsiteX206" fmla="*/ 581130 w 740149"/>
                    <a:gd name="connsiteY206" fmla="*/ 679364 h 1093731"/>
                    <a:gd name="connsiteX207" fmla="*/ 617477 w 740149"/>
                    <a:gd name="connsiteY207" fmla="*/ 652985 h 1093731"/>
                    <a:gd name="connsiteX208" fmla="*/ 573072 w 740149"/>
                    <a:gd name="connsiteY208" fmla="*/ 630202 h 1093731"/>
                    <a:gd name="connsiteX209" fmla="*/ 581559 w 740149"/>
                    <a:gd name="connsiteY209" fmla="*/ 622922 h 1093731"/>
                    <a:gd name="connsiteX210" fmla="*/ 583959 w 740149"/>
                    <a:gd name="connsiteY210" fmla="*/ 608447 h 1093731"/>
                    <a:gd name="connsiteX211" fmla="*/ 568614 w 740149"/>
                    <a:gd name="connsiteY211" fmla="*/ 605364 h 1093731"/>
                    <a:gd name="connsiteX212" fmla="*/ 529609 w 740149"/>
                    <a:gd name="connsiteY212" fmla="*/ 621637 h 1093731"/>
                    <a:gd name="connsiteX213" fmla="*/ 541868 w 740149"/>
                    <a:gd name="connsiteY213" fmla="*/ 606135 h 1093731"/>
                    <a:gd name="connsiteX214" fmla="*/ 584130 w 740149"/>
                    <a:gd name="connsiteY214" fmla="*/ 596713 h 1093731"/>
                    <a:gd name="connsiteX215" fmla="*/ 593903 w 740149"/>
                    <a:gd name="connsiteY215" fmla="*/ 600910 h 1093731"/>
                    <a:gd name="connsiteX216" fmla="*/ 620306 w 740149"/>
                    <a:gd name="connsiteY216" fmla="*/ 572989 h 1093731"/>
                    <a:gd name="connsiteX217" fmla="*/ 632994 w 740149"/>
                    <a:gd name="connsiteY217" fmla="*/ 555345 h 1093731"/>
                    <a:gd name="connsiteX218" fmla="*/ 643195 w 740149"/>
                    <a:gd name="connsiteY218" fmla="*/ 523655 h 1093731"/>
                    <a:gd name="connsiteX219" fmla="*/ 667026 w 740149"/>
                    <a:gd name="connsiteY219" fmla="*/ 497618 h 1093731"/>
                    <a:gd name="connsiteX220" fmla="*/ 681600 w 740149"/>
                    <a:gd name="connsiteY220" fmla="*/ 459590 h 1093731"/>
                    <a:gd name="connsiteX221" fmla="*/ 691544 w 740149"/>
                    <a:gd name="connsiteY221" fmla="*/ 429870 h 1093731"/>
                    <a:gd name="connsiteX222" fmla="*/ 695230 w 740149"/>
                    <a:gd name="connsiteY222" fmla="*/ 403147 h 1093731"/>
                    <a:gd name="connsiteX223" fmla="*/ 700202 w 740149"/>
                    <a:gd name="connsiteY223" fmla="*/ 387731 h 1093731"/>
                    <a:gd name="connsiteX224" fmla="*/ 718119 w 740149"/>
                    <a:gd name="connsiteY224" fmla="*/ 356298 h 1093731"/>
                    <a:gd name="connsiteX225" fmla="*/ 740150 w 740149"/>
                    <a:gd name="connsiteY225" fmla="*/ 333087 h 1093731"/>
                    <a:gd name="connsiteX226" fmla="*/ 736892 w 740149"/>
                    <a:gd name="connsiteY226" fmla="*/ 319041 h 1093731"/>
                    <a:gd name="connsiteX227" fmla="*/ 729948 w 740149"/>
                    <a:gd name="connsiteY227" fmla="*/ 289064 h 1093731"/>
                    <a:gd name="connsiteX228" fmla="*/ 714089 w 740149"/>
                    <a:gd name="connsiteY228" fmla="*/ 268765 h 1093731"/>
                    <a:gd name="connsiteX229" fmla="*/ 680656 w 740149"/>
                    <a:gd name="connsiteY229" fmla="*/ 271163 h 1093731"/>
                    <a:gd name="connsiteX230" fmla="*/ 641652 w 740149"/>
                    <a:gd name="connsiteY230" fmla="*/ 274332 h 1093731"/>
                    <a:gd name="connsiteX231" fmla="*/ 615677 w 740149"/>
                    <a:gd name="connsiteY231" fmla="*/ 269364 h 1093731"/>
                    <a:gd name="connsiteX232" fmla="*/ 581987 w 740149"/>
                    <a:gd name="connsiteY232" fmla="*/ 263112 h 1093731"/>
                    <a:gd name="connsiteX233" fmla="*/ 565185 w 740149"/>
                    <a:gd name="connsiteY233" fmla="*/ 269364 h 1093731"/>
                    <a:gd name="connsiteX234" fmla="*/ 548126 w 740149"/>
                    <a:gd name="connsiteY234" fmla="*/ 268851 h 1093731"/>
                    <a:gd name="connsiteX235" fmla="*/ 522580 w 740149"/>
                    <a:gd name="connsiteY235" fmla="*/ 258145 h 1093731"/>
                    <a:gd name="connsiteX236" fmla="*/ 500463 w 740149"/>
                    <a:gd name="connsiteY236" fmla="*/ 258830 h 1093731"/>
                    <a:gd name="connsiteX237" fmla="*/ 488547 w 740149"/>
                    <a:gd name="connsiteY237" fmla="*/ 264568 h 1093731"/>
                    <a:gd name="connsiteX238" fmla="*/ 473202 w 740149"/>
                    <a:gd name="connsiteY238" fmla="*/ 271849 h 1093731"/>
                    <a:gd name="connsiteX239" fmla="*/ 449456 w 740149"/>
                    <a:gd name="connsiteY239" fmla="*/ 275018 h 1093731"/>
                    <a:gd name="connsiteX240" fmla="*/ 436340 w 740149"/>
                    <a:gd name="connsiteY240" fmla="*/ 286837 h 1093731"/>
                    <a:gd name="connsiteX241" fmla="*/ 422539 w 740149"/>
                    <a:gd name="connsiteY241" fmla="*/ 292832 h 1093731"/>
                    <a:gd name="connsiteX242" fmla="*/ 411652 w 740149"/>
                    <a:gd name="connsiteY242" fmla="*/ 285895 h 1093731"/>
                    <a:gd name="connsiteX243" fmla="*/ 400079 w 740149"/>
                    <a:gd name="connsiteY243" fmla="*/ 301911 h 1093731"/>
                    <a:gd name="connsiteX244" fmla="*/ 384905 w 740149"/>
                    <a:gd name="connsiteY244" fmla="*/ 317071 h 1093731"/>
                    <a:gd name="connsiteX245" fmla="*/ 379247 w 740149"/>
                    <a:gd name="connsiteY245" fmla="*/ 316129 h 1093731"/>
                    <a:gd name="connsiteX246" fmla="*/ 394592 w 740149"/>
                    <a:gd name="connsiteY246" fmla="*/ 293603 h 1093731"/>
                    <a:gd name="connsiteX247" fmla="*/ 410109 w 740149"/>
                    <a:gd name="connsiteY247" fmla="*/ 265082 h 1093731"/>
                    <a:gd name="connsiteX248" fmla="*/ 447913 w 740149"/>
                    <a:gd name="connsiteY248" fmla="*/ 216519 h 1093731"/>
                    <a:gd name="connsiteX249" fmla="*/ 429739 w 740149"/>
                    <a:gd name="connsiteY249" fmla="*/ 218575 h 1093731"/>
                    <a:gd name="connsiteX250" fmla="*/ 403679 w 740149"/>
                    <a:gd name="connsiteY250" fmla="*/ 225941 h 1093731"/>
                    <a:gd name="connsiteX251" fmla="*/ 393135 w 740149"/>
                    <a:gd name="connsiteY251" fmla="*/ 226968 h 1093731"/>
                    <a:gd name="connsiteX252" fmla="*/ 415252 w 740149"/>
                    <a:gd name="connsiteY252" fmla="*/ 206070 h 1093731"/>
                    <a:gd name="connsiteX253" fmla="*/ 415852 w 740149"/>
                    <a:gd name="connsiteY253" fmla="*/ 188256 h 1093731"/>
                    <a:gd name="connsiteX254" fmla="*/ 436169 w 740149"/>
                    <a:gd name="connsiteY254" fmla="*/ 179605 h 1093731"/>
                    <a:gd name="connsiteX255" fmla="*/ 439341 w 740149"/>
                    <a:gd name="connsiteY255" fmla="*/ 165901 h 1093731"/>
                    <a:gd name="connsiteX256" fmla="*/ 470202 w 740149"/>
                    <a:gd name="connsiteY256" fmla="*/ 141919 h 1093731"/>
                    <a:gd name="connsiteX257" fmla="*/ 488890 w 740149"/>
                    <a:gd name="connsiteY257" fmla="*/ 128815 h 1093731"/>
                    <a:gd name="connsiteX258" fmla="*/ 500120 w 740149"/>
                    <a:gd name="connsiteY258" fmla="*/ 113227 h 1093731"/>
                    <a:gd name="connsiteX259" fmla="*/ 511693 w 740149"/>
                    <a:gd name="connsiteY259" fmla="*/ 102864 h 1093731"/>
                    <a:gd name="connsiteX260" fmla="*/ 535353 w 740149"/>
                    <a:gd name="connsiteY260" fmla="*/ 90359 h 1093731"/>
                    <a:gd name="connsiteX261" fmla="*/ 550526 w 740149"/>
                    <a:gd name="connsiteY261" fmla="*/ 76570 h 1093731"/>
                    <a:gd name="connsiteX262" fmla="*/ 555670 w 740149"/>
                    <a:gd name="connsiteY262" fmla="*/ 55672 h 1093731"/>
                    <a:gd name="connsiteX263" fmla="*/ 540325 w 740149"/>
                    <a:gd name="connsiteY263" fmla="*/ 50704 h 1093731"/>
                    <a:gd name="connsiteX264" fmla="*/ 558413 w 740149"/>
                    <a:gd name="connsiteY264" fmla="*/ 6509 h 1093731"/>
                    <a:gd name="connsiteX265" fmla="*/ 501577 w 740149"/>
                    <a:gd name="connsiteY265" fmla="*/ 0 h 1093731"/>
                    <a:gd name="connsiteX266" fmla="*/ 502434 w 740149"/>
                    <a:gd name="connsiteY266" fmla="*/ 1456 h 1093731"/>
                    <a:gd name="connsiteX267" fmla="*/ 503206 w 740149"/>
                    <a:gd name="connsiteY267" fmla="*/ 1028 h 1093731"/>
                    <a:gd name="connsiteX268" fmla="*/ 503120 w 740149"/>
                    <a:gd name="connsiteY268" fmla="*/ 1799 h 1093731"/>
                    <a:gd name="connsiteX269" fmla="*/ 556012 w 740149"/>
                    <a:gd name="connsiteY269" fmla="*/ 7880 h 1093731"/>
                    <a:gd name="connsiteX270" fmla="*/ 538182 w 740149"/>
                    <a:gd name="connsiteY270" fmla="*/ 51732 h 1093731"/>
                    <a:gd name="connsiteX271" fmla="*/ 553698 w 740149"/>
                    <a:gd name="connsiteY271" fmla="*/ 56785 h 1093731"/>
                    <a:gd name="connsiteX272" fmla="*/ 549069 w 740149"/>
                    <a:gd name="connsiteY272" fmla="*/ 75628 h 1093731"/>
                    <a:gd name="connsiteX273" fmla="*/ 534410 w 740149"/>
                    <a:gd name="connsiteY273" fmla="*/ 88989 h 1093731"/>
                    <a:gd name="connsiteX274" fmla="*/ 510750 w 740149"/>
                    <a:gd name="connsiteY274" fmla="*/ 101494 h 1093731"/>
                    <a:gd name="connsiteX275" fmla="*/ 498834 w 740149"/>
                    <a:gd name="connsiteY275" fmla="*/ 112114 h 1093731"/>
                    <a:gd name="connsiteX276" fmla="*/ 487690 w 740149"/>
                    <a:gd name="connsiteY276" fmla="*/ 127616 h 1093731"/>
                    <a:gd name="connsiteX277" fmla="*/ 469173 w 740149"/>
                    <a:gd name="connsiteY277" fmla="*/ 140549 h 1093731"/>
                    <a:gd name="connsiteX278" fmla="*/ 437883 w 740149"/>
                    <a:gd name="connsiteY278" fmla="*/ 164959 h 1093731"/>
                    <a:gd name="connsiteX279" fmla="*/ 434797 w 740149"/>
                    <a:gd name="connsiteY279" fmla="*/ 178406 h 1093731"/>
                    <a:gd name="connsiteX280" fmla="*/ 414223 w 740149"/>
                    <a:gd name="connsiteY280" fmla="*/ 187142 h 1093731"/>
                    <a:gd name="connsiteX281" fmla="*/ 413537 w 740149"/>
                    <a:gd name="connsiteY281" fmla="*/ 205385 h 1093731"/>
                    <a:gd name="connsiteX282" fmla="*/ 388506 w 740149"/>
                    <a:gd name="connsiteY282" fmla="*/ 229110 h 1093731"/>
                    <a:gd name="connsiteX283" fmla="*/ 404022 w 740149"/>
                    <a:gd name="connsiteY283" fmla="*/ 227568 h 1093731"/>
                    <a:gd name="connsiteX284" fmla="*/ 430082 w 740149"/>
                    <a:gd name="connsiteY284" fmla="*/ 220202 h 1093731"/>
                    <a:gd name="connsiteX285" fmla="*/ 444141 w 740149"/>
                    <a:gd name="connsiteY285" fmla="*/ 218575 h 1093731"/>
                    <a:gd name="connsiteX286" fmla="*/ 408737 w 740149"/>
                    <a:gd name="connsiteY286" fmla="*/ 264226 h 1093731"/>
                    <a:gd name="connsiteX287" fmla="*/ 393135 w 740149"/>
                    <a:gd name="connsiteY287" fmla="*/ 292747 h 1093731"/>
                    <a:gd name="connsiteX288" fmla="*/ 376333 w 740149"/>
                    <a:gd name="connsiteY288" fmla="*/ 317328 h 1093731"/>
                    <a:gd name="connsiteX289" fmla="*/ 385077 w 740149"/>
                    <a:gd name="connsiteY289" fmla="*/ 318784 h 1093731"/>
                    <a:gd name="connsiteX290" fmla="*/ 385505 w 740149"/>
                    <a:gd name="connsiteY290" fmla="*/ 318870 h 1093731"/>
                    <a:gd name="connsiteX291" fmla="*/ 401365 w 740149"/>
                    <a:gd name="connsiteY291" fmla="*/ 302939 h 1093731"/>
                    <a:gd name="connsiteX292" fmla="*/ 412080 w 740149"/>
                    <a:gd name="connsiteY292" fmla="*/ 288122 h 1093731"/>
                    <a:gd name="connsiteX293" fmla="*/ 422367 w 740149"/>
                    <a:gd name="connsiteY293" fmla="*/ 294717 h 1093731"/>
                    <a:gd name="connsiteX294" fmla="*/ 437283 w 740149"/>
                    <a:gd name="connsiteY294" fmla="*/ 288293 h 1093731"/>
                    <a:gd name="connsiteX295" fmla="*/ 450228 w 740149"/>
                    <a:gd name="connsiteY295" fmla="*/ 276645 h 1093731"/>
                    <a:gd name="connsiteX296" fmla="*/ 473631 w 740149"/>
                    <a:gd name="connsiteY296" fmla="*/ 273476 h 1093731"/>
                    <a:gd name="connsiteX297" fmla="*/ 489318 w 740149"/>
                    <a:gd name="connsiteY297" fmla="*/ 266024 h 1093731"/>
                    <a:gd name="connsiteX298" fmla="*/ 500891 w 740149"/>
                    <a:gd name="connsiteY298" fmla="*/ 260457 h 1093731"/>
                    <a:gd name="connsiteX299" fmla="*/ 522237 w 740149"/>
                    <a:gd name="connsiteY299" fmla="*/ 259858 h 1093731"/>
                    <a:gd name="connsiteX300" fmla="*/ 547783 w 740149"/>
                    <a:gd name="connsiteY300" fmla="*/ 270478 h 1093731"/>
                    <a:gd name="connsiteX301" fmla="*/ 565442 w 740149"/>
                    <a:gd name="connsiteY301" fmla="*/ 270992 h 1093731"/>
                    <a:gd name="connsiteX302" fmla="*/ 582159 w 740149"/>
                    <a:gd name="connsiteY302" fmla="*/ 264825 h 1093731"/>
                    <a:gd name="connsiteX303" fmla="*/ 615420 w 740149"/>
                    <a:gd name="connsiteY303" fmla="*/ 270992 h 1093731"/>
                    <a:gd name="connsiteX304" fmla="*/ 641566 w 740149"/>
                    <a:gd name="connsiteY304" fmla="*/ 276045 h 1093731"/>
                    <a:gd name="connsiteX305" fmla="*/ 680828 w 740149"/>
                    <a:gd name="connsiteY305" fmla="*/ 272876 h 1093731"/>
                    <a:gd name="connsiteX306" fmla="*/ 680828 w 740149"/>
                    <a:gd name="connsiteY306" fmla="*/ 272876 h 1093731"/>
                    <a:gd name="connsiteX307" fmla="*/ 713318 w 740149"/>
                    <a:gd name="connsiteY307" fmla="*/ 270478 h 1093731"/>
                    <a:gd name="connsiteX308" fmla="*/ 728405 w 740149"/>
                    <a:gd name="connsiteY308" fmla="*/ 289749 h 1093731"/>
                    <a:gd name="connsiteX309" fmla="*/ 735264 w 740149"/>
                    <a:gd name="connsiteY309" fmla="*/ 319469 h 1093731"/>
                    <a:gd name="connsiteX310" fmla="*/ 738264 w 740149"/>
                    <a:gd name="connsiteY310" fmla="*/ 332573 h 1093731"/>
                    <a:gd name="connsiteX311" fmla="*/ 716747 w 740149"/>
                    <a:gd name="connsiteY311" fmla="*/ 355356 h 1093731"/>
                    <a:gd name="connsiteX312" fmla="*/ 698659 w 740149"/>
                    <a:gd name="connsiteY312" fmla="*/ 387045 h 1093731"/>
                    <a:gd name="connsiteX313" fmla="*/ 693601 w 740149"/>
                    <a:gd name="connsiteY313" fmla="*/ 402719 h 1093731"/>
                    <a:gd name="connsiteX314" fmla="*/ 689915 w 740149"/>
                    <a:gd name="connsiteY314" fmla="*/ 429442 h 1093731"/>
                    <a:gd name="connsiteX315" fmla="*/ 680057 w 740149"/>
                    <a:gd name="connsiteY315" fmla="*/ 458990 h 1093731"/>
                    <a:gd name="connsiteX316" fmla="*/ 665569 w 740149"/>
                    <a:gd name="connsiteY316" fmla="*/ 496761 h 1093731"/>
                    <a:gd name="connsiteX317" fmla="*/ 641737 w 740149"/>
                    <a:gd name="connsiteY317" fmla="*/ 522799 h 1093731"/>
                    <a:gd name="connsiteX318" fmla="*/ 631450 w 740149"/>
                    <a:gd name="connsiteY318" fmla="*/ 554574 h 1093731"/>
                    <a:gd name="connsiteX319" fmla="*/ 619020 w 740149"/>
                    <a:gd name="connsiteY319" fmla="*/ 571875 h 1093731"/>
                    <a:gd name="connsiteX320" fmla="*/ 593474 w 740149"/>
                    <a:gd name="connsiteY320" fmla="*/ 598940 h 1093731"/>
                    <a:gd name="connsiteX321" fmla="*/ 584302 w 740149"/>
                    <a:gd name="connsiteY321" fmla="*/ 595000 h 1093731"/>
                    <a:gd name="connsiteX322" fmla="*/ 540925 w 740149"/>
                    <a:gd name="connsiteY322" fmla="*/ 604593 h 1093731"/>
                    <a:gd name="connsiteX323" fmla="*/ 524380 w 740149"/>
                    <a:gd name="connsiteY323" fmla="*/ 625663 h 1093731"/>
                    <a:gd name="connsiteX324" fmla="*/ 568785 w 740149"/>
                    <a:gd name="connsiteY324" fmla="*/ 607077 h 1093731"/>
                    <a:gd name="connsiteX325" fmla="*/ 582073 w 740149"/>
                    <a:gd name="connsiteY325" fmla="*/ 609732 h 1093731"/>
                    <a:gd name="connsiteX326" fmla="*/ 580015 w 740149"/>
                    <a:gd name="connsiteY326" fmla="*/ 622065 h 1093731"/>
                    <a:gd name="connsiteX327" fmla="*/ 570157 w 740149"/>
                    <a:gd name="connsiteY327" fmla="*/ 630544 h 1093731"/>
                    <a:gd name="connsiteX328" fmla="*/ 614305 w 740149"/>
                    <a:gd name="connsiteY328" fmla="*/ 653241 h 1093731"/>
                    <a:gd name="connsiteX329" fmla="*/ 580958 w 740149"/>
                    <a:gd name="connsiteY329" fmla="*/ 677394 h 1093731"/>
                    <a:gd name="connsiteX330" fmla="*/ 563213 w 740149"/>
                    <a:gd name="connsiteY330" fmla="*/ 667802 h 1093731"/>
                    <a:gd name="connsiteX331" fmla="*/ 531495 w 740149"/>
                    <a:gd name="connsiteY331" fmla="*/ 690241 h 1093731"/>
                    <a:gd name="connsiteX332" fmla="*/ 525151 w 740149"/>
                    <a:gd name="connsiteY332" fmla="*/ 705744 h 1093731"/>
                    <a:gd name="connsiteX333" fmla="*/ 500548 w 740149"/>
                    <a:gd name="connsiteY333" fmla="*/ 718505 h 1093731"/>
                    <a:gd name="connsiteX334" fmla="*/ 462572 w 740149"/>
                    <a:gd name="connsiteY334" fmla="*/ 712253 h 1093731"/>
                    <a:gd name="connsiteX335" fmla="*/ 431968 w 740149"/>
                    <a:gd name="connsiteY335" fmla="*/ 699492 h 1093731"/>
                    <a:gd name="connsiteX336" fmla="*/ 423567 w 740149"/>
                    <a:gd name="connsiteY336" fmla="*/ 707029 h 1093731"/>
                    <a:gd name="connsiteX337" fmla="*/ 461286 w 740149"/>
                    <a:gd name="connsiteY337" fmla="*/ 727927 h 1093731"/>
                    <a:gd name="connsiteX338" fmla="*/ 500034 w 740149"/>
                    <a:gd name="connsiteY338" fmla="*/ 734265 h 1093731"/>
                    <a:gd name="connsiteX339" fmla="*/ 520351 w 740149"/>
                    <a:gd name="connsiteY339" fmla="*/ 733751 h 1093731"/>
                    <a:gd name="connsiteX340" fmla="*/ 536553 w 740149"/>
                    <a:gd name="connsiteY340" fmla="*/ 741802 h 1093731"/>
                    <a:gd name="connsiteX341" fmla="*/ 555498 w 740149"/>
                    <a:gd name="connsiteY341" fmla="*/ 741202 h 1093731"/>
                    <a:gd name="connsiteX342" fmla="*/ 571443 w 740149"/>
                    <a:gd name="connsiteY342" fmla="*/ 734865 h 1093731"/>
                    <a:gd name="connsiteX343" fmla="*/ 584387 w 740149"/>
                    <a:gd name="connsiteY343" fmla="*/ 714480 h 1093731"/>
                    <a:gd name="connsiteX344" fmla="*/ 607705 w 740149"/>
                    <a:gd name="connsiteY344" fmla="*/ 711482 h 1093731"/>
                    <a:gd name="connsiteX345" fmla="*/ 615591 w 740149"/>
                    <a:gd name="connsiteY345" fmla="*/ 726214 h 1093731"/>
                    <a:gd name="connsiteX346" fmla="*/ 634451 w 740149"/>
                    <a:gd name="connsiteY346" fmla="*/ 732980 h 1093731"/>
                    <a:gd name="connsiteX347" fmla="*/ 647567 w 740149"/>
                    <a:gd name="connsiteY347" fmla="*/ 746769 h 1093731"/>
                    <a:gd name="connsiteX348" fmla="*/ 676028 w 740149"/>
                    <a:gd name="connsiteY348" fmla="*/ 749853 h 1093731"/>
                    <a:gd name="connsiteX349" fmla="*/ 688200 w 740149"/>
                    <a:gd name="connsiteY349" fmla="*/ 763128 h 1093731"/>
                    <a:gd name="connsiteX350" fmla="*/ 697716 w 740149"/>
                    <a:gd name="connsiteY350" fmla="*/ 781200 h 1093731"/>
                    <a:gd name="connsiteX351" fmla="*/ 686314 w 740149"/>
                    <a:gd name="connsiteY351" fmla="*/ 791992 h 1093731"/>
                    <a:gd name="connsiteX352" fmla="*/ 680142 w 740149"/>
                    <a:gd name="connsiteY352" fmla="*/ 799015 h 1093731"/>
                    <a:gd name="connsiteX353" fmla="*/ 653653 w 740149"/>
                    <a:gd name="connsiteY353" fmla="*/ 825738 h 1093731"/>
                    <a:gd name="connsiteX354" fmla="*/ 677313 w 740149"/>
                    <a:gd name="connsiteY354" fmla="*/ 876013 h 1093731"/>
                    <a:gd name="connsiteX355" fmla="*/ 645081 w 740149"/>
                    <a:gd name="connsiteY355" fmla="*/ 903935 h 1093731"/>
                    <a:gd name="connsiteX356" fmla="*/ 627593 w 740149"/>
                    <a:gd name="connsiteY356" fmla="*/ 905134 h 1093731"/>
                    <a:gd name="connsiteX357" fmla="*/ 602475 w 740149"/>
                    <a:gd name="connsiteY357" fmla="*/ 941449 h 1093731"/>
                    <a:gd name="connsiteX358" fmla="*/ 582673 w 740149"/>
                    <a:gd name="connsiteY358" fmla="*/ 963118 h 1093731"/>
                    <a:gd name="connsiteX359" fmla="*/ 564842 w 740149"/>
                    <a:gd name="connsiteY359" fmla="*/ 982218 h 1093731"/>
                    <a:gd name="connsiteX360" fmla="*/ 540411 w 740149"/>
                    <a:gd name="connsiteY360" fmla="*/ 990268 h 1093731"/>
                    <a:gd name="connsiteX361" fmla="*/ 534838 w 740149"/>
                    <a:gd name="connsiteY361" fmla="*/ 1007398 h 1093731"/>
                    <a:gd name="connsiteX362" fmla="*/ 455285 w 740149"/>
                    <a:gd name="connsiteY362" fmla="*/ 1002516 h 1093731"/>
                    <a:gd name="connsiteX363" fmla="*/ 452114 w 740149"/>
                    <a:gd name="connsiteY363" fmla="*/ 1034805 h 1093731"/>
                    <a:gd name="connsiteX364" fmla="*/ 423739 w 740149"/>
                    <a:gd name="connsiteY364" fmla="*/ 1032921 h 1093731"/>
                    <a:gd name="connsiteX365" fmla="*/ 416281 w 740149"/>
                    <a:gd name="connsiteY365" fmla="*/ 1050565 h 1093731"/>
                    <a:gd name="connsiteX366" fmla="*/ 395107 w 740149"/>
                    <a:gd name="connsiteY366" fmla="*/ 1062042 h 1093731"/>
                    <a:gd name="connsiteX367" fmla="*/ 377447 w 740149"/>
                    <a:gd name="connsiteY367" fmla="*/ 1057160 h 1093731"/>
                    <a:gd name="connsiteX368" fmla="*/ 347186 w 740149"/>
                    <a:gd name="connsiteY368" fmla="*/ 1039859 h 1093731"/>
                    <a:gd name="connsiteX369" fmla="*/ 326869 w 740149"/>
                    <a:gd name="connsiteY369" fmla="*/ 1025298 h 1093731"/>
                    <a:gd name="connsiteX370" fmla="*/ 316240 w 740149"/>
                    <a:gd name="connsiteY370" fmla="*/ 1031722 h 1093731"/>
                    <a:gd name="connsiteX371" fmla="*/ 333385 w 740149"/>
                    <a:gd name="connsiteY371" fmla="*/ 1048938 h 1093731"/>
                    <a:gd name="connsiteX372" fmla="*/ 325069 w 740149"/>
                    <a:gd name="connsiteY372" fmla="*/ 1081398 h 1093731"/>
                    <a:gd name="connsiteX373" fmla="*/ 285721 w 740149"/>
                    <a:gd name="connsiteY373" fmla="*/ 1052363 h 1093731"/>
                    <a:gd name="connsiteX374" fmla="*/ 285207 w 740149"/>
                    <a:gd name="connsiteY374" fmla="*/ 1053049 h 1093731"/>
                    <a:gd name="connsiteX375" fmla="*/ 285721 w 740149"/>
                    <a:gd name="connsiteY375" fmla="*/ 1052363 h 1093731"/>
                    <a:gd name="connsiteX376" fmla="*/ 280407 w 740149"/>
                    <a:gd name="connsiteY376" fmla="*/ 1048338 h 1093731"/>
                    <a:gd name="connsiteX377" fmla="*/ 279892 w 740149"/>
                    <a:gd name="connsiteY377" fmla="*/ 1049023 h 1093731"/>
                    <a:gd name="connsiteX378" fmla="*/ 280407 w 740149"/>
                    <a:gd name="connsiteY378" fmla="*/ 1048338 h 1093731"/>
                    <a:gd name="connsiteX379" fmla="*/ 257089 w 740149"/>
                    <a:gd name="connsiteY379" fmla="*/ 1030266 h 1093731"/>
                    <a:gd name="connsiteX380" fmla="*/ 237115 w 740149"/>
                    <a:gd name="connsiteY380" fmla="*/ 1041400 h 1093731"/>
                    <a:gd name="connsiteX381" fmla="*/ 249888 w 740149"/>
                    <a:gd name="connsiteY381" fmla="*/ 1091077 h 1093731"/>
                    <a:gd name="connsiteX382" fmla="*/ 248517 w 740149"/>
                    <a:gd name="connsiteY382" fmla="*/ 1090563 h 1093731"/>
                    <a:gd name="connsiteX383" fmla="*/ 238144 w 740149"/>
                    <a:gd name="connsiteY383" fmla="*/ 1084739 h 1093731"/>
                    <a:gd name="connsiteX384" fmla="*/ 231972 w 740149"/>
                    <a:gd name="connsiteY384" fmla="*/ 1056303 h 1093731"/>
                    <a:gd name="connsiteX385" fmla="*/ 209683 w 740149"/>
                    <a:gd name="connsiteY385" fmla="*/ 1030266 h 1093731"/>
                    <a:gd name="connsiteX386" fmla="*/ 205997 w 740149"/>
                    <a:gd name="connsiteY386" fmla="*/ 1009539 h 1093731"/>
                    <a:gd name="connsiteX387" fmla="*/ 207197 w 740149"/>
                    <a:gd name="connsiteY387" fmla="*/ 994722 h 1093731"/>
                    <a:gd name="connsiteX388" fmla="*/ 215856 w 740149"/>
                    <a:gd name="connsiteY388" fmla="*/ 991981 h 1093731"/>
                    <a:gd name="connsiteX389" fmla="*/ 231286 w 740149"/>
                    <a:gd name="connsiteY389" fmla="*/ 1023329 h 1093731"/>
                    <a:gd name="connsiteX390" fmla="*/ 227171 w 740149"/>
                    <a:gd name="connsiteY390" fmla="*/ 979305 h 1093731"/>
                    <a:gd name="connsiteX391" fmla="*/ 233772 w 740149"/>
                    <a:gd name="connsiteY391" fmla="*/ 958493 h 1093731"/>
                    <a:gd name="connsiteX392" fmla="*/ 253660 w 740149"/>
                    <a:gd name="connsiteY392" fmla="*/ 938708 h 1093731"/>
                    <a:gd name="connsiteX393" fmla="*/ 264890 w 740149"/>
                    <a:gd name="connsiteY393" fmla="*/ 906932 h 1093731"/>
                    <a:gd name="connsiteX394" fmla="*/ 272348 w 740149"/>
                    <a:gd name="connsiteY394" fmla="*/ 893999 h 1093731"/>
                    <a:gd name="connsiteX395" fmla="*/ 278435 w 740149"/>
                    <a:gd name="connsiteY395" fmla="*/ 882951 h 1093731"/>
                    <a:gd name="connsiteX396" fmla="*/ 293522 w 740149"/>
                    <a:gd name="connsiteY396" fmla="*/ 871045 h 1093731"/>
                    <a:gd name="connsiteX397" fmla="*/ 292837 w 740149"/>
                    <a:gd name="connsiteY397" fmla="*/ 836101 h 1093731"/>
                    <a:gd name="connsiteX398" fmla="*/ 285207 w 740149"/>
                    <a:gd name="connsiteY398" fmla="*/ 827879 h 1093731"/>
                    <a:gd name="connsiteX399" fmla="*/ 255975 w 740149"/>
                    <a:gd name="connsiteY399" fmla="*/ 801156 h 1093731"/>
                    <a:gd name="connsiteX400" fmla="*/ 266862 w 740149"/>
                    <a:gd name="connsiteY400" fmla="*/ 788395 h 1093731"/>
                    <a:gd name="connsiteX401" fmla="*/ 260604 w 740149"/>
                    <a:gd name="connsiteY401" fmla="*/ 764584 h 1093731"/>
                    <a:gd name="connsiteX402" fmla="*/ 264890 w 740149"/>
                    <a:gd name="connsiteY402" fmla="*/ 742658 h 1093731"/>
                    <a:gd name="connsiteX403" fmla="*/ 273120 w 740149"/>
                    <a:gd name="connsiteY403" fmla="*/ 734436 h 1093731"/>
                    <a:gd name="connsiteX404" fmla="*/ 287607 w 740149"/>
                    <a:gd name="connsiteY404" fmla="*/ 737434 h 1093731"/>
                    <a:gd name="connsiteX405" fmla="*/ 305353 w 740149"/>
                    <a:gd name="connsiteY405" fmla="*/ 736834 h 1093731"/>
                    <a:gd name="connsiteX406" fmla="*/ 284950 w 740149"/>
                    <a:gd name="connsiteY406" fmla="*/ 724073 h 1093731"/>
                    <a:gd name="connsiteX407" fmla="*/ 268919 w 740149"/>
                    <a:gd name="connsiteY407" fmla="*/ 722702 h 1093731"/>
                    <a:gd name="connsiteX408" fmla="*/ 255375 w 740149"/>
                    <a:gd name="connsiteY408" fmla="*/ 729897 h 1093731"/>
                    <a:gd name="connsiteX409" fmla="*/ 251603 w 740149"/>
                    <a:gd name="connsiteY409" fmla="*/ 749424 h 1093731"/>
                    <a:gd name="connsiteX410" fmla="*/ 242259 w 740149"/>
                    <a:gd name="connsiteY410" fmla="*/ 777346 h 1093731"/>
                    <a:gd name="connsiteX411" fmla="*/ 237030 w 740149"/>
                    <a:gd name="connsiteY411" fmla="*/ 794561 h 1093731"/>
                    <a:gd name="connsiteX412" fmla="*/ 211398 w 740149"/>
                    <a:gd name="connsiteY412" fmla="*/ 765869 h 1093731"/>
                    <a:gd name="connsiteX413" fmla="*/ 195967 w 740149"/>
                    <a:gd name="connsiteY413" fmla="*/ 752337 h 1093731"/>
                    <a:gd name="connsiteX414" fmla="*/ 191767 w 740149"/>
                    <a:gd name="connsiteY414" fmla="*/ 736577 h 1093731"/>
                    <a:gd name="connsiteX415" fmla="*/ 196653 w 740149"/>
                    <a:gd name="connsiteY415" fmla="*/ 716450 h 1093731"/>
                    <a:gd name="connsiteX416" fmla="*/ 203083 w 740149"/>
                    <a:gd name="connsiteY416" fmla="*/ 692639 h 1093731"/>
                    <a:gd name="connsiteX417" fmla="*/ 184995 w 740149"/>
                    <a:gd name="connsiteY417" fmla="*/ 712082 h 1093731"/>
                    <a:gd name="connsiteX418" fmla="*/ 178737 w 740149"/>
                    <a:gd name="connsiteY418" fmla="*/ 710454 h 1093731"/>
                    <a:gd name="connsiteX419" fmla="*/ 177879 w 740149"/>
                    <a:gd name="connsiteY419" fmla="*/ 710198 h 1093731"/>
                    <a:gd name="connsiteX420" fmla="*/ 174450 w 740149"/>
                    <a:gd name="connsiteY420" fmla="*/ 727413 h 1093731"/>
                    <a:gd name="connsiteX421" fmla="*/ 180108 w 740149"/>
                    <a:gd name="connsiteY421" fmla="*/ 744371 h 1093731"/>
                    <a:gd name="connsiteX422" fmla="*/ 195367 w 740149"/>
                    <a:gd name="connsiteY422" fmla="*/ 780344 h 1093731"/>
                    <a:gd name="connsiteX423" fmla="*/ 171450 w 740149"/>
                    <a:gd name="connsiteY423" fmla="*/ 794476 h 1093731"/>
                    <a:gd name="connsiteX424" fmla="*/ 152162 w 740149"/>
                    <a:gd name="connsiteY424" fmla="*/ 895027 h 1093731"/>
                    <a:gd name="connsiteX425" fmla="*/ 143847 w 740149"/>
                    <a:gd name="connsiteY425" fmla="*/ 904619 h 1093731"/>
                    <a:gd name="connsiteX426" fmla="*/ 110500 w 740149"/>
                    <a:gd name="connsiteY426" fmla="*/ 907532 h 1093731"/>
                    <a:gd name="connsiteX427" fmla="*/ 114100 w 740149"/>
                    <a:gd name="connsiteY427" fmla="*/ 884064 h 1093731"/>
                    <a:gd name="connsiteX428" fmla="*/ 129016 w 740149"/>
                    <a:gd name="connsiteY428" fmla="*/ 869161 h 1093731"/>
                    <a:gd name="connsiteX429" fmla="*/ 129530 w 740149"/>
                    <a:gd name="connsiteY429" fmla="*/ 832932 h 1093731"/>
                    <a:gd name="connsiteX430" fmla="*/ 150190 w 740149"/>
                    <a:gd name="connsiteY430" fmla="*/ 780601 h 1093731"/>
                    <a:gd name="connsiteX431" fmla="*/ 138446 w 740149"/>
                    <a:gd name="connsiteY431" fmla="*/ 763299 h 1093731"/>
                    <a:gd name="connsiteX432" fmla="*/ 154819 w 740149"/>
                    <a:gd name="connsiteY432" fmla="*/ 739061 h 1093731"/>
                    <a:gd name="connsiteX433" fmla="*/ 142647 w 740149"/>
                    <a:gd name="connsiteY433" fmla="*/ 741973 h 1093731"/>
                    <a:gd name="connsiteX434" fmla="*/ 133560 w 740149"/>
                    <a:gd name="connsiteY434" fmla="*/ 733408 h 1093731"/>
                    <a:gd name="connsiteX435" fmla="*/ 147533 w 740149"/>
                    <a:gd name="connsiteY435" fmla="*/ 709769 h 1093731"/>
                    <a:gd name="connsiteX436" fmla="*/ 166907 w 740149"/>
                    <a:gd name="connsiteY436" fmla="*/ 670371 h 1093731"/>
                    <a:gd name="connsiteX437" fmla="*/ 158163 w 740149"/>
                    <a:gd name="connsiteY437" fmla="*/ 640565 h 1093731"/>
                    <a:gd name="connsiteX438" fmla="*/ 172907 w 740149"/>
                    <a:gd name="connsiteY438" fmla="*/ 604850 h 1093731"/>
                    <a:gd name="connsiteX439" fmla="*/ 204026 w 740149"/>
                    <a:gd name="connsiteY439" fmla="*/ 544810 h 1093731"/>
                    <a:gd name="connsiteX440" fmla="*/ 226057 w 740149"/>
                    <a:gd name="connsiteY440" fmla="*/ 508153 h 1093731"/>
                    <a:gd name="connsiteX441" fmla="*/ 191510 w 740149"/>
                    <a:gd name="connsiteY441" fmla="*/ 541898 h 1093731"/>
                    <a:gd name="connsiteX442" fmla="*/ 148047 w 740149"/>
                    <a:gd name="connsiteY442" fmla="*/ 576243 h 1093731"/>
                    <a:gd name="connsiteX443" fmla="*/ 133988 w 740149"/>
                    <a:gd name="connsiteY443" fmla="*/ 565880 h 1093731"/>
                    <a:gd name="connsiteX444" fmla="*/ 116843 w 740149"/>
                    <a:gd name="connsiteY444" fmla="*/ 564595 h 1093731"/>
                    <a:gd name="connsiteX445" fmla="*/ 103127 w 740149"/>
                    <a:gd name="connsiteY445" fmla="*/ 543269 h 1093731"/>
                    <a:gd name="connsiteX446" fmla="*/ 107499 w 740149"/>
                    <a:gd name="connsiteY446" fmla="*/ 537616 h 1093731"/>
                    <a:gd name="connsiteX447" fmla="*/ 140332 w 740149"/>
                    <a:gd name="connsiteY447" fmla="*/ 528623 h 1093731"/>
                    <a:gd name="connsiteX448" fmla="*/ 68066 w 740149"/>
                    <a:gd name="connsiteY448" fmla="*/ 518345 h 1093731"/>
                    <a:gd name="connsiteX449" fmla="*/ 75867 w 740149"/>
                    <a:gd name="connsiteY449" fmla="*/ 505498 h 1093731"/>
                    <a:gd name="connsiteX450" fmla="*/ 110328 w 740149"/>
                    <a:gd name="connsiteY450" fmla="*/ 503614 h 1093731"/>
                    <a:gd name="connsiteX451" fmla="*/ 123701 w 740149"/>
                    <a:gd name="connsiteY451" fmla="*/ 497275 h 1093731"/>
                    <a:gd name="connsiteX452" fmla="*/ 145561 w 740149"/>
                    <a:gd name="connsiteY452" fmla="*/ 474150 h 1093731"/>
                    <a:gd name="connsiteX453" fmla="*/ 115729 w 740149"/>
                    <a:gd name="connsiteY453" fmla="*/ 472951 h 1093731"/>
                    <a:gd name="connsiteX454" fmla="*/ 128759 w 740149"/>
                    <a:gd name="connsiteY454" fmla="*/ 444516 h 1093731"/>
                    <a:gd name="connsiteX455" fmla="*/ 156448 w 740149"/>
                    <a:gd name="connsiteY455" fmla="*/ 434923 h 1093731"/>
                    <a:gd name="connsiteX456" fmla="*/ 142304 w 740149"/>
                    <a:gd name="connsiteY456" fmla="*/ 422676 h 1093731"/>
                    <a:gd name="connsiteX457" fmla="*/ 167507 w 740149"/>
                    <a:gd name="connsiteY457" fmla="*/ 384819 h 1093731"/>
                    <a:gd name="connsiteX458" fmla="*/ 155934 w 740149"/>
                    <a:gd name="connsiteY458" fmla="*/ 384048 h 1093731"/>
                    <a:gd name="connsiteX459" fmla="*/ 143075 w 740149"/>
                    <a:gd name="connsiteY459" fmla="*/ 391842 h 1093731"/>
                    <a:gd name="connsiteX460" fmla="*/ 128073 w 740149"/>
                    <a:gd name="connsiteY460" fmla="*/ 417280 h 1093731"/>
                    <a:gd name="connsiteX461" fmla="*/ 118386 w 740149"/>
                    <a:gd name="connsiteY461" fmla="*/ 425759 h 1093731"/>
                    <a:gd name="connsiteX462" fmla="*/ 105528 w 740149"/>
                    <a:gd name="connsiteY462" fmla="*/ 430041 h 1093731"/>
                    <a:gd name="connsiteX463" fmla="*/ 115900 w 740149"/>
                    <a:gd name="connsiteY463" fmla="*/ 407601 h 1093731"/>
                    <a:gd name="connsiteX464" fmla="*/ 120529 w 740149"/>
                    <a:gd name="connsiteY464" fmla="*/ 393212 h 1093731"/>
                    <a:gd name="connsiteX465" fmla="*/ 109214 w 740149"/>
                    <a:gd name="connsiteY465" fmla="*/ 386960 h 1093731"/>
                    <a:gd name="connsiteX466" fmla="*/ 98412 w 740149"/>
                    <a:gd name="connsiteY466" fmla="*/ 402634 h 1093731"/>
                    <a:gd name="connsiteX467" fmla="*/ 90697 w 740149"/>
                    <a:gd name="connsiteY467" fmla="*/ 387817 h 1093731"/>
                    <a:gd name="connsiteX468" fmla="*/ 67723 w 740149"/>
                    <a:gd name="connsiteY468" fmla="*/ 390900 h 1093731"/>
                    <a:gd name="connsiteX469" fmla="*/ 43463 w 740149"/>
                    <a:gd name="connsiteY469" fmla="*/ 354499 h 1093731"/>
                    <a:gd name="connsiteX470" fmla="*/ 53492 w 740149"/>
                    <a:gd name="connsiteY470" fmla="*/ 338397 h 1093731"/>
                    <a:gd name="connsiteX471" fmla="*/ 37976 w 740149"/>
                    <a:gd name="connsiteY471" fmla="*/ 322209 h 1093731"/>
                    <a:gd name="connsiteX472" fmla="*/ 27175 w 740149"/>
                    <a:gd name="connsiteY472" fmla="*/ 340538 h 1093731"/>
                    <a:gd name="connsiteX473" fmla="*/ 18088 w 740149"/>
                    <a:gd name="connsiteY473" fmla="*/ 338397 h 1093731"/>
                    <a:gd name="connsiteX474" fmla="*/ 4801 w 740149"/>
                    <a:gd name="connsiteY474" fmla="*/ 325721 h 1093731"/>
                    <a:gd name="connsiteX475" fmla="*/ 1715 w 740149"/>
                    <a:gd name="connsiteY475" fmla="*/ 305679 h 1093731"/>
                    <a:gd name="connsiteX476" fmla="*/ 7287 w 740149"/>
                    <a:gd name="connsiteY476" fmla="*/ 294545 h 1093731"/>
                    <a:gd name="connsiteX477" fmla="*/ 26832 w 740149"/>
                    <a:gd name="connsiteY477" fmla="*/ 312788 h 1093731"/>
                    <a:gd name="connsiteX478" fmla="*/ 22889 w 740149"/>
                    <a:gd name="connsiteY478" fmla="*/ 284696 h 1093731"/>
                    <a:gd name="connsiteX479" fmla="*/ 27946 w 740149"/>
                    <a:gd name="connsiteY479" fmla="*/ 275617 h 1093731"/>
                    <a:gd name="connsiteX480" fmla="*/ 39519 w 740149"/>
                    <a:gd name="connsiteY480" fmla="*/ 280242 h 1093731"/>
                    <a:gd name="connsiteX481" fmla="*/ 55550 w 740149"/>
                    <a:gd name="connsiteY481" fmla="*/ 295659 h 1093731"/>
                    <a:gd name="connsiteX482" fmla="*/ 65580 w 740149"/>
                    <a:gd name="connsiteY482" fmla="*/ 305679 h 1093731"/>
                    <a:gd name="connsiteX483" fmla="*/ 71323 w 740149"/>
                    <a:gd name="connsiteY483" fmla="*/ 298142 h 1093731"/>
                    <a:gd name="connsiteX484" fmla="*/ 61293 w 740149"/>
                    <a:gd name="connsiteY484" fmla="*/ 279300 h 1093731"/>
                    <a:gd name="connsiteX485" fmla="*/ 60008 w 740149"/>
                    <a:gd name="connsiteY485" fmla="*/ 255661 h 1093731"/>
                    <a:gd name="connsiteX486" fmla="*/ 75095 w 740149"/>
                    <a:gd name="connsiteY486" fmla="*/ 243584 h 1093731"/>
                    <a:gd name="connsiteX487" fmla="*/ 95069 w 740149"/>
                    <a:gd name="connsiteY487" fmla="*/ 279043 h 1093731"/>
                    <a:gd name="connsiteX488" fmla="*/ 94383 w 740149"/>
                    <a:gd name="connsiteY488" fmla="*/ 300541 h 1093731"/>
                    <a:gd name="connsiteX489" fmla="*/ 90697 w 740149"/>
                    <a:gd name="connsiteY489" fmla="*/ 330603 h 1093731"/>
                    <a:gd name="connsiteX490" fmla="*/ 100127 w 740149"/>
                    <a:gd name="connsiteY490" fmla="*/ 348333 h 1093731"/>
                    <a:gd name="connsiteX491" fmla="*/ 117100 w 740149"/>
                    <a:gd name="connsiteY491" fmla="*/ 360837 h 1093731"/>
                    <a:gd name="connsiteX492" fmla="*/ 131674 w 740149"/>
                    <a:gd name="connsiteY492" fmla="*/ 375397 h 1093731"/>
                    <a:gd name="connsiteX493" fmla="*/ 157220 w 740149"/>
                    <a:gd name="connsiteY493" fmla="*/ 366404 h 1093731"/>
                    <a:gd name="connsiteX494" fmla="*/ 173850 w 740149"/>
                    <a:gd name="connsiteY494" fmla="*/ 346448 h 1093731"/>
                    <a:gd name="connsiteX495" fmla="*/ 146675 w 740149"/>
                    <a:gd name="connsiteY495" fmla="*/ 344478 h 1093731"/>
                    <a:gd name="connsiteX496" fmla="*/ 134588 w 740149"/>
                    <a:gd name="connsiteY496" fmla="*/ 320325 h 1093731"/>
                    <a:gd name="connsiteX497" fmla="*/ 136389 w 740149"/>
                    <a:gd name="connsiteY497" fmla="*/ 302082 h 1093731"/>
                    <a:gd name="connsiteX498" fmla="*/ 141618 w 740149"/>
                    <a:gd name="connsiteY498" fmla="*/ 287008 h 1093731"/>
                    <a:gd name="connsiteX499" fmla="*/ 162106 w 740149"/>
                    <a:gd name="connsiteY499" fmla="*/ 300883 h 1093731"/>
                    <a:gd name="connsiteX500" fmla="*/ 170507 w 740149"/>
                    <a:gd name="connsiteY500" fmla="*/ 299599 h 1093731"/>
                    <a:gd name="connsiteX501" fmla="*/ 171707 w 740149"/>
                    <a:gd name="connsiteY501" fmla="*/ 299341 h 1093731"/>
                    <a:gd name="connsiteX502" fmla="*/ 165449 w 740149"/>
                    <a:gd name="connsiteY502" fmla="*/ 288893 h 1093731"/>
                    <a:gd name="connsiteX503" fmla="*/ 146075 w 740149"/>
                    <a:gd name="connsiteY503" fmla="*/ 269622 h 1093731"/>
                    <a:gd name="connsiteX504" fmla="*/ 165449 w 740149"/>
                    <a:gd name="connsiteY504" fmla="*/ 246411 h 1093731"/>
                    <a:gd name="connsiteX505" fmla="*/ 146933 w 740149"/>
                    <a:gd name="connsiteY505" fmla="*/ 235619 h 1093731"/>
                    <a:gd name="connsiteX506" fmla="*/ 146933 w 740149"/>
                    <a:gd name="connsiteY506" fmla="*/ 209924 h 1093731"/>
                    <a:gd name="connsiteX507" fmla="*/ 156191 w 740149"/>
                    <a:gd name="connsiteY507" fmla="*/ 205899 h 1093731"/>
                    <a:gd name="connsiteX508" fmla="*/ 171450 w 740149"/>
                    <a:gd name="connsiteY508" fmla="*/ 209154 h 1093731"/>
                    <a:gd name="connsiteX509" fmla="*/ 179337 w 740149"/>
                    <a:gd name="connsiteY509" fmla="*/ 192709 h 1093731"/>
                    <a:gd name="connsiteX510" fmla="*/ 200339 w 740149"/>
                    <a:gd name="connsiteY510" fmla="*/ 206755 h 1093731"/>
                    <a:gd name="connsiteX511" fmla="*/ 216027 w 740149"/>
                    <a:gd name="connsiteY511" fmla="*/ 190996 h 1093731"/>
                    <a:gd name="connsiteX512" fmla="*/ 247917 w 740149"/>
                    <a:gd name="connsiteY512" fmla="*/ 189797 h 1093731"/>
                    <a:gd name="connsiteX513" fmla="*/ 226914 w 740149"/>
                    <a:gd name="connsiteY513" fmla="*/ 166758 h 1093731"/>
                    <a:gd name="connsiteX514" fmla="*/ 203854 w 740149"/>
                    <a:gd name="connsiteY514" fmla="*/ 142519 h 1093731"/>
                    <a:gd name="connsiteX515" fmla="*/ 216884 w 740149"/>
                    <a:gd name="connsiteY515" fmla="*/ 145088 h 1093731"/>
                    <a:gd name="connsiteX516" fmla="*/ 232400 w 740149"/>
                    <a:gd name="connsiteY516" fmla="*/ 145088 h 1093731"/>
                    <a:gd name="connsiteX517" fmla="*/ 226400 w 740149"/>
                    <a:gd name="connsiteY517" fmla="*/ 128387 h 1093731"/>
                    <a:gd name="connsiteX518" fmla="*/ 213284 w 740149"/>
                    <a:gd name="connsiteY518" fmla="*/ 107660 h 1093731"/>
                    <a:gd name="connsiteX519" fmla="*/ 230172 w 740149"/>
                    <a:gd name="connsiteY519" fmla="*/ 104149 h 1093731"/>
                    <a:gd name="connsiteX520" fmla="*/ 259661 w 740149"/>
                    <a:gd name="connsiteY520" fmla="*/ 96526 h 1093731"/>
                    <a:gd name="connsiteX521" fmla="*/ 250831 w 740149"/>
                    <a:gd name="connsiteY521" fmla="*/ 67748 h 1093731"/>
                    <a:gd name="connsiteX522" fmla="*/ 258975 w 740149"/>
                    <a:gd name="connsiteY522" fmla="*/ 61324 h 1093731"/>
                    <a:gd name="connsiteX523" fmla="*/ 276206 w 740149"/>
                    <a:gd name="connsiteY523" fmla="*/ 56699 h 1093731"/>
                    <a:gd name="connsiteX524" fmla="*/ 258289 w 740149"/>
                    <a:gd name="connsiteY524" fmla="*/ 36914 h 1093731"/>
                    <a:gd name="connsiteX525" fmla="*/ 270462 w 740149"/>
                    <a:gd name="connsiteY525" fmla="*/ 12676 h 1093731"/>
                    <a:gd name="connsiteX526" fmla="*/ 280407 w 740149"/>
                    <a:gd name="connsiteY526" fmla="*/ 2741 h 1093731"/>
                    <a:gd name="connsiteX527" fmla="*/ 306553 w 740149"/>
                    <a:gd name="connsiteY527" fmla="*/ 19099 h 1093731"/>
                    <a:gd name="connsiteX528" fmla="*/ 323098 w 740149"/>
                    <a:gd name="connsiteY528" fmla="*/ 26808 h 1093731"/>
                    <a:gd name="connsiteX529" fmla="*/ 338614 w 740149"/>
                    <a:gd name="connsiteY529" fmla="*/ 19271 h 1093731"/>
                    <a:gd name="connsiteX530" fmla="*/ 364589 w 740149"/>
                    <a:gd name="connsiteY530" fmla="*/ 33574 h 1093731"/>
                    <a:gd name="connsiteX531" fmla="*/ 396478 w 740149"/>
                    <a:gd name="connsiteY531" fmla="*/ 26637 h 1093731"/>
                    <a:gd name="connsiteX532" fmla="*/ 443798 w 740149"/>
                    <a:gd name="connsiteY532" fmla="*/ 21069 h 1093731"/>
                    <a:gd name="connsiteX533" fmla="*/ 474574 w 740149"/>
                    <a:gd name="connsiteY533" fmla="*/ 10535 h 1093731"/>
                    <a:gd name="connsiteX534" fmla="*/ 508606 w 740149"/>
                    <a:gd name="connsiteY534" fmla="*/ 22526 h 1093731"/>
                    <a:gd name="connsiteX535" fmla="*/ 511950 w 740149"/>
                    <a:gd name="connsiteY535" fmla="*/ 14988 h 1093731"/>
                    <a:gd name="connsiteX536" fmla="*/ 512121 w 740149"/>
                    <a:gd name="connsiteY536" fmla="*/ 14646 h 1093731"/>
                    <a:gd name="connsiteX537" fmla="*/ 503892 w 740149"/>
                    <a:gd name="connsiteY537" fmla="*/ 600 h 1093731"/>
                    <a:gd name="connsiteX538" fmla="*/ 503206 w 740149"/>
                    <a:gd name="connsiteY538" fmla="*/ 1028 h 1093731"/>
                    <a:gd name="connsiteX539" fmla="*/ 503120 w 740149"/>
                    <a:gd name="connsiteY539" fmla="*/ 1799 h 1093731"/>
                    <a:gd name="connsiteX540" fmla="*/ 503206 w 740149"/>
                    <a:gd name="connsiteY540" fmla="*/ 1028 h 1093731"/>
                    <a:gd name="connsiteX541" fmla="*/ 503206 w 740149"/>
                    <a:gd name="connsiteY541" fmla="*/ 1028 h 1093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Lst>
                  <a:rect l="l" t="t" r="r" b="b"/>
                  <a:pathLst>
                    <a:path w="740149" h="1093731">
                      <a:moveTo>
                        <a:pt x="503206" y="1028"/>
                      </a:moveTo>
                      <a:lnTo>
                        <a:pt x="502434" y="1456"/>
                      </a:lnTo>
                      <a:lnTo>
                        <a:pt x="510321" y="14732"/>
                      </a:lnTo>
                      <a:lnTo>
                        <a:pt x="507749" y="20470"/>
                      </a:lnTo>
                      <a:lnTo>
                        <a:pt x="474574" y="8822"/>
                      </a:lnTo>
                      <a:lnTo>
                        <a:pt x="443456" y="19356"/>
                      </a:lnTo>
                      <a:lnTo>
                        <a:pt x="396221" y="25009"/>
                      </a:lnTo>
                      <a:lnTo>
                        <a:pt x="364846" y="31776"/>
                      </a:lnTo>
                      <a:lnTo>
                        <a:pt x="338700" y="17387"/>
                      </a:lnTo>
                      <a:lnTo>
                        <a:pt x="323098" y="24924"/>
                      </a:lnTo>
                      <a:lnTo>
                        <a:pt x="307324" y="17644"/>
                      </a:lnTo>
                      <a:lnTo>
                        <a:pt x="280149" y="600"/>
                      </a:lnTo>
                      <a:lnTo>
                        <a:pt x="269091" y="11648"/>
                      </a:lnTo>
                      <a:lnTo>
                        <a:pt x="256232" y="37171"/>
                      </a:lnTo>
                      <a:lnTo>
                        <a:pt x="273120" y="55757"/>
                      </a:lnTo>
                      <a:lnTo>
                        <a:pt x="258204" y="59868"/>
                      </a:lnTo>
                      <a:lnTo>
                        <a:pt x="248945" y="67148"/>
                      </a:lnTo>
                      <a:lnTo>
                        <a:pt x="257518" y="95412"/>
                      </a:lnTo>
                      <a:lnTo>
                        <a:pt x="229829" y="102521"/>
                      </a:lnTo>
                      <a:lnTo>
                        <a:pt x="210626" y="106461"/>
                      </a:lnTo>
                      <a:lnTo>
                        <a:pt x="224857" y="129158"/>
                      </a:lnTo>
                      <a:lnTo>
                        <a:pt x="230000" y="143461"/>
                      </a:lnTo>
                      <a:lnTo>
                        <a:pt x="217056" y="143461"/>
                      </a:lnTo>
                      <a:lnTo>
                        <a:pt x="198968" y="139950"/>
                      </a:lnTo>
                      <a:lnTo>
                        <a:pt x="225714" y="167871"/>
                      </a:lnTo>
                      <a:lnTo>
                        <a:pt x="244231" y="188256"/>
                      </a:lnTo>
                      <a:lnTo>
                        <a:pt x="215255" y="189369"/>
                      </a:lnTo>
                      <a:lnTo>
                        <a:pt x="200082" y="204614"/>
                      </a:lnTo>
                      <a:lnTo>
                        <a:pt x="178737" y="190311"/>
                      </a:lnTo>
                      <a:lnTo>
                        <a:pt x="170507" y="207269"/>
                      </a:lnTo>
                      <a:lnTo>
                        <a:pt x="156020" y="204186"/>
                      </a:lnTo>
                      <a:lnTo>
                        <a:pt x="145304" y="208897"/>
                      </a:lnTo>
                      <a:lnTo>
                        <a:pt x="145304" y="236561"/>
                      </a:lnTo>
                      <a:lnTo>
                        <a:pt x="162878" y="246839"/>
                      </a:lnTo>
                      <a:lnTo>
                        <a:pt x="143761" y="269707"/>
                      </a:lnTo>
                      <a:lnTo>
                        <a:pt x="164163" y="289920"/>
                      </a:lnTo>
                      <a:lnTo>
                        <a:pt x="168964" y="298142"/>
                      </a:lnTo>
                      <a:lnTo>
                        <a:pt x="162535" y="299171"/>
                      </a:lnTo>
                      <a:lnTo>
                        <a:pt x="140761" y="284439"/>
                      </a:lnTo>
                      <a:lnTo>
                        <a:pt x="134760" y="301740"/>
                      </a:lnTo>
                      <a:lnTo>
                        <a:pt x="132874" y="320583"/>
                      </a:lnTo>
                      <a:lnTo>
                        <a:pt x="145561" y="346106"/>
                      </a:lnTo>
                      <a:lnTo>
                        <a:pt x="170507" y="347904"/>
                      </a:lnTo>
                      <a:lnTo>
                        <a:pt x="156277" y="365034"/>
                      </a:lnTo>
                      <a:lnTo>
                        <a:pt x="132102" y="373428"/>
                      </a:lnTo>
                      <a:lnTo>
                        <a:pt x="118215" y="359553"/>
                      </a:lnTo>
                      <a:lnTo>
                        <a:pt x="101413" y="347219"/>
                      </a:lnTo>
                      <a:lnTo>
                        <a:pt x="92412" y="330260"/>
                      </a:lnTo>
                      <a:lnTo>
                        <a:pt x="96098" y="300626"/>
                      </a:lnTo>
                      <a:lnTo>
                        <a:pt x="96784" y="278700"/>
                      </a:lnTo>
                      <a:lnTo>
                        <a:pt x="75610" y="241015"/>
                      </a:lnTo>
                      <a:lnTo>
                        <a:pt x="58293" y="254976"/>
                      </a:lnTo>
                      <a:lnTo>
                        <a:pt x="59665" y="279728"/>
                      </a:lnTo>
                      <a:lnTo>
                        <a:pt x="69352" y="297971"/>
                      </a:lnTo>
                      <a:lnTo>
                        <a:pt x="65408" y="303110"/>
                      </a:lnTo>
                      <a:lnTo>
                        <a:pt x="56750" y="294459"/>
                      </a:lnTo>
                      <a:lnTo>
                        <a:pt x="40377" y="278786"/>
                      </a:lnTo>
                      <a:lnTo>
                        <a:pt x="27175" y="273476"/>
                      </a:lnTo>
                      <a:lnTo>
                        <a:pt x="21174" y="284353"/>
                      </a:lnTo>
                      <a:lnTo>
                        <a:pt x="24517" y="308334"/>
                      </a:lnTo>
                      <a:lnTo>
                        <a:pt x="6772" y="291804"/>
                      </a:lnTo>
                      <a:lnTo>
                        <a:pt x="0" y="305423"/>
                      </a:lnTo>
                      <a:lnTo>
                        <a:pt x="3172" y="326492"/>
                      </a:lnTo>
                      <a:lnTo>
                        <a:pt x="17231" y="339854"/>
                      </a:lnTo>
                      <a:lnTo>
                        <a:pt x="27946" y="342423"/>
                      </a:lnTo>
                      <a:lnTo>
                        <a:pt x="38233" y="324950"/>
                      </a:lnTo>
                      <a:lnTo>
                        <a:pt x="51349" y="338569"/>
                      </a:lnTo>
                      <a:lnTo>
                        <a:pt x="41491" y="354585"/>
                      </a:lnTo>
                      <a:lnTo>
                        <a:pt x="66951" y="392699"/>
                      </a:lnTo>
                      <a:lnTo>
                        <a:pt x="89754" y="389615"/>
                      </a:lnTo>
                      <a:lnTo>
                        <a:pt x="98155" y="405888"/>
                      </a:lnTo>
                      <a:lnTo>
                        <a:pt x="109728" y="389187"/>
                      </a:lnTo>
                      <a:lnTo>
                        <a:pt x="118472" y="393983"/>
                      </a:lnTo>
                      <a:lnTo>
                        <a:pt x="114357" y="407002"/>
                      </a:lnTo>
                      <a:lnTo>
                        <a:pt x="102356" y="432868"/>
                      </a:lnTo>
                      <a:lnTo>
                        <a:pt x="119244" y="427215"/>
                      </a:lnTo>
                      <a:lnTo>
                        <a:pt x="129359" y="418393"/>
                      </a:lnTo>
                      <a:lnTo>
                        <a:pt x="144361" y="393041"/>
                      </a:lnTo>
                      <a:lnTo>
                        <a:pt x="156277" y="385761"/>
                      </a:lnTo>
                      <a:lnTo>
                        <a:pt x="164506" y="386275"/>
                      </a:lnTo>
                      <a:lnTo>
                        <a:pt x="140160" y="422932"/>
                      </a:lnTo>
                      <a:lnTo>
                        <a:pt x="153191" y="434324"/>
                      </a:lnTo>
                      <a:lnTo>
                        <a:pt x="127559" y="443231"/>
                      </a:lnTo>
                      <a:lnTo>
                        <a:pt x="113243" y="474493"/>
                      </a:lnTo>
                      <a:lnTo>
                        <a:pt x="141875" y="475692"/>
                      </a:lnTo>
                      <a:lnTo>
                        <a:pt x="122673" y="495905"/>
                      </a:lnTo>
                      <a:lnTo>
                        <a:pt x="109900" y="501986"/>
                      </a:lnTo>
                      <a:lnTo>
                        <a:pt x="74924" y="503870"/>
                      </a:lnTo>
                      <a:lnTo>
                        <a:pt x="65323" y="519630"/>
                      </a:lnTo>
                      <a:lnTo>
                        <a:pt x="132102" y="529137"/>
                      </a:lnTo>
                      <a:lnTo>
                        <a:pt x="106471" y="536160"/>
                      </a:lnTo>
                      <a:lnTo>
                        <a:pt x="101070" y="543097"/>
                      </a:lnTo>
                      <a:lnTo>
                        <a:pt x="115900" y="566223"/>
                      </a:lnTo>
                      <a:lnTo>
                        <a:pt x="133388" y="567593"/>
                      </a:lnTo>
                      <a:lnTo>
                        <a:pt x="148047" y="578299"/>
                      </a:lnTo>
                      <a:lnTo>
                        <a:pt x="192624" y="543183"/>
                      </a:lnTo>
                      <a:lnTo>
                        <a:pt x="217913" y="518516"/>
                      </a:lnTo>
                      <a:lnTo>
                        <a:pt x="202568" y="543954"/>
                      </a:lnTo>
                      <a:lnTo>
                        <a:pt x="171450" y="604165"/>
                      </a:lnTo>
                      <a:lnTo>
                        <a:pt x="156448" y="640480"/>
                      </a:lnTo>
                      <a:lnTo>
                        <a:pt x="165106" y="670200"/>
                      </a:lnTo>
                      <a:lnTo>
                        <a:pt x="145990" y="708999"/>
                      </a:lnTo>
                      <a:lnTo>
                        <a:pt x="131502" y="733751"/>
                      </a:lnTo>
                      <a:lnTo>
                        <a:pt x="142132" y="743858"/>
                      </a:lnTo>
                      <a:lnTo>
                        <a:pt x="151048" y="741716"/>
                      </a:lnTo>
                      <a:lnTo>
                        <a:pt x="136389" y="763299"/>
                      </a:lnTo>
                      <a:lnTo>
                        <a:pt x="148304" y="780772"/>
                      </a:lnTo>
                      <a:lnTo>
                        <a:pt x="127902" y="832589"/>
                      </a:lnTo>
                      <a:lnTo>
                        <a:pt x="127387" y="868476"/>
                      </a:lnTo>
                      <a:lnTo>
                        <a:pt x="112471" y="883293"/>
                      </a:lnTo>
                      <a:lnTo>
                        <a:pt x="108528" y="909331"/>
                      </a:lnTo>
                      <a:lnTo>
                        <a:pt x="144704" y="906247"/>
                      </a:lnTo>
                      <a:lnTo>
                        <a:pt x="153705" y="895798"/>
                      </a:lnTo>
                      <a:lnTo>
                        <a:pt x="172907" y="795503"/>
                      </a:lnTo>
                      <a:lnTo>
                        <a:pt x="197510" y="781029"/>
                      </a:lnTo>
                      <a:lnTo>
                        <a:pt x="181651" y="743772"/>
                      </a:lnTo>
                      <a:lnTo>
                        <a:pt x="176165" y="727327"/>
                      </a:lnTo>
                      <a:lnTo>
                        <a:pt x="179165" y="712253"/>
                      </a:lnTo>
                      <a:lnTo>
                        <a:pt x="184995" y="713881"/>
                      </a:lnTo>
                      <a:lnTo>
                        <a:pt x="185509" y="713966"/>
                      </a:lnTo>
                      <a:lnTo>
                        <a:pt x="199739" y="698721"/>
                      </a:lnTo>
                      <a:lnTo>
                        <a:pt x="195110" y="716022"/>
                      </a:lnTo>
                      <a:lnTo>
                        <a:pt x="190052" y="736663"/>
                      </a:lnTo>
                      <a:lnTo>
                        <a:pt x="194510" y="753279"/>
                      </a:lnTo>
                      <a:lnTo>
                        <a:pt x="210198" y="767068"/>
                      </a:lnTo>
                      <a:lnTo>
                        <a:pt x="237716" y="797902"/>
                      </a:lnTo>
                      <a:lnTo>
                        <a:pt x="243802" y="777860"/>
                      </a:lnTo>
                      <a:lnTo>
                        <a:pt x="253232" y="749853"/>
                      </a:lnTo>
                      <a:lnTo>
                        <a:pt x="256832" y="731010"/>
                      </a:lnTo>
                      <a:lnTo>
                        <a:pt x="269262" y="724415"/>
                      </a:lnTo>
                      <a:lnTo>
                        <a:pt x="284350" y="725700"/>
                      </a:lnTo>
                      <a:lnTo>
                        <a:pt x="299866" y="735293"/>
                      </a:lnTo>
                      <a:lnTo>
                        <a:pt x="287779" y="735807"/>
                      </a:lnTo>
                      <a:lnTo>
                        <a:pt x="272520" y="732638"/>
                      </a:lnTo>
                      <a:lnTo>
                        <a:pt x="263347" y="741802"/>
                      </a:lnTo>
                      <a:lnTo>
                        <a:pt x="258890" y="764670"/>
                      </a:lnTo>
                      <a:lnTo>
                        <a:pt x="265062" y="787966"/>
                      </a:lnTo>
                      <a:lnTo>
                        <a:pt x="253575" y="801242"/>
                      </a:lnTo>
                      <a:lnTo>
                        <a:pt x="284093" y="828992"/>
                      </a:lnTo>
                      <a:lnTo>
                        <a:pt x="291208" y="836786"/>
                      </a:lnTo>
                      <a:lnTo>
                        <a:pt x="291894" y="870275"/>
                      </a:lnTo>
                      <a:lnTo>
                        <a:pt x="277149" y="881837"/>
                      </a:lnTo>
                      <a:lnTo>
                        <a:pt x="270891" y="893143"/>
                      </a:lnTo>
                      <a:lnTo>
                        <a:pt x="271577" y="893571"/>
                      </a:lnTo>
                      <a:lnTo>
                        <a:pt x="270891" y="893143"/>
                      </a:lnTo>
                      <a:lnTo>
                        <a:pt x="263347" y="906247"/>
                      </a:lnTo>
                      <a:lnTo>
                        <a:pt x="252203" y="937851"/>
                      </a:lnTo>
                      <a:lnTo>
                        <a:pt x="232315" y="957636"/>
                      </a:lnTo>
                      <a:lnTo>
                        <a:pt x="225457" y="979134"/>
                      </a:lnTo>
                      <a:lnTo>
                        <a:pt x="228714" y="1014421"/>
                      </a:lnTo>
                      <a:lnTo>
                        <a:pt x="216713" y="989926"/>
                      </a:lnTo>
                      <a:lnTo>
                        <a:pt x="205654" y="993437"/>
                      </a:lnTo>
                      <a:lnTo>
                        <a:pt x="204283" y="1009625"/>
                      </a:lnTo>
                      <a:lnTo>
                        <a:pt x="208140" y="1031037"/>
                      </a:lnTo>
                      <a:lnTo>
                        <a:pt x="230429" y="1057074"/>
                      </a:lnTo>
                      <a:lnTo>
                        <a:pt x="236687" y="1085766"/>
                      </a:lnTo>
                      <a:lnTo>
                        <a:pt x="247831" y="1092104"/>
                      </a:lnTo>
                      <a:lnTo>
                        <a:pt x="250831" y="1093218"/>
                      </a:lnTo>
                      <a:lnTo>
                        <a:pt x="252289" y="1093732"/>
                      </a:lnTo>
                      <a:lnTo>
                        <a:pt x="239087" y="1042257"/>
                      </a:lnTo>
                      <a:lnTo>
                        <a:pt x="256918" y="1032322"/>
                      </a:lnTo>
                      <a:lnTo>
                        <a:pt x="279378" y="1049623"/>
                      </a:lnTo>
                      <a:lnTo>
                        <a:pt x="284693" y="1053648"/>
                      </a:lnTo>
                      <a:lnTo>
                        <a:pt x="326098" y="1084225"/>
                      </a:lnTo>
                      <a:lnTo>
                        <a:pt x="335270" y="1048424"/>
                      </a:lnTo>
                      <a:lnTo>
                        <a:pt x="318897" y="1031979"/>
                      </a:lnTo>
                      <a:lnTo>
                        <a:pt x="326784" y="1027354"/>
                      </a:lnTo>
                      <a:lnTo>
                        <a:pt x="346243" y="1041229"/>
                      </a:lnTo>
                      <a:lnTo>
                        <a:pt x="376847" y="1058702"/>
                      </a:lnTo>
                      <a:lnTo>
                        <a:pt x="395278" y="1063755"/>
                      </a:lnTo>
                      <a:lnTo>
                        <a:pt x="417567" y="1051764"/>
                      </a:lnTo>
                      <a:lnTo>
                        <a:pt x="424853" y="1034720"/>
                      </a:lnTo>
                      <a:lnTo>
                        <a:pt x="453657" y="1036518"/>
                      </a:lnTo>
                      <a:lnTo>
                        <a:pt x="456743" y="1004314"/>
                      </a:lnTo>
                      <a:lnTo>
                        <a:pt x="536039" y="1009197"/>
                      </a:lnTo>
                      <a:lnTo>
                        <a:pt x="541782" y="991553"/>
                      </a:lnTo>
                      <a:lnTo>
                        <a:pt x="565785" y="983588"/>
                      </a:lnTo>
                      <a:lnTo>
                        <a:pt x="583873" y="964231"/>
                      </a:lnTo>
                      <a:lnTo>
                        <a:pt x="603847" y="942477"/>
                      </a:lnTo>
                      <a:lnTo>
                        <a:pt x="628450" y="906761"/>
                      </a:lnTo>
                      <a:lnTo>
                        <a:pt x="645766" y="905562"/>
                      </a:lnTo>
                      <a:lnTo>
                        <a:pt x="679371" y="876441"/>
                      </a:lnTo>
                      <a:lnTo>
                        <a:pt x="655625" y="826080"/>
                      </a:lnTo>
                      <a:lnTo>
                        <a:pt x="681428" y="800129"/>
                      </a:lnTo>
                      <a:lnTo>
                        <a:pt x="687515" y="793105"/>
                      </a:lnTo>
                      <a:lnTo>
                        <a:pt x="699773" y="781543"/>
                      </a:lnTo>
                      <a:lnTo>
                        <a:pt x="689572" y="762186"/>
                      </a:lnTo>
                      <a:lnTo>
                        <a:pt x="676799" y="748311"/>
                      </a:lnTo>
                      <a:lnTo>
                        <a:pt x="648338" y="745142"/>
                      </a:lnTo>
                      <a:lnTo>
                        <a:pt x="635308" y="731524"/>
                      </a:lnTo>
                      <a:lnTo>
                        <a:pt x="616792" y="724843"/>
                      </a:lnTo>
                      <a:lnTo>
                        <a:pt x="608648" y="709684"/>
                      </a:lnTo>
                      <a:lnTo>
                        <a:pt x="583444" y="712939"/>
                      </a:lnTo>
                      <a:lnTo>
                        <a:pt x="570329" y="733580"/>
                      </a:lnTo>
                      <a:lnTo>
                        <a:pt x="555155" y="739575"/>
                      </a:lnTo>
                      <a:lnTo>
                        <a:pt x="536982" y="740089"/>
                      </a:lnTo>
                      <a:lnTo>
                        <a:pt x="520779" y="732124"/>
                      </a:lnTo>
                      <a:lnTo>
                        <a:pt x="500120" y="732638"/>
                      </a:lnTo>
                      <a:lnTo>
                        <a:pt x="461801" y="726385"/>
                      </a:lnTo>
                      <a:lnTo>
                        <a:pt x="426396" y="706686"/>
                      </a:lnTo>
                      <a:lnTo>
                        <a:pt x="432226" y="701461"/>
                      </a:lnTo>
                      <a:lnTo>
                        <a:pt x="462144" y="713881"/>
                      </a:lnTo>
                      <a:lnTo>
                        <a:pt x="500806" y="720218"/>
                      </a:lnTo>
                      <a:lnTo>
                        <a:pt x="526437" y="706943"/>
                      </a:lnTo>
                      <a:lnTo>
                        <a:pt x="532867" y="691269"/>
                      </a:lnTo>
                      <a:lnTo>
                        <a:pt x="563299" y="669686"/>
                      </a:lnTo>
                      <a:lnTo>
                        <a:pt x="581130" y="679364"/>
                      </a:lnTo>
                      <a:lnTo>
                        <a:pt x="617477" y="652985"/>
                      </a:lnTo>
                      <a:lnTo>
                        <a:pt x="573072" y="630202"/>
                      </a:lnTo>
                      <a:lnTo>
                        <a:pt x="581559" y="622922"/>
                      </a:lnTo>
                      <a:lnTo>
                        <a:pt x="583959" y="608447"/>
                      </a:lnTo>
                      <a:lnTo>
                        <a:pt x="568614" y="605364"/>
                      </a:lnTo>
                      <a:lnTo>
                        <a:pt x="529609" y="621637"/>
                      </a:lnTo>
                      <a:lnTo>
                        <a:pt x="541868" y="606135"/>
                      </a:lnTo>
                      <a:lnTo>
                        <a:pt x="584130" y="596713"/>
                      </a:lnTo>
                      <a:lnTo>
                        <a:pt x="593903" y="600910"/>
                      </a:lnTo>
                      <a:lnTo>
                        <a:pt x="620306" y="572989"/>
                      </a:lnTo>
                      <a:lnTo>
                        <a:pt x="632994" y="555345"/>
                      </a:lnTo>
                      <a:lnTo>
                        <a:pt x="643195" y="523655"/>
                      </a:lnTo>
                      <a:lnTo>
                        <a:pt x="667026" y="497618"/>
                      </a:lnTo>
                      <a:lnTo>
                        <a:pt x="681600" y="459590"/>
                      </a:lnTo>
                      <a:lnTo>
                        <a:pt x="691544" y="429870"/>
                      </a:lnTo>
                      <a:lnTo>
                        <a:pt x="695230" y="403147"/>
                      </a:lnTo>
                      <a:lnTo>
                        <a:pt x="700202" y="387731"/>
                      </a:lnTo>
                      <a:lnTo>
                        <a:pt x="718119" y="356298"/>
                      </a:lnTo>
                      <a:lnTo>
                        <a:pt x="740150" y="333087"/>
                      </a:lnTo>
                      <a:lnTo>
                        <a:pt x="736892" y="319041"/>
                      </a:lnTo>
                      <a:lnTo>
                        <a:pt x="729948" y="289064"/>
                      </a:lnTo>
                      <a:lnTo>
                        <a:pt x="714089" y="268765"/>
                      </a:lnTo>
                      <a:lnTo>
                        <a:pt x="680656" y="271163"/>
                      </a:lnTo>
                      <a:lnTo>
                        <a:pt x="641652" y="274332"/>
                      </a:lnTo>
                      <a:lnTo>
                        <a:pt x="615677" y="269364"/>
                      </a:lnTo>
                      <a:lnTo>
                        <a:pt x="581987" y="263112"/>
                      </a:lnTo>
                      <a:lnTo>
                        <a:pt x="565185" y="269364"/>
                      </a:lnTo>
                      <a:lnTo>
                        <a:pt x="548126" y="268851"/>
                      </a:lnTo>
                      <a:lnTo>
                        <a:pt x="522580" y="258145"/>
                      </a:lnTo>
                      <a:lnTo>
                        <a:pt x="500463" y="258830"/>
                      </a:lnTo>
                      <a:lnTo>
                        <a:pt x="488547" y="264568"/>
                      </a:lnTo>
                      <a:lnTo>
                        <a:pt x="473202" y="271849"/>
                      </a:lnTo>
                      <a:lnTo>
                        <a:pt x="449456" y="275018"/>
                      </a:lnTo>
                      <a:lnTo>
                        <a:pt x="436340" y="286837"/>
                      </a:lnTo>
                      <a:lnTo>
                        <a:pt x="422539" y="292832"/>
                      </a:lnTo>
                      <a:lnTo>
                        <a:pt x="411652" y="285895"/>
                      </a:lnTo>
                      <a:lnTo>
                        <a:pt x="400079" y="301911"/>
                      </a:lnTo>
                      <a:lnTo>
                        <a:pt x="384905" y="317071"/>
                      </a:lnTo>
                      <a:lnTo>
                        <a:pt x="379247" y="316129"/>
                      </a:lnTo>
                      <a:lnTo>
                        <a:pt x="394592" y="293603"/>
                      </a:lnTo>
                      <a:lnTo>
                        <a:pt x="410109" y="265082"/>
                      </a:lnTo>
                      <a:lnTo>
                        <a:pt x="447913" y="216519"/>
                      </a:lnTo>
                      <a:lnTo>
                        <a:pt x="429739" y="218575"/>
                      </a:lnTo>
                      <a:lnTo>
                        <a:pt x="403679" y="225941"/>
                      </a:lnTo>
                      <a:lnTo>
                        <a:pt x="393135" y="226968"/>
                      </a:lnTo>
                      <a:lnTo>
                        <a:pt x="415252" y="206070"/>
                      </a:lnTo>
                      <a:lnTo>
                        <a:pt x="415852" y="188256"/>
                      </a:lnTo>
                      <a:lnTo>
                        <a:pt x="436169" y="179605"/>
                      </a:lnTo>
                      <a:lnTo>
                        <a:pt x="439341" y="165901"/>
                      </a:lnTo>
                      <a:lnTo>
                        <a:pt x="470202" y="141919"/>
                      </a:lnTo>
                      <a:lnTo>
                        <a:pt x="488890" y="128815"/>
                      </a:lnTo>
                      <a:lnTo>
                        <a:pt x="500120" y="113227"/>
                      </a:lnTo>
                      <a:lnTo>
                        <a:pt x="511693" y="102864"/>
                      </a:lnTo>
                      <a:lnTo>
                        <a:pt x="535353" y="90359"/>
                      </a:lnTo>
                      <a:lnTo>
                        <a:pt x="550526" y="76570"/>
                      </a:lnTo>
                      <a:lnTo>
                        <a:pt x="555670" y="55672"/>
                      </a:lnTo>
                      <a:lnTo>
                        <a:pt x="540325" y="50704"/>
                      </a:lnTo>
                      <a:lnTo>
                        <a:pt x="558413" y="6509"/>
                      </a:lnTo>
                      <a:lnTo>
                        <a:pt x="501577" y="0"/>
                      </a:lnTo>
                      <a:lnTo>
                        <a:pt x="502434" y="1456"/>
                      </a:lnTo>
                      <a:lnTo>
                        <a:pt x="503206" y="1028"/>
                      </a:lnTo>
                      <a:lnTo>
                        <a:pt x="503120" y="1799"/>
                      </a:lnTo>
                      <a:lnTo>
                        <a:pt x="556012" y="7880"/>
                      </a:lnTo>
                      <a:lnTo>
                        <a:pt x="538182" y="51732"/>
                      </a:lnTo>
                      <a:lnTo>
                        <a:pt x="553698" y="56785"/>
                      </a:lnTo>
                      <a:lnTo>
                        <a:pt x="549069" y="75628"/>
                      </a:lnTo>
                      <a:lnTo>
                        <a:pt x="534410" y="88989"/>
                      </a:lnTo>
                      <a:lnTo>
                        <a:pt x="510750" y="101494"/>
                      </a:lnTo>
                      <a:lnTo>
                        <a:pt x="498834" y="112114"/>
                      </a:lnTo>
                      <a:lnTo>
                        <a:pt x="487690" y="127616"/>
                      </a:lnTo>
                      <a:lnTo>
                        <a:pt x="469173" y="140549"/>
                      </a:lnTo>
                      <a:lnTo>
                        <a:pt x="437883" y="164959"/>
                      </a:lnTo>
                      <a:lnTo>
                        <a:pt x="434797" y="178406"/>
                      </a:lnTo>
                      <a:lnTo>
                        <a:pt x="414223" y="187142"/>
                      </a:lnTo>
                      <a:lnTo>
                        <a:pt x="413537" y="205385"/>
                      </a:lnTo>
                      <a:lnTo>
                        <a:pt x="388506" y="229110"/>
                      </a:lnTo>
                      <a:lnTo>
                        <a:pt x="404022" y="227568"/>
                      </a:lnTo>
                      <a:lnTo>
                        <a:pt x="430082" y="220202"/>
                      </a:lnTo>
                      <a:lnTo>
                        <a:pt x="444141" y="218575"/>
                      </a:lnTo>
                      <a:lnTo>
                        <a:pt x="408737" y="264226"/>
                      </a:lnTo>
                      <a:lnTo>
                        <a:pt x="393135" y="292747"/>
                      </a:lnTo>
                      <a:lnTo>
                        <a:pt x="376333" y="317328"/>
                      </a:lnTo>
                      <a:lnTo>
                        <a:pt x="385077" y="318784"/>
                      </a:lnTo>
                      <a:lnTo>
                        <a:pt x="385505" y="318870"/>
                      </a:lnTo>
                      <a:lnTo>
                        <a:pt x="401365" y="302939"/>
                      </a:lnTo>
                      <a:lnTo>
                        <a:pt x="412080" y="288122"/>
                      </a:lnTo>
                      <a:lnTo>
                        <a:pt x="422367" y="294717"/>
                      </a:lnTo>
                      <a:lnTo>
                        <a:pt x="437283" y="288293"/>
                      </a:lnTo>
                      <a:lnTo>
                        <a:pt x="450228" y="276645"/>
                      </a:lnTo>
                      <a:lnTo>
                        <a:pt x="473631" y="273476"/>
                      </a:lnTo>
                      <a:lnTo>
                        <a:pt x="489318" y="266024"/>
                      </a:lnTo>
                      <a:lnTo>
                        <a:pt x="500891" y="260457"/>
                      </a:lnTo>
                      <a:lnTo>
                        <a:pt x="522237" y="259858"/>
                      </a:lnTo>
                      <a:lnTo>
                        <a:pt x="547783" y="270478"/>
                      </a:lnTo>
                      <a:lnTo>
                        <a:pt x="565442" y="270992"/>
                      </a:lnTo>
                      <a:lnTo>
                        <a:pt x="582159" y="264825"/>
                      </a:lnTo>
                      <a:lnTo>
                        <a:pt x="615420" y="270992"/>
                      </a:lnTo>
                      <a:lnTo>
                        <a:pt x="641566" y="276045"/>
                      </a:lnTo>
                      <a:lnTo>
                        <a:pt x="680828" y="272876"/>
                      </a:lnTo>
                      <a:lnTo>
                        <a:pt x="680828" y="272876"/>
                      </a:lnTo>
                      <a:lnTo>
                        <a:pt x="713318" y="270478"/>
                      </a:lnTo>
                      <a:lnTo>
                        <a:pt x="728405" y="289749"/>
                      </a:lnTo>
                      <a:lnTo>
                        <a:pt x="735264" y="319469"/>
                      </a:lnTo>
                      <a:lnTo>
                        <a:pt x="738264" y="332573"/>
                      </a:lnTo>
                      <a:lnTo>
                        <a:pt x="716747" y="355356"/>
                      </a:lnTo>
                      <a:lnTo>
                        <a:pt x="698659" y="387045"/>
                      </a:lnTo>
                      <a:lnTo>
                        <a:pt x="693601" y="402719"/>
                      </a:lnTo>
                      <a:lnTo>
                        <a:pt x="689915" y="429442"/>
                      </a:lnTo>
                      <a:lnTo>
                        <a:pt x="680057" y="458990"/>
                      </a:lnTo>
                      <a:lnTo>
                        <a:pt x="665569" y="496761"/>
                      </a:lnTo>
                      <a:lnTo>
                        <a:pt x="641737" y="522799"/>
                      </a:lnTo>
                      <a:lnTo>
                        <a:pt x="631450" y="554574"/>
                      </a:lnTo>
                      <a:lnTo>
                        <a:pt x="619020" y="571875"/>
                      </a:lnTo>
                      <a:lnTo>
                        <a:pt x="593474" y="598940"/>
                      </a:lnTo>
                      <a:lnTo>
                        <a:pt x="584302" y="595000"/>
                      </a:lnTo>
                      <a:lnTo>
                        <a:pt x="540925" y="604593"/>
                      </a:lnTo>
                      <a:lnTo>
                        <a:pt x="524380" y="625663"/>
                      </a:lnTo>
                      <a:lnTo>
                        <a:pt x="568785" y="607077"/>
                      </a:lnTo>
                      <a:lnTo>
                        <a:pt x="582073" y="609732"/>
                      </a:lnTo>
                      <a:lnTo>
                        <a:pt x="580015" y="622065"/>
                      </a:lnTo>
                      <a:lnTo>
                        <a:pt x="570157" y="630544"/>
                      </a:lnTo>
                      <a:lnTo>
                        <a:pt x="614305" y="653241"/>
                      </a:lnTo>
                      <a:lnTo>
                        <a:pt x="580958" y="677394"/>
                      </a:lnTo>
                      <a:lnTo>
                        <a:pt x="563213" y="667802"/>
                      </a:lnTo>
                      <a:lnTo>
                        <a:pt x="531495" y="690241"/>
                      </a:lnTo>
                      <a:lnTo>
                        <a:pt x="525151" y="705744"/>
                      </a:lnTo>
                      <a:lnTo>
                        <a:pt x="500548" y="718505"/>
                      </a:lnTo>
                      <a:lnTo>
                        <a:pt x="462572" y="712253"/>
                      </a:lnTo>
                      <a:lnTo>
                        <a:pt x="431968" y="699492"/>
                      </a:lnTo>
                      <a:lnTo>
                        <a:pt x="423567" y="707029"/>
                      </a:lnTo>
                      <a:lnTo>
                        <a:pt x="461286" y="727927"/>
                      </a:lnTo>
                      <a:lnTo>
                        <a:pt x="500034" y="734265"/>
                      </a:lnTo>
                      <a:lnTo>
                        <a:pt x="520351" y="733751"/>
                      </a:lnTo>
                      <a:lnTo>
                        <a:pt x="536553" y="741802"/>
                      </a:lnTo>
                      <a:lnTo>
                        <a:pt x="555498" y="741202"/>
                      </a:lnTo>
                      <a:lnTo>
                        <a:pt x="571443" y="734865"/>
                      </a:lnTo>
                      <a:lnTo>
                        <a:pt x="584387" y="714480"/>
                      </a:lnTo>
                      <a:lnTo>
                        <a:pt x="607705" y="711482"/>
                      </a:lnTo>
                      <a:lnTo>
                        <a:pt x="615591" y="726214"/>
                      </a:lnTo>
                      <a:lnTo>
                        <a:pt x="634451" y="732980"/>
                      </a:lnTo>
                      <a:lnTo>
                        <a:pt x="647567" y="746769"/>
                      </a:lnTo>
                      <a:lnTo>
                        <a:pt x="676028" y="749853"/>
                      </a:lnTo>
                      <a:lnTo>
                        <a:pt x="688200" y="763128"/>
                      </a:lnTo>
                      <a:lnTo>
                        <a:pt x="697716" y="781200"/>
                      </a:lnTo>
                      <a:lnTo>
                        <a:pt x="686314" y="791992"/>
                      </a:lnTo>
                      <a:lnTo>
                        <a:pt x="680142" y="799015"/>
                      </a:lnTo>
                      <a:lnTo>
                        <a:pt x="653653" y="825738"/>
                      </a:lnTo>
                      <a:lnTo>
                        <a:pt x="677313" y="876013"/>
                      </a:lnTo>
                      <a:lnTo>
                        <a:pt x="645081" y="903935"/>
                      </a:lnTo>
                      <a:lnTo>
                        <a:pt x="627593" y="905134"/>
                      </a:lnTo>
                      <a:lnTo>
                        <a:pt x="602475" y="941449"/>
                      </a:lnTo>
                      <a:lnTo>
                        <a:pt x="582673" y="963118"/>
                      </a:lnTo>
                      <a:lnTo>
                        <a:pt x="564842" y="982218"/>
                      </a:lnTo>
                      <a:lnTo>
                        <a:pt x="540411" y="990268"/>
                      </a:lnTo>
                      <a:lnTo>
                        <a:pt x="534838" y="1007398"/>
                      </a:lnTo>
                      <a:lnTo>
                        <a:pt x="455285" y="1002516"/>
                      </a:lnTo>
                      <a:lnTo>
                        <a:pt x="452114" y="1034805"/>
                      </a:lnTo>
                      <a:lnTo>
                        <a:pt x="423739" y="1032921"/>
                      </a:lnTo>
                      <a:lnTo>
                        <a:pt x="416281" y="1050565"/>
                      </a:lnTo>
                      <a:lnTo>
                        <a:pt x="395107" y="1062042"/>
                      </a:lnTo>
                      <a:lnTo>
                        <a:pt x="377447" y="1057160"/>
                      </a:lnTo>
                      <a:lnTo>
                        <a:pt x="347186" y="1039859"/>
                      </a:lnTo>
                      <a:lnTo>
                        <a:pt x="326869" y="1025298"/>
                      </a:lnTo>
                      <a:lnTo>
                        <a:pt x="316240" y="1031722"/>
                      </a:lnTo>
                      <a:lnTo>
                        <a:pt x="333385" y="1048938"/>
                      </a:lnTo>
                      <a:lnTo>
                        <a:pt x="325069" y="1081398"/>
                      </a:lnTo>
                      <a:lnTo>
                        <a:pt x="285721" y="1052363"/>
                      </a:lnTo>
                      <a:lnTo>
                        <a:pt x="285207" y="1053049"/>
                      </a:lnTo>
                      <a:lnTo>
                        <a:pt x="285721" y="1052363"/>
                      </a:lnTo>
                      <a:lnTo>
                        <a:pt x="280407" y="1048338"/>
                      </a:lnTo>
                      <a:lnTo>
                        <a:pt x="279892" y="1049023"/>
                      </a:lnTo>
                      <a:lnTo>
                        <a:pt x="280407" y="1048338"/>
                      </a:lnTo>
                      <a:lnTo>
                        <a:pt x="257089" y="1030266"/>
                      </a:lnTo>
                      <a:lnTo>
                        <a:pt x="237115" y="1041400"/>
                      </a:lnTo>
                      <a:lnTo>
                        <a:pt x="249888" y="1091077"/>
                      </a:lnTo>
                      <a:lnTo>
                        <a:pt x="248517" y="1090563"/>
                      </a:lnTo>
                      <a:lnTo>
                        <a:pt x="238144" y="1084739"/>
                      </a:lnTo>
                      <a:lnTo>
                        <a:pt x="231972" y="1056303"/>
                      </a:lnTo>
                      <a:lnTo>
                        <a:pt x="209683" y="1030266"/>
                      </a:lnTo>
                      <a:lnTo>
                        <a:pt x="205997" y="1009539"/>
                      </a:lnTo>
                      <a:lnTo>
                        <a:pt x="207197" y="994722"/>
                      </a:lnTo>
                      <a:lnTo>
                        <a:pt x="215856" y="991981"/>
                      </a:lnTo>
                      <a:lnTo>
                        <a:pt x="231286" y="1023329"/>
                      </a:lnTo>
                      <a:lnTo>
                        <a:pt x="227171" y="979305"/>
                      </a:lnTo>
                      <a:lnTo>
                        <a:pt x="233772" y="958493"/>
                      </a:lnTo>
                      <a:lnTo>
                        <a:pt x="253660" y="938708"/>
                      </a:lnTo>
                      <a:lnTo>
                        <a:pt x="264890" y="906932"/>
                      </a:lnTo>
                      <a:lnTo>
                        <a:pt x="272348" y="893999"/>
                      </a:lnTo>
                      <a:lnTo>
                        <a:pt x="278435" y="882951"/>
                      </a:lnTo>
                      <a:lnTo>
                        <a:pt x="293522" y="871045"/>
                      </a:lnTo>
                      <a:lnTo>
                        <a:pt x="292837" y="836101"/>
                      </a:lnTo>
                      <a:lnTo>
                        <a:pt x="285207" y="827879"/>
                      </a:lnTo>
                      <a:lnTo>
                        <a:pt x="255975" y="801156"/>
                      </a:lnTo>
                      <a:lnTo>
                        <a:pt x="266862" y="788395"/>
                      </a:lnTo>
                      <a:lnTo>
                        <a:pt x="260604" y="764584"/>
                      </a:lnTo>
                      <a:lnTo>
                        <a:pt x="264890" y="742658"/>
                      </a:lnTo>
                      <a:lnTo>
                        <a:pt x="273120" y="734436"/>
                      </a:lnTo>
                      <a:lnTo>
                        <a:pt x="287607" y="737434"/>
                      </a:lnTo>
                      <a:lnTo>
                        <a:pt x="305353" y="736834"/>
                      </a:lnTo>
                      <a:lnTo>
                        <a:pt x="284950" y="724073"/>
                      </a:lnTo>
                      <a:lnTo>
                        <a:pt x="268919" y="722702"/>
                      </a:lnTo>
                      <a:lnTo>
                        <a:pt x="255375" y="729897"/>
                      </a:lnTo>
                      <a:lnTo>
                        <a:pt x="251603" y="749424"/>
                      </a:lnTo>
                      <a:lnTo>
                        <a:pt x="242259" y="777346"/>
                      </a:lnTo>
                      <a:lnTo>
                        <a:pt x="237030" y="794561"/>
                      </a:lnTo>
                      <a:lnTo>
                        <a:pt x="211398" y="765869"/>
                      </a:lnTo>
                      <a:lnTo>
                        <a:pt x="195967" y="752337"/>
                      </a:lnTo>
                      <a:lnTo>
                        <a:pt x="191767" y="736577"/>
                      </a:lnTo>
                      <a:lnTo>
                        <a:pt x="196653" y="716450"/>
                      </a:lnTo>
                      <a:lnTo>
                        <a:pt x="203083" y="692639"/>
                      </a:lnTo>
                      <a:lnTo>
                        <a:pt x="184995" y="712082"/>
                      </a:lnTo>
                      <a:lnTo>
                        <a:pt x="178737" y="710454"/>
                      </a:lnTo>
                      <a:lnTo>
                        <a:pt x="177879" y="710198"/>
                      </a:lnTo>
                      <a:lnTo>
                        <a:pt x="174450" y="727413"/>
                      </a:lnTo>
                      <a:lnTo>
                        <a:pt x="180108" y="744371"/>
                      </a:lnTo>
                      <a:lnTo>
                        <a:pt x="195367" y="780344"/>
                      </a:lnTo>
                      <a:lnTo>
                        <a:pt x="171450" y="794476"/>
                      </a:lnTo>
                      <a:lnTo>
                        <a:pt x="152162" y="895027"/>
                      </a:lnTo>
                      <a:lnTo>
                        <a:pt x="143847" y="904619"/>
                      </a:lnTo>
                      <a:lnTo>
                        <a:pt x="110500" y="907532"/>
                      </a:lnTo>
                      <a:lnTo>
                        <a:pt x="114100" y="884064"/>
                      </a:lnTo>
                      <a:lnTo>
                        <a:pt x="129016" y="869161"/>
                      </a:lnTo>
                      <a:lnTo>
                        <a:pt x="129530" y="832932"/>
                      </a:lnTo>
                      <a:lnTo>
                        <a:pt x="150190" y="780601"/>
                      </a:lnTo>
                      <a:lnTo>
                        <a:pt x="138446" y="763299"/>
                      </a:lnTo>
                      <a:lnTo>
                        <a:pt x="154819" y="739061"/>
                      </a:lnTo>
                      <a:lnTo>
                        <a:pt x="142647" y="741973"/>
                      </a:lnTo>
                      <a:lnTo>
                        <a:pt x="133560" y="733408"/>
                      </a:lnTo>
                      <a:lnTo>
                        <a:pt x="147533" y="709769"/>
                      </a:lnTo>
                      <a:lnTo>
                        <a:pt x="166907" y="670371"/>
                      </a:lnTo>
                      <a:lnTo>
                        <a:pt x="158163" y="640565"/>
                      </a:lnTo>
                      <a:lnTo>
                        <a:pt x="172907" y="604850"/>
                      </a:lnTo>
                      <a:lnTo>
                        <a:pt x="204026" y="544810"/>
                      </a:lnTo>
                      <a:lnTo>
                        <a:pt x="226057" y="508153"/>
                      </a:lnTo>
                      <a:lnTo>
                        <a:pt x="191510" y="541898"/>
                      </a:lnTo>
                      <a:lnTo>
                        <a:pt x="148047" y="576243"/>
                      </a:lnTo>
                      <a:lnTo>
                        <a:pt x="133988" y="565880"/>
                      </a:lnTo>
                      <a:lnTo>
                        <a:pt x="116843" y="564595"/>
                      </a:lnTo>
                      <a:lnTo>
                        <a:pt x="103127" y="543269"/>
                      </a:lnTo>
                      <a:lnTo>
                        <a:pt x="107499" y="537616"/>
                      </a:lnTo>
                      <a:lnTo>
                        <a:pt x="140332" y="528623"/>
                      </a:lnTo>
                      <a:lnTo>
                        <a:pt x="68066" y="518345"/>
                      </a:lnTo>
                      <a:lnTo>
                        <a:pt x="75867" y="505498"/>
                      </a:lnTo>
                      <a:lnTo>
                        <a:pt x="110328" y="503614"/>
                      </a:lnTo>
                      <a:lnTo>
                        <a:pt x="123701" y="497275"/>
                      </a:lnTo>
                      <a:lnTo>
                        <a:pt x="145561" y="474150"/>
                      </a:lnTo>
                      <a:lnTo>
                        <a:pt x="115729" y="472951"/>
                      </a:lnTo>
                      <a:lnTo>
                        <a:pt x="128759" y="444516"/>
                      </a:lnTo>
                      <a:lnTo>
                        <a:pt x="156448" y="434923"/>
                      </a:lnTo>
                      <a:lnTo>
                        <a:pt x="142304" y="422676"/>
                      </a:lnTo>
                      <a:lnTo>
                        <a:pt x="167507" y="384819"/>
                      </a:lnTo>
                      <a:lnTo>
                        <a:pt x="155934" y="384048"/>
                      </a:lnTo>
                      <a:lnTo>
                        <a:pt x="143075" y="391842"/>
                      </a:lnTo>
                      <a:lnTo>
                        <a:pt x="128073" y="417280"/>
                      </a:lnTo>
                      <a:lnTo>
                        <a:pt x="118386" y="425759"/>
                      </a:lnTo>
                      <a:lnTo>
                        <a:pt x="105528" y="430041"/>
                      </a:lnTo>
                      <a:lnTo>
                        <a:pt x="115900" y="407601"/>
                      </a:lnTo>
                      <a:lnTo>
                        <a:pt x="120529" y="393212"/>
                      </a:lnTo>
                      <a:lnTo>
                        <a:pt x="109214" y="386960"/>
                      </a:lnTo>
                      <a:lnTo>
                        <a:pt x="98412" y="402634"/>
                      </a:lnTo>
                      <a:lnTo>
                        <a:pt x="90697" y="387817"/>
                      </a:lnTo>
                      <a:lnTo>
                        <a:pt x="67723" y="390900"/>
                      </a:lnTo>
                      <a:lnTo>
                        <a:pt x="43463" y="354499"/>
                      </a:lnTo>
                      <a:lnTo>
                        <a:pt x="53492" y="338397"/>
                      </a:lnTo>
                      <a:lnTo>
                        <a:pt x="37976" y="322209"/>
                      </a:lnTo>
                      <a:lnTo>
                        <a:pt x="27175" y="340538"/>
                      </a:lnTo>
                      <a:lnTo>
                        <a:pt x="18088" y="338397"/>
                      </a:lnTo>
                      <a:lnTo>
                        <a:pt x="4801" y="325721"/>
                      </a:lnTo>
                      <a:lnTo>
                        <a:pt x="1715" y="305679"/>
                      </a:lnTo>
                      <a:lnTo>
                        <a:pt x="7287" y="294545"/>
                      </a:lnTo>
                      <a:lnTo>
                        <a:pt x="26832" y="312788"/>
                      </a:lnTo>
                      <a:lnTo>
                        <a:pt x="22889" y="284696"/>
                      </a:lnTo>
                      <a:lnTo>
                        <a:pt x="27946" y="275617"/>
                      </a:lnTo>
                      <a:lnTo>
                        <a:pt x="39519" y="280242"/>
                      </a:lnTo>
                      <a:lnTo>
                        <a:pt x="55550" y="295659"/>
                      </a:lnTo>
                      <a:lnTo>
                        <a:pt x="65580" y="305679"/>
                      </a:lnTo>
                      <a:lnTo>
                        <a:pt x="71323" y="298142"/>
                      </a:lnTo>
                      <a:lnTo>
                        <a:pt x="61293" y="279300"/>
                      </a:lnTo>
                      <a:lnTo>
                        <a:pt x="60008" y="255661"/>
                      </a:lnTo>
                      <a:lnTo>
                        <a:pt x="75095" y="243584"/>
                      </a:lnTo>
                      <a:lnTo>
                        <a:pt x="95069" y="279043"/>
                      </a:lnTo>
                      <a:lnTo>
                        <a:pt x="94383" y="300541"/>
                      </a:lnTo>
                      <a:lnTo>
                        <a:pt x="90697" y="330603"/>
                      </a:lnTo>
                      <a:lnTo>
                        <a:pt x="100127" y="348333"/>
                      </a:lnTo>
                      <a:lnTo>
                        <a:pt x="117100" y="360837"/>
                      </a:lnTo>
                      <a:lnTo>
                        <a:pt x="131674" y="375397"/>
                      </a:lnTo>
                      <a:lnTo>
                        <a:pt x="157220" y="366404"/>
                      </a:lnTo>
                      <a:lnTo>
                        <a:pt x="173850" y="346448"/>
                      </a:lnTo>
                      <a:lnTo>
                        <a:pt x="146675" y="344478"/>
                      </a:lnTo>
                      <a:lnTo>
                        <a:pt x="134588" y="320325"/>
                      </a:lnTo>
                      <a:lnTo>
                        <a:pt x="136389" y="302082"/>
                      </a:lnTo>
                      <a:lnTo>
                        <a:pt x="141618" y="287008"/>
                      </a:lnTo>
                      <a:lnTo>
                        <a:pt x="162106" y="300883"/>
                      </a:lnTo>
                      <a:lnTo>
                        <a:pt x="170507" y="299599"/>
                      </a:lnTo>
                      <a:lnTo>
                        <a:pt x="171707" y="299341"/>
                      </a:lnTo>
                      <a:lnTo>
                        <a:pt x="165449" y="288893"/>
                      </a:lnTo>
                      <a:lnTo>
                        <a:pt x="146075" y="269622"/>
                      </a:lnTo>
                      <a:lnTo>
                        <a:pt x="165449" y="246411"/>
                      </a:lnTo>
                      <a:lnTo>
                        <a:pt x="146933" y="235619"/>
                      </a:lnTo>
                      <a:lnTo>
                        <a:pt x="146933" y="209924"/>
                      </a:lnTo>
                      <a:lnTo>
                        <a:pt x="156191" y="205899"/>
                      </a:lnTo>
                      <a:lnTo>
                        <a:pt x="171450" y="209154"/>
                      </a:lnTo>
                      <a:lnTo>
                        <a:pt x="179337" y="192709"/>
                      </a:lnTo>
                      <a:lnTo>
                        <a:pt x="200339" y="206755"/>
                      </a:lnTo>
                      <a:lnTo>
                        <a:pt x="216027" y="190996"/>
                      </a:lnTo>
                      <a:lnTo>
                        <a:pt x="247917" y="189797"/>
                      </a:lnTo>
                      <a:lnTo>
                        <a:pt x="226914" y="166758"/>
                      </a:lnTo>
                      <a:lnTo>
                        <a:pt x="203854" y="142519"/>
                      </a:lnTo>
                      <a:lnTo>
                        <a:pt x="216884" y="145088"/>
                      </a:lnTo>
                      <a:lnTo>
                        <a:pt x="232400" y="145088"/>
                      </a:lnTo>
                      <a:lnTo>
                        <a:pt x="226400" y="128387"/>
                      </a:lnTo>
                      <a:lnTo>
                        <a:pt x="213284" y="107660"/>
                      </a:lnTo>
                      <a:lnTo>
                        <a:pt x="230172" y="104149"/>
                      </a:lnTo>
                      <a:lnTo>
                        <a:pt x="259661" y="96526"/>
                      </a:lnTo>
                      <a:lnTo>
                        <a:pt x="250831" y="67748"/>
                      </a:lnTo>
                      <a:lnTo>
                        <a:pt x="258975" y="61324"/>
                      </a:lnTo>
                      <a:lnTo>
                        <a:pt x="276206" y="56699"/>
                      </a:lnTo>
                      <a:lnTo>
                        <a:pt x="258289" y="36914"/>
                      </a:lnTo>
                      <a:lnTo>
                        <a:pt x="270462" y="12676"/>
                      </a:lnTo>
                      <a:lnTo>
                        <a:pt x="280407" y="2741"/>
                      </a:lnTo>
                      <a:lnTo>
                        <a:pt x="306553" y="19099"/>
                      </a:lnTo>
                      <a:lnTo>
                        <a:pt x="323098" y="26808"/>
                      </a:lnTo>
                      <a:lnTo>
                        <a:pt x="338614" y="19271"/>
                      </a:lnTo>
                      <a:lnTo>
                        <a:pt x="364589" y="33574"/>
                      </a:lnTo>
                      <a:lnTo>
                        <a:pt x="396478" y="26637"/>
                      </a:lnTo>
                      <a:lnTo>
                        <a:pt x="443798" y="21069"/>
                      </a:lnTo>
                      <a:lnTo>
                        <a:pt x="474574" y="10535"/>
                      </a:lnTo>
                      <a:lnTo>
                        <a:pt x="508606" y="22526"/>
                      </a:lnTo>
                      <a:lnTo>
                        <a:pt x="511950" y="14988"/>
                      </a:lnTo>
                      <a:lnTo>
                        <a:pt x="512121" y="14646"/>
                      </a:lnTo>
                      <a:lnTo>
                        <a:pt x="503892" y="600"/>
                      </a:lnTo>
                      <a:lnTo>
                        <a:pt x="503206" y="1028"/>
                      </a:lnTo>
                      <a:lnTo>
                        <a:pt x="503120" y="1799"/>
                      </a:lnTo>
                      <a:lnTo>
                        <a:pt x="503206" y="1028"/>
                      </a:lnTo>
                      <a:lnTo>
                        <a:pt x="503206" y="1028"/>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93" name="Freeform 165">
                  <a:extLst>
                    <a:ext uri="{FF2B5EF4-FFF2-40B4-BE49-F238E27FC236}">
                      <a16:creationId xmlns:a16="http://schemas.microsoft.com/office/drawing/2014/main" id="{B94AC2D0-267F-9ECF-66EA-656F0E5A03DB}"/>
                    </a:ext>
                  </a:extLst>
                </p:cNvPr>
                <p:cNvSpPr/>
                <p:nvPr/>
              </p:nvSpPr>
              <p:spPr>
                <a:xfrm>
                  <a:off x="646199" y="2583002"/>
                  <a:ext cx="63950" cy="53421"/>
                </a:xfrm>
                <a:custGeom>
                  <a:avLst/>
                  <a:gdLst>
                    <a:gd name="connsiteX0" fmla="*/ 0 w 34975"/>
                    <a:gd name="connsiteY0" fmla="*/ 23811 h 32546"/>
                    <a:gd name="connsiteX1" fmla="*/ 16116 w 34975"/>
                    <a:gd name="connsiteY1" fmla="*/ 1371 h 32546"/>
                    <a:gd name="connsiteX2" fmla="*/ 29489 w 34975"/>
                    <a:gd name="connsiteY2" fmla="*/ 0 h 32546"/>
                    <a:gd name="connsiteX3" fmla="*/ 34976 w 34975"/>
                    <a:gd name="connsiteY3" fmla="*/ 15074 h 32546"/>
                    <a:gd name="connsiteX4" fmla="*/ 14316 w 34975"/>
                    <a:gd name="connsiteY4" fmla="*/ 32547 h 32546"/>
                    <a:gd name="connsiteX5" fmla="*/ 0 w 34975"/>
                    <a:gd name="connsiteY5" fmla="*/ 23811 h 32546"/>
                    <a:gd name="connsiteX6" fmla="*/ 0 w 34975"/>
                    <a:gd name="connsiteY6" fmla="*/ 23811 h 32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975" h="32546">
                      <a:moveTo>
                        <a:pt x="0" y="23811"/>
                      </a:moveTo>
                      <a:lnTo>
                        <a:pt x="16116" y="1371"/>
                      </a:lnTo>
                      <a:lnTo>
                        <a:pt x="29489" y="0"/>
                      </a:lnTo>
                      <a:lnTo>
                        <a:pt x="34976" y="15074"/>
                      </a:lnTo>
                      <a:lnTo>
                        <a:pt x="14316" y="32547"/>
                      </a:lnTo>
                      <a:lnTo>
                        <a:pt x="0" y="23811"/>
                      </a:lnTo>
                      <a:lnTo>
                        <a:pt x="0" y="23811"/>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94" name="Freeform 166">
                  <a:extLst>
                    <a:ext uri="{FF2B5EF4-FFF2-40B4-BE49-F238E27FC236}">
                      <a16:creationId xmlns:a16="http://schemas.microsoft.com/office/drawing/2014/main" id="{A51C27C4-9C7A-8354-6E96-754FD659CA24}"/>
                    </a:ext>
                  </a:extLst>
                </p:cNvPr>
                <p:cNvSpPr/>
                <p:nvPr/>
              </p:nvSpPr>
              <p:spPr>
                <a:xfrm>
                  <a:off x="644005" y="2581456"/>
                  <a:ext cx="68026" cy="56655"/>
                </a:xfrm>
                <a:custGeom>
                  <a:avLst/>
                  <a:gdLst>
                    <a:gd name="connsiteX0" fmla="*/ 1200 w 37204"/>
                    <a:gd name="connsiteY0" fmla="*/ 24753 h 34516"/>
                    <a:gd name="connsiteX1" fmla="*/ 1886 w 37204"/>
                    <a:gd name="connsiteY1" fmla="*/ 25266 h 34516"/>
                    <a:gd name="connsiteX2" fmla="*/ 17831 w 37204"/>
                    <a:gd name="connsiteY2" fmla="*/ 3083 h 34516"/>
                    <a:gd name="connsiteX3" fmla="*/ 30089 w 37204"/>
                    <a:gd name="connsiteY3" fmla="*/ 1799 h 34516"/>
                    <a:gd name="connsiteX4" fmla="*/ 35233 w 37204"/>
                    <a:gd name="connsiteY4" fmla="*/ 15760 h 34516"/>
                    <a:gd name="connsiteX5" fmla="*/ 15431 w 37204"/>
                    <a:gd name="connsiteY5" fmla="*/ 32461 h 34516"/>
                    <a:gd name="connsiteX6" fmla="*/ 1629 w 37204"/>
                    <a:gd name="connsiteY6" fmla="*/ 24067 h 34516"/>
                    <a:gd name="connsiteX7" fmla="*/ 1200 w 37204"/>
                    <a:gd name="connsiteY7" fmla="*/ 24753 h 34516"/>
                    <a:gd name="connsiteX8" fmla="*/ 1886 w 37204"/>
                    <a:gd name="connsiteY8" fmla="*/ 25266 h 34516"/>
                    <a:gd name="connsiteX9" fmla="*/ 1200 w 37204"/>
                    <a:gd name="connsiteY9" fmla="*/ 24753 h 34516"/>
                    <a:gd name="connsiteX10" fmla="*/ 771 w 37204"/>
                    <a:gd name="connsiteY10" fmla="*/ 25438 h 34516"/>
                    <a:gd name="connsiteX11" fmla="*/ 15602 w 37204"/>
                    <a:gd name="connsiteY11" fmla="*/ 34517 h 34516"/>
                    <a:gd name="connsiteX12" fmla="*/ 37205 w 37204"/>
                    <a:gd name="connsiteY12" fmla="*/ 16273 h 34516"/>
                    <a:gd name="connsiteX13" fmla="*/ 31204 w 37204"/>
                    <a:gd name="connsiteY13" fmla="*/ 0 h 34516"/>
                    <a:gd name="connsiteX14" fmla="*/ 16888 w 37204"/>
                    <a:gd name="connsiteY14" fmla="*/ 1456 h 34516"/>
                    <a:gd name="connsiteX15" fmla="*/ 0 w 37204"/>
                    <a:gd name="connsiteY15" fmla="*/ 25009 h 34516"/>
                    <a:gd name="connsiteX16" fmla="*/ 771 w 37204"/>
                    <a:gd name="connsiteY16" fmla="*/ 25438 h 34516"/>
                    <a:gd name="connsiteX17" fmla="*/ 1200 w 37204"/>
                    <a:gd name="connsiteY17" fmla="*/ 24753 h 34516"/>
                    <a:gd name="connsiteX18" fmla="*/ 1200 w 37204"/>
                    <a:gd name="connsiteY18" fmla="*/ 24753 h 34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7204" h="34516">
                      <a:moveTo>
                        <a:pt x="1200" y="24753"/>
                      </a:moveTo>
                      <a:lnTo>
                        <a:pt x="1886" y="25266"/>
                      </a:lnTo>
                      <a:lnTo>
                        <a:pt x="17831" y="3083"/>
                      </a:lnTo>
                      <a:lnTo>
                        <a:pt x="30089" y="1799"/>
                      </a:lnTo>
                      <a:lnTo>
                        <a:pt x="35233" y="15760"/>
                      </a:lnTo>
                      <a:lnTo>
                        <a:pt x="15431" y="32461"/>
                      </a:lnTo>
                      <a:lnTo>
                        <a:pt x="1629" y="24067"/>
                      </a:lnTo>
                      <a:lnTo>
                        <a:pt x="1200" y="24753"/>
                      </a:lnTo>
                      <a:lnTo>
                        <a:pt x="1886" y="25266"/>
                      </a:lnTo>
                      <a:lnTo>
                        <a:pt x="1200" y="24753"/>
                      </a:lnTo>
                      <a:lnTo>
                        <a:pt x="771" y="25438"/>
                      </a:lnTo>
                      <a:lnTo>
                        <a:pt x="15602" y="34517"/>
                      </a:lnTo>
                      <a:lnTo>
                        <a:pt x="37205" y="16273"/>
                      </a:lnTo>
                      <a:lnTo>
                        <a:pt x="31204" y="0"/>
                      </a:lnTo>
                      <a:lnTo>
                        <a:pt x="16888" y="1456"/>
                      </a:lnTo>
                      <a:lnTo>
                        <a:pt x="0" y="25009"/>
                      </a:lnTo>
                      <a:lnTo>
                        <a:pt x="771" y="25438"/>
                      </a:lnTo>
                      <a:lnTo>
                        <a:pt x="1200" y="24753"/>
                      </a:lnTo>
                      <a:lnTo>
                        <a:pt x="1200" y="24753"/>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95" name="Freeform 167">
                  <a:extLst>
                    <a:ext uri="{FF2B5EF4-FFF2-40B4-BE49-F238E27FC236}">
                      <a16:creationId xmlns:a16="http://schemas.microsoft.com/office/drawing/2014/main" id="{949DDC6C-D3DC-065D-8E77-8C7EABEFE328}"/>
                    </a:ext>
                  </a:extLst>
                </p:cNvPr>
                <p:cNvSpPr/>
                <p:nvPr/>
              </p:nvSpPr>
              <p:spPr>
                <a:xfrm>
                  <a:off x="799024" y="2813700"/>
                  <a:ext cx="77431" cy="49765"/>
                </a:xfrm>
                <a:custGeom>
                  <a:avLst/>
                  <a:gdLst>
                    <a:gd name="connsiteX0" fmla="*/ 3343 w 42348"/>
                    <a:gd name="connsiteY0" fmla="*/ 27922 h 30319"/>
                    <a:gd name="connsiteX1" fmla="*/ 0 w 42348"/>
                    <a:gd name="connsiteY1" fmla="*/ 4368 h 30319"/>
                    <a:gd name="connsiteX2" fmla="*/ 4801 w 42348"/>
                    <a:gd name="connsiteY2" fmla="*/ 0 h 30319"/>
                    <a:gd name="connsiteX3" fmla="*/ 42348 w 42348"/>
                    <a:gd name="connsiteY3" fmla="*/ 3340 h 30319"/>
                    <a:gd name="connsiteX4" fmla="*/ 1886 w 42348"/>
                    <a:gd name="connsiteY4" fmla="*/ 30319 h 30319"/>
                    <a:gd name="connsiteX5" fmla="*/ 3343 w 42348"/>
                    <a:gd name="connsiteY5" fmla="*/ 27922 h 30319"/>
                    <a:gd name="connsiteX6" fmla="*/ 3343 w 42348"/>
                    <a:gd name="connsiteY6" fmla="*/ 27922 h 30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48" h="30319">
                      <a:moveTo>
                        <a:pt x="3343" y="27922"/>
                      </a:moveTo>
                      <a:lnTo>
                        <a:pt x="0" y="4368"/>
                      </a:lnTo>
                      <a:lnTo>
                        <a:pt x="4801" y="0"/>
                      </a:lnTo>
                      <a:lnTo>
                        <a:pt x="42348" y="3340"/>
                      </a:lnTo>
                      <a:lnTo>
                        <a:pt x="1886" y="30319"/>
                      </a:lnTo>
                      <a:lnTo>
                        <a:pt x="3343" y="27922"/>
                      </a:lnTo>
                      <a:lnTo>
                        <a:pt x="3343" y="27922"/>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96" name="Freeform 168">
                  <a:extLst>
                    <a:ext uri="{FF2B5EF4-FFF2-40B4-BE49-F238E27FC236}">
                      <a16:creationId xmlns:a16="http://schemas.microsoft.com/office/drawing/2014/main" id="{A28C72FF-2EF6-825B-F346-7DE4D3F4F606}"/>
                    </a:ext>
                  </a:extLst>
                </p:cNvPr>
                <p:cNvSpPr/>
                <p:nvPr/>
              </p:nvSpPr>
              <p:spPr>
                <a:xfrm>
                  <a:off x="797300" y="2812293"/>
                  <a:ext cx="83543" cy="55671"/>
                </a:xfrm>
                <a:custGeom>
                  <a:avLst/>
                  <a:gdLst>
                    <a:gd name="connsiteX0" fmla="*/ 4286 w 45691"/>
                    <a:gd name="connsiteY0" fmla="*/ 28778 h 33917"/>
                    <a:gd name="connsiteX1" fmla="*/ 5144 w 45691"/>
                    <a:gd name="connsiteY1" fmla="*/ 28693 h 33917"/>
                    <a:gd name="connsiteX2" fmla="*/ 1800 w 45691"/>
                    <a:gd name="connsiteY2" fmla="*/ 5482 h 33917"/>
                    <a:gd name="connsiteX3" fmla="*/ 6001 w 45691"/>
                    <a:gd name="connsiteY3" fmla="*/ 1713 h 33917"/>
                    <a:gd name="connsiteX4" fmla="*/ 40891 w 45691"/>
                    <a:gd name="connsiteY4" fmla="*/ 4882 h 33917"/>
                    <a:gd name="connsiteX5" fmla="*/ 2400 w 45691"/>
                    <a:gd name="connsiteY5" fmla="*/ 30491 h 33917"/>
                    <a:gd name="connsiteX6" fmla="*/ 2829 w 45691"/>
                    <a:gd name="connsiteY6" fmla="*/ 31176 h 33917"/>
                    <a:gd name="connsiteX7" fmla="*/ 3515 w 45691"/>
                    <a:gd name="connsiteY7" fmla="*/ 31604 h 33917"/>
                    <a:gd name="connsiteX8" fmla="*/ 4972 w 45691"/>
                    <a:gd name="connsiteY8" fmla="*/ 29206 h 33917"/>
                    <a:gd name="connsiteX9" fmla="*/ 5144 w 45691"/>
                    <a:gd name="connsiteY9" fmla="*/ 28949 h 33917"/>
                    <a:gd name="connsiteX10" fmla="*/ 5144 w 45691"/>
                    <a:gd name="connsiteY10" fmla="*/ 28693 h 33917"/>
                    <a:gd name="connsiteX11" fmla="*/ 4286 w 45691"/>
                    <a:gd name="connsiteY11" fmla="*/ 28778 h 33917"/>
                    <a:gd name="connsiteX12" fmla="*/ 3600 w 45691"/>
                    <a:gd name="connsiteY12" fmla="*/ 28350 h 33917"/>
                    <a:gd name="connsiteX13" fmla="*/ 2143 w 45691"/>
                    <a:gd name="connsiteY13" fmla="*/ 30748 h 33917"/>
                    <a:gd name="connsiteX14" fmla="*/ 171 w 45691"/>
                    <a:gd name="connsiteY14" fmla="*/ 33917 h 33917"/>
                    <a:gd name="connsiteX15" fmla="*/ 45691 w 45691"/>
                    <a:gd name="connsiteY15" fmla="*/ 3598 h 33917"/>
                    <a:gd name="connsiteX16" fmla="*/ 5401 w 45691"/>
                    <a:gd name="connsiteY16" fmla="*/ 0 h 33917"/>
                    <a:gd name="connsiteX17" fmla="*/ 343 w 45691"/>
                    <a:gd name="connsiteY17" fmla="*/ 4540 h 33917"/>
                    <a:gd name="connsiteX18" fmla="*/ 0 w 45691"/>
                    <a:gd name="connsiteY18" fmla="*/ 4882 h 33917"/>
                    <a:gd name="connsiteX19" fmla="*/ 3429 w 45691"/>
                    <a:gd name="connsiteY19" fmla="*/ 28864 h 33917"/>
                    <a:gd name="connsiteX20" fmla="*/ 4286 w 45691"/>
                    <a:gd name="connsiteY20" fmla="*/ 28778 h 33917"/>
                    <a:gd name="connsiteX21" fmla="*/ 3600 w 45691"/>
                    <a:gd name="connsiteY21" fmla="*/ 28350 h 33917"/>
                    <a:gd name="connsiteX22" fmla="*/ 4286 w 45691"/>
                    <a:gd name="connsiteY22" fmla="*/ 28778 h 33917"/>
                    <a:gd name="connsiteX23" fmla="*/ 4286 w 45691"/>
                    <a:gd name="connsiteY23" fmla="*/ 28778 h 33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691" h="33917">
                      <a:moveTo>
                        <a:pt x="4286" y="28778"/>
                      </a:moveTo>
                      <a:lnTo>
                        <a:pt x="5144" y="28693"/>
                      </a:lnTo>
                      <a:lnTo>
                        <a:pt x="1800" y="5482"/>
                      </a:lnTo>
                      <a:lnTo>
                        <a:pt x="6001" y="1713"/>
                      </a:lnTo>
                      <a:lnTo>
                        <a:pt x="40891" y="4882"/>
                      </a:lnTo>
                      <a:lnTo>
                        <a:pt x="2400" y="30491"/>
                      </a:lnTo>
                      <a:lnTo>
                        <a:pt x="2829" y="31176"/>
                      </a:lnTo>
                      <a:lnTo>
                        <a:pt x="3515" y="31604"/>
                      </a:lnTo>
                      <a:lnTo>
                        <a:pt x="4972" y="29206"/>
                      </a:lnTo>
                      <a:lnTo>
                        <a:pt x="5144" y="28949"/>
                      </a:lnTo>
                      <a:lnTo>
                        <a:pt x="5144" y="28693"/>
                      </a:lnTo>
                      <a:lnTo>
                        <a:pt x="4286" y="28778"/>
                      </a:lnTo>
                      <a:lnTo>
                        <a:pt x="3600" y="28350"/>
                      </a:lnTo>
                      <a:lnTo>
                        <a:pt x="2143" y="30748"/>
                      </a:lnTo>
                      <a:lnTo>
                        <a:pt x="171" y="33917"/>
                      </a:lnTo>
                      <a:lnTo>
                        <a:pt x="45691" y="3598"/>
                      </a:lnTo>
                      <a:lnTo>
                        <a:pt x="5401" y="0"/>
                      </a:lnTo>
                      <a:lnTo>
                        <a:pt x="343" y="4540"/>
                      </a:lnTo>
                      <a:lnTo>
                        <a:pt x="0" y="4882"/>
                      </a:lnTo>
                      <a:lnTo>
                        <a:pt x="3429" y="28864"/>
                      </a:lnTo>
                      <a:lnTo>
                        <a:pt x="4286" y="28778"/>
                      </a:lnTo>
                      <a:lnTo>
                        <a:pt x="3600" y="28350"/>
                      </a:lnTo>
                      <a:lnTo>
                        <a:pt x="4286" y="28778"/>
                      </a:lnTo>
                      <a:lnTo>
                        <a:pt x="4286" y="28778"/>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97" name="Freeform 169">
                  <a:extLst>
                    <a:ext uri="{FF2B5EF4-FFF2-40B4-BE49-F238E27FC236}">
                      <a16:creationId xmlns:a16="http://schemas.microsoft.com/office/drawing/2014/main" id="{1560DA9B-41A2-8ED0-B127-D30E283B51C0}"/>
                    </a:ext>
                  </a:extLst>
                </p:cNvPr>
                <p:cNvSpPr/>
                <p:nvPr/>
              </p:nvSpPr>
              <p:spPr>
                <a:xfrm>
                  <a:off x="860781" y="2737504"/>
                  <a:ext cx="94202" cy="70712"/>
                </a:xfrm>
                <a:custGeom>
                  <a:avLst/>
                  <a:gdLst>
                    <a:gd name="connsiteX0" fmla="*/ 0 w 51520"/>
                    <a:gd name="connsiteY0" fmla="*/ 43081 h 43080"/>
                    <a:gd name="connsiteX1" fmla="*/ 19888 w 51520"/>
                    <a:gd name="connsiteY1" fmla="*/ 24666 h 43080"/>
                    <a:gd name="connsiteX2" fmla="*/ 51521 w 51520"/>
                    <a:gd name="connsiteY2" fmla="*/ 0 h 43080"/>
                    <a:gd name="connsiteX3" fmla="*/ 46291 w 51520"/>
                    <a:gd name="connsiteY3" fmla="*/ 25095 h 43080"/>
                    <a:gd name="connsiteX4" fmla="*/ 15088 w 51520"/>
                    <a:gd name="connsiteY4" fmla="*/ 37428 h 43080"/>
                    <a:gd name="connsiteX5" fmla="*/ 0 w 51520"/>
                    <a:gd name="connsiteY5" fmla="*/ 43081 h 43080"/>
                    <a:gd name="connsiteX6" fmla="*/ 0 w 51520"/>
                    <a:gd name="connsiteY6" fmla="*/ 43081 h 4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520" h="43080">
                      <a:moveTo>
                        <a:pt x="0" y="43081"/>
                      </a:moveTo>
                      <a:lnTo>
                        <a:pt x="19888" y="24666"/>
                      </a:lnTo>
                      <a:lnTo>
                        <a:pt x="51521" y="0"/>
                      </a:lnTo>
                      <a:lnTo>
                        <a:pt x="46291" y="25095"/>
                      </a:lnTo>
                      <a:lnTo>
                        <a:pt x="15088" y="37428"/>
                      </a:lnTo>
                      <a:lnTo>
                        <a:pt x="0" y="43081"/>
                      </a:lnTo>
                      <a:lnTo>
                        <a:pt x="0" y="43081"/>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98" name="Freeform 170">
                  <a:extLst>
                    <a:ext uri="{FF2B5EF4-FFF2-40B4-BE49-F238E27FC236}">
                      <a16:creationId xmlns:a16="http://schemas.microsoft.com/office/drawing/2014/main" id="{1F91CBCB-CFBD-3478-CC8F-FCDAB18AD48A}"/>
                    </a:ext>
                  </a:extLst>
                </p:cNvPr>
                <p:cNvSpPr/>
                <p:nvPr/>
              </p:nvSpPr>
              <p:spPr>
                <a:xfrm>
                  <a:off x="854041" y="2734129"/>
                  <a:ext cx="103293" cy="77883"/>
                </a:xfrm>
                <a:custGeom>
                  <a:avLst/>
                  <a:gdLst>
                    <a:gd name="connsiteX0" fmla="*/ 3686 w 56492"/>
                    <a:gd name="connsiteY0" fmla="*/ 45137 h 47449"/>
                    <a:gd name="connsiteX1" fmla="*/ 4286 w 56492"/>
                    <a:gd name="connsiteY1" fmla="*/ 45737 h 47449"/>
                    <a:gd name="connsiteX2" fmla="*/ 24089 w 56492"/>
                    <a:gd name="connsiteY2" fmla="*/ 27322 h 47449"/>
                    <a:gd name="connsiteX3" fmla="*/ 53921 w 56492"/>
                    <a:gd name="connsiteY3" fmla="*/ 4111 h 47449"/>
                    <a:gd name="connsiteX4" fmla="*/ 49292 w 56492"/>
                    <a:gd name="connsiteY4" fmla="*/ 26551 h 47449"/>
                    <a:gd name="connsiteX5" fmla="*/ 18517 w 56492"/>
                    <a:gd name="connsiteY5" fmla="*/ 38713 h 47449"/>
                    <a:gd name="connsiteX6" fmla="*/ 3429 w 56492"/>
                    <a:gd name="connsiteY6" fmla="*/ 44366 h 47449"/>
                    <a:gd name="connsiteX7" fmla="*/ 3686 w 56492"/>
                    <a:gd name="connsiteY7" fmla="*/ 45137 h 47449"/>
                    <a:gd name="connsiteX8" fmla="*/ 4286 w 56492"/>
                    <a:gd name="connsiteY8" fmla="*/ 45737 h 47449"/>
                    <a:gd name="connsiteX9" fmla="*/ 3686 w 56492"/>
                    <a:gd name="connsiteY9" fmla="*/ 45137 h 47449"/>
                    <a:gd name="connsiteX10" fmla="*/ 3943 w 56492"/>
                    <a:gd name="connsiteY10" fmla="*/ 45908 h 47449"/>
                    <a:gd name="connsiteX11" fmla="*/ 19117 w 56492"/>
                    <a:gd name="connsiteY11" fmla="*/ 40255 h 47449"/>
                    <a:gd name="connsiteX12" fmla="*/ 50749 w 56492"/>
                    <a:gd name="connsiteY12" fmla="*/ 27751 h 47449"/>
                    <a:gd name="connsiteX13" fmla="*/ 56493 w 56492"/>
                    <a:gd name="connsiteY13" fmla="*/ 0 h 47449"/>
                    <a:gd name="connsiteX14" fmla="*/ 22974 w 56492"/>
                    <a:gd name="connsiteY14" fmla="*/ 26037 h 47449"/>
                    <a:gd name="connsiteX15" fmla="*/ 0 w 56492"/>
                    <a:gd name="connsiteY15" fmla="*/ 47450 h 47449"/>
                    <a:gd name="connsiteX16" fmla="*/ 3943 w 56492"/>
                    <a:gd name="connsiteY16" fmla="*/ 45908 h 47449"/>
                    <a:gd name="connsiteX17" fmla="*/ 3686 w 56492"/>
                    <a:gd name="connsiteY17" fmla="*/ 45137 h 47449"/>
                    <a:gd name="connsiteX18" fmla="*/ 3686 w 56492"/>
                    <a:gd name="connsiteY18" fmla="*/ 45137 h 47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492" h="47449">
                      <a:moveTo>
                        <a:pt x="3686" y="45137"/>
                      </a:moveTo>
                      <a:lnTo>
                        <a:pt x="4286" y="45737"/>
                      </a:lnTo>
                      <a:lnTo>
                        <a:pt x="24089" y="27322"/>
                      </a:lnTo>
                      <a:lnTo>
                        <a:pt x="53921" y="4111"/>
                      </a:lnTo>
                      <a:lnTo>
                        <a:pt x="49292" y="26551"/>
                      </a:lnTo>
                      <a:lnTo>
                        <a:pt x="18517" y="38713"/>
                      </a:lnTo>
                      <a:lnTo>
                        <a:pt x="3429" y="44366"/>
                      </a:lnTo>
                      <a:lnTo>
                        <a:pt x="3686" y="45137"/>
                      </a:lnTo>
                      <a:lnTo>
                        <a:pt x="4286" y="45737"/>
                      </a:lnTo>
                      <a:lnTo>
                        <a:pt x="3686" y="45137"/>
                      </a:lnTo>
                      <a:lnTo>
                        <a:pt x="3943" y="45908"/>
                      </a:lnTo>
                      <a:lnTo>
                        <a:pt x="19117" y="40255"/>
                      </a:lnTo>
                      <a:lnTo>
                        <a:pt x="50749" y="27751"/>
                      </a:lnTo>
                      <a:lnTo>
                        <a:pt x="56493" y="0"/>
                      </a:lnTo>
                      <a:lnTo>
                        <a:pt x="22974" y="26037"/>
                      </a:lnTo>
                      <a:lnTo>
                        <a:pt x="0" y="47450"/>
                      </a:lnTo>
                      <a:lnTo>
                        <a:pt x="3943" y="45908"/>
                      </a:lnTo>
                      <a:lnTo>
                        <a:pt x="3686" y="45137"/>
                      </a:lnTo>
                      <a:lnTo>
                        <a:pt x="3686" y="45137"/>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99" name="Freeform 171">
                  <a:extLst>
                    <a:ext uri="{FF2B5EF4-FFF2-40B4-BE49-F238E27FC236}">
                      <a16:creationId xmlns:a16="http://schemas.microsoft.com/office/drawing/2014/main" id="{CEFF2BC9-BAB4-0B4E-C5D4-A431DCD7E7E2}"/>
                    </a:ext>
                  </a:extLst>
                </p:cNvPr>
                <p:cNvSpPr/>
                <p:nvPr/>
              </p:nvSpPr>
              <p:spPr>
                <a:xfrm>
                  <a:off x="1211571" y="3203681"/>
                  <a:ext cx="89813" cy="135523"/>
                </a:xfrm>
                <a:custGeom>
                  <a:avLst/>
                  <a:gdLst>
                    <a:gd name="connsiteX0" fmla="*/ 22117 w 49120"/>
                    <a:gd name="connsiteY0" fmla="*/ 79396 h 82565"/>
                    <a:gd name="connsiteX1" fmla="*/ 3601 w 49120"/>
                    <a:gd name="connsiteY1" fmla="*/ 57127 h 82565"/>
                    <a:gd name="connsiteX2" fmla="*/ 9001 w 49120"/>
                    <a:gd name="connsiteY2" fmla="*/ 39741 h 82565"/>
                    <a:gd name="connsiteX3" fmla="*/ 0 w 49120"/>
                    <a:gd name="connsiteY3" fmla="*/ 27664 h 82565"/>
                    <a:gd name="connsiteX4" fmla="*/ 6772 w 49120"/>
                    <a:gd name="connsiteY4" fmla="*/ 12076 h 82565"/>
                    <a:gd name="connsiteX5" fmla="*/ 22546 w 49120"/>
                    <a:gd name="connsiteY5" fmla="*/ 0 h 82565"/>
                    <a:gd name="connsiteX6" fmla="*/ 37376 w 49120"/>
                    <a:gd name="connsiteY6" fmla="*/ 13361 h 82565"/>
                    <a:gd name="connsiteX7" fmla="*/ 39262 w 49120"/>
                    <a:gd name="connsiteY7" fmla="*/ 37086 h 82565"/>
                    <a:gd name="connsiteX8" fmla="*/ 49121 w 49120"/>
                    <a:gd name="connsiteY8" fmla="*/ 48220 h 82565"/>
                    <a:gd name="connsiteX9" fmla="*/ 43291 w 49120"/>
                    <a:gd name="connsiteY9" fmla="*/ 82565 h 82565"/>
                    <a:gd name="connsiteX10" fmla="*/ 22117 w 49120"/>
                    <a:gd name="connsiteY10" fmla="*/ 79396 h 82565"/>
                    <a:gd name="connsiteX11" fmla="*/ 22117 w 49120"/>
                    <a:gd name="connsiteY11" fmla="*/ 79396 h 8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120" h="82565">
                      <a:moveTo>
                        <a:pt x="22117" y="79396"/>
                      </a:moveTo>
                      <a:lnTo>
                        <a:pt x="3601" y="57127"/>
                      </a:lnTo>
                      <a:lnTo>
                        <a:pt x="9001" y="39741"/>
                      </a:lnTo>
                      <a:lnTo>
                        <a:pt x="0" y="27664"/>
                      </a:lnTo>
                      <a:lnTo>
                        <a:pt x="6772" y="12076"/>
                      </a:lnTo>
                      <a:lnTo>
                        <a:pt x="22546" y="0"/>
                      </a:lnTo>
                      <a:lnTo>
                        <a:pt x="37376" y="13361"/>
                      </a:lnTo>
                      <a:lnTo>
                        <a:pt x="39262" y="37086"/>
                      </a:lnTo>
                      <a:lnTo>
                        <a:pt x="49121" y="48220"/>
                      </a:lnTo>
                      <a:lnTo>
                        <a:pt x="43291" y="82565"/>
                      </a:lnTo>
                      <a:lnTo>
                        <a:pt x="22117" y="79396"/>
                      </a:lnTo>
                      <a:lnTo>
                        <a:pt x="22117" y="79396"/>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00" name="Freeform 172">
                  <a:extLst>
                    <a:ext uri="{FF2B5EF4-FFF2-40B4-BE49-F238E27FC236}">
                      <a16:creationId xmlns:a16="http://schemas.microsoft.com/office/drawing/2014/main" id="{4ADE79B2-18E0-2FE6-FD71-6EA79A343423}"/>
                    </a:ext>
                  </a:extLst>
                </p:cNvPr>
                <p:cNvSpPr/>
                <p:nvPr/>
              </p:nvSpPr>
              <p:spPr>
                <a:xfrm>
                  <a:off x="1209847" y="3228119"/>
                  <a:ext cx="95036" cy="112630"/>
                </a:xfrm>
                <a:custGeom>
                  <a:avLst/>
                  <a:gdLst>
                    <a:gd name="connsiteX0" fmla="*/ 23060 w 51006"/>
                    <a:gd name="connsiteY0" fmla="*/ 80510 h 84620"/>
                    <a:gd name="connsiteX1" fmla="*/ 23660 w 51006"/>
                    <a:gd name="connsiteY1" fmla="*/ 79996 h 84620"/>
                    <a:gd name="connsiteX2" fmla="*/ 5487 w 51006"/>
                    <a:gd name="connsiteY2" fmla="*/ 58070 h 84620"/>
                    <a:gd name="connsiteX3" fmla="*/ 10887 w 51006"/>
                    <a:gd name="connsiteY3" fmla="*/ 40683 h 84620"/>
                    <a:gd name="connsiteX4" fmla="*/ 1886 w 51006"/>
                    <a:gd name="connsiteY4" fmla="*/ 28692 h 84620"/>
                    <a:gd name="connsiteX5" fmla="*/ 8401 w 51006"/>
                    <a:gd name="connsiteY5" fmla="*/ 13704 h 84620"/>
                    <a:gd name="connsiteX6" fmla="*/ 23403 w 51006"/>
                    <a:gd name="connsiteY6" fmla="*/ 2227 h 84620"/>
                    <a:gd name="connsiteX7" fmla="*/ 37548 w 51006"/>
                    <a:gd name="connsiteY7" fmla="*/ 14903 h 84620"/>
                    <a:gd name="connsiteX8" fmla="*/ 39348 w 51006"/>
                    <a:gd name="connsiteY8" fmla="*/ 38456 h 84620"/>
                    <a:gd name="connsiteX9" fmla="*/ 49206 w 51006"/>
                    <a:gd name="connsiteY9" fmla="*/ 49590 h 84620"/>
                    <a:gd name="connsiteX10" fmla="*/ 43548 w 51006"/>
                    <a:gd name="connsiteY10" fmla="*/ 82737 h 84620"/>
                    <a:gd name="connsiteX11" fmla="*/ 23146 w 51006"/>
                    <a:gd name="connsiteY11" fmla="*/ 79739 h 84620"/>
                    <a:gd name="connsiteX12" fmla="*/ 23060 w 51006"/>
                    <a:gd name="connsiteY12" fmla="*/ 80510 h 84620"/>
                    <a:gd name="connsiteX13" fmla="*/ 23660 w 51006"/>
                    <a:gd name="connsiteY13" fmla="*/ 79996 h 84620"/>
                    <a:gd name="connsiteX14" fmla="*/ 23060 w 51006"/>
                    <a:gd name="connsiteY14" fmla="*/ 80510 h 84620"/>
                    <a:gd name="connsiteX15" fmla="*/ 22889 w 51006"/>
                    <a:gd name="connsiteY15" fmla="*/ 81366 h 84620"/>
                    <a:gd name="connsiteX16" fmla="*/ 44920 w 51006"/>
                    <a:gd name="connsiteY16" fmla="*/ 84621 h 84620"/>
                    <a:gd name="connsiteX17" fmla="*/ 51006 w 51006"/>
                    <a:gd name="connsiteY17" fmla="*/ 49076 h 84620"/>
                    <a:gd name="connsiteX18" fmla="*/ 40977 w 51006"/>
                    <a:gd name="connsiteY18" fmla="*/ 37771 h 84620"/>
                    <a:gd name="connsiteX19" fmla="*/ 39176 w 51006"/>
                    <a:gd name="connsiteY19" fmla="*/ 14132 h 84620"/>
                    <a:gd name="connsiteX20" fmla="*/ 23489 w 51006"/>
                    <a:gd name="connsiteY20" fmla="*/ 0 h 84620"/>
                    <a:gd name="connsiteX21" fmla="*/ 7030 w 51006"/>
                    <a:gd name="connsiteY21" fmla="*/ 12676 h 84620"/>
                    <a:gd name="connsiteX22" fmla="*/ 0 w 51006"/>
                    <a:gd name="connsiteY22" fmla="*/ 28864 h 84620"/>
                    <a:gd name="connsiteX23" fmla="*/ 9001 w 51006"/>
                    <a:gd name="connsiteY23" fmla="*/ 41025 h 84620"/>
                    <a:gd name="connsiteX24" fmla="*/ 3601 w 51006"/>
                    <a:gd name="connsiteY24" fmla="*/ 58412 h 84620"/>
                    <a:gd name="connsiteX25" fmla="*/ 22546 w 51006"/>
                    <a:gd name="connsiteY25" fmla="*/ 81366 h 84620"/>
                    <a:gd name="connsiteX26" fmla="*/ 22889 w 51006"/>
                    <a:gd name="connsiteY26" fmla="*/ 81366 h 84620"/>
                    <a:gd name="connsiteX27" fmla="*/ 23060 w 51006"/>
                    <a:gd name="connsiteY27" fmla="*/ 80510 h 84620"/>
                    <a:gd name="connsiteX28" fmla="*/ 23060 w 51006"/>
                    <a:gd name="connsiteY28" fmla="*/ 80510 h 8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1006" h="84620">
                      <a:moveTo>
                        <a:pt x="23060" y="80510"/>
                      </a:moveTo>
                      <a:lnTo>
                        <a:pt x="23660" y="79996"/>
                      </a:lnTo>
                      <a:lnTo>
                        <a:pt x="5487" y="58070"/>
                      </a:lnTo>
                      <a:lnTo>
                        <a:pt x="10887" y="40683"/>
                      </a:lnTo>
                      <a:lnTo>
                        <a:pt x="1886" y="28692"/>
                      </a:lnTo>
                      <a:lnTo>
                        <a:pt x="8401" y="13704"/>
                      </a:lnTo>
                      <a:lnTo>
                        <a:pt x="23403" y="2227"/>
                      </a:lnTo>
                      <a:lnTo>
                        <a:pt x="37548" y="14903"/>
                      </a:lnTo>
                      <a:lnTo>
                        <a:pt x="39348" y="38456"/>
                      </a:lnTo>
                      <a:lnTo>
                        <a:pt x="49206" y="49590"/>
                      </a:lnTo>
                      <a:lnTo>
                        <a:pt x="43548" y="82737"/>
                      </a:lnTo>
                      <a:lnTo>
                        <a:pt x="23146" y="79739"/>
                      </a:lnTo>
                      <a:lnTo>
                        <a:pt x="23060" y="80510"/>
                      </a:lnTo>
                      <a:lnTo>
                        <a:pt x="23660" y="79996"/>
                      </a:lnTo>
                      <a:lnTo>
                        <a:pt x="23060" y="80510"/>
                      </a:lnTo>
                      <a:lnTo>
                        <a:pt x="22889" y="81366"/>
                      </a:lnTo>
                      <a:lnTo>
                        <a:pt x="44920" y="84621"/>
                      </a:lnTo>
                      <a:lnTo>
                        <a:pt x="51006" y="49076"/>
                      </a:lnTo>
                      <a:lnTo>
                        <a:pt x="40977" y="37771"/>
                      </a:lnTo>
                      <a:lnTo>
                        <a:pt x="39176" y="14132"/>
                      </a:lnTo>
                      <a:lnTo>
                        <a:pt x="23489" y="0"/>
                      </a:lnTo>
                      <a:lnTo>
                        <a:pt x="7030" y="12676"/>
                      </a:lnTo>
                      <a:lnTo>
                        <a:pt x="0" y="28864"/>
                      </a:lnTo>
                      <a:lnTo>
                        <a:pt x="9001" y="41025"/>
                      </a:lnTo>
                      <a:lnTo>
                        <a:pt x="3601" y="58412"/>
                      </a:lnTo>
                      <a:lnTo>
                        <a:pt x="22546" y="81366"/>
                      </a:lnTo>
                      <a:lnTo>
                        <a:pt x="22889" y="81366"/>
                      </a:lnTo>
                      <a:lnTo>
                        <a:pt x="23060" y="80510"/>
                      </a:lnTo>
                      <a:lnTo>
                        <a:pt x="23060" y="80510"/>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01" name="Freeform 173">
                  <a:extLst>
                    <a:ext uri="{FF2B5EF4-FFF2-40B4-BE49-F238E27FC236}">
                      <a16:creationId xmlns:a16="http://schemas.microsoft.com/office/drawing/2014/main" id="{FF88C3DA-A91B-627E-794B-74E0BA6CB45B}"/>
                    </a:ext>
                  </a:extLst>
                </p:cNvPr>
                <p:cNvSpPr/>
                <p:nvPr/>
              </p:nvSpPr>
              <p:spPr>
                <a:xfrm>
                  <a:off x="898556" y="3098665"/>
                  <a:ext cx="144046" cy="156610"/>
                </a:xfrm>
                <a:custGeom>
                  <a:avLst/>
                  <a:gdLst>
                    <a:gd name="connsiteX0" fmla="*/ 0 w 78781"/>
                    <a:gd name="connsiteY0" fmla="*/ 65093 h 95412"/>
                    <a:gd name="connsiteX1" fmla="*/ 9001 w 78781"/>
                    <a:gd name="connsiteY1" fmla="*/ 19613 h 95412"/>
                    <a:gd name="connsiteX2" fmla="*/ 26918 w 78781"/>
                    <a:gd name="connsiteY2" fmla="*/ 13875 h 95412"/>
                    <a:gd name="connsiteX3" fmla="*/ 64036 w 78781"/>
                    <a:gd name="connsiteY3" fmla="*/ 0 h 95412"/>
                    <a:gd name="connsiteX4" fmla="*/ 68494 w 78781"/>
                    <a:gd name="connsiteY4" fmla="*/ 20983 h 95412"/>
                    <a:gd name="connsiteX5" fmla="*/ 78781 w 78781"/>
                    <a:gd name="connsiteY5" fmla="*/ 67320 h 95412"/>
                    <a:gd name="connsiteX6" fmla="*/ 62665 w 78781"/>
                    <a:gd name="connsiteY6" fmla="*/ 77084 h 95412"/>
                    <a:gd name="connsiteX7" fmla="*/ 36776 w 78781"/>
                    <a:gd name="connsiteY7" fmla="*/ 95412 h 95412"/>
                    <a:gd name="connsiteX8" fmla="*/ 29146 w 78781"/>
                    <a:gd name="connsiteY8" fmla="*/ 89588 h 95412"/>
                    <a:gd name="connsiteX9" fmla="*/ 31804 w 78781"/>
                    <a:gd name="connsiteY9" fmla="*/ 80681 h 95412"/>
                    <a:gd name="connsiteX10" fmla="*/ 38490 w 78781"/>
                    <a:gd name="connsiteY10" fmla="*/ 74857 h 95412"/>
                    <a:gd name="connsiteX11" fmla="*/ 31804 w 78781"/>
                    <a:gd name="connsiteY11" fmla="*/ 59269 h 95412"/>
                    <a:gd name="connsiteX12" fmla="*/ 36262 w 78781"/>
                    <a:gd name="connsiteY12" fmla="*/ 50790 h 95412"/>
                    <a:gd name="connsiteX13" fmla="*/ 44320 w 78781"/>
                    <a:gd name="connsiteY13" fmla="*/ 40597 h 95412"/>
                    <a:gd name="connsiteX14" fmla="*/ 36262 w 78781"/>
                    <a:gd name="connsiteY14" fmla="*/ 36143 h 95412"/>
                    <a:gd name="connsiteX15" fmla="*/ 26918 w 78781"/>
                    <a:gd name="connsiteY15" fmla="*/ 38799 h 95412"/>
                    <a:gd name="connsiteX16" fmla="*/ 7201 w 78781"/>
                    <a:gd name="connsiteY16" fmla="*/ 59697 h 95412"/>
                    <a:gd name="connsiteX17" fmla="*/ 0 w 78781"/>
                    <a:gd name="connsiteY17" fmla="*/ 65093 h 95412"/>
                    <a:gd name="connsiteX18" fmla="*/ 0 w 78781"/>
                    <a:gd name="connsiteY18" fmla="*/ 65093 h 95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8781" h="95412">
                      <a:moveTo>
                        <a:pt x="0" y="65093"/>
                      </a:moveTo>
                      <a:lnTo>
                        <a:pt x="9001" y="19613"/>
                      </a:lnTo>
                      <a:lnTo>
                        <a:pt x="26918" y="13875"/>
                      </a:lnTo>
                      <a:lnTo>
                        <a:pt x="64036" y="0"/>
                      </a:lnTo>
                      <a:lnTo>
                        <a:pt x="68494" y="20983"/>
                      </a:lnTo>
                      <a:lnTo>
                        <a:pt x="78781" y="67320"/>
                      </a:lnTo>
                      <a:lnTo>
                        <a:pt x="62665" y="77084"/>
                      </a:lnTo>
                      <a:lnTo>
                        <a:pt x="36776" y="95412"/>
                      </a:lnTo>
                      <a:lnTo>
                        <a:pt x="29146" y="89588"/>
                      </a:lnTo>
                      <a:lnTo>
                        <a:pt x="31804" y="80681"/>
                      </a:lnTo>
                      <a:lnTo>
                        <a:pt x="38490" y="74857"/>
                      </a:lnTo>
                      <a:lnTo>
                        <a:pt x="31804" y="59269"/>
                      </a:lnTo>
                      <a:lnTo>
                        <a:pt x="36262" y="50790"/>
                      </a:lnTo>
                      <a:lnTo>
                        <a:pt x="44320" y="40597"/>
                      </a:lnTo>
                      <a:lnTo>
                        <a:pt x="36262" y="36143"/>
                      </a:lnTo>
                      <a:lnTo>
                        <a:pt x="26918" y="38799"/>
                      </a:lnTo>
                      <a:lnTo>
                        <a:pt x="7201" y="59697"/>
                      </a:lnTo>
                      <a:lnTo>
                        <a:pt x="0" y="65093"/>
                      </a:lnTo>
                      <a:lnTo>
                        <a:pt x="0" y="65093"/>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02" name="Freeform 174">
                  <a:extLst>
                    <a:ext uri="{FF2B5EF4-FFF2-40B4-BE49-F238E27FC236}">
                      <a16:creationId xmlns:a16="http://schemas.microsoft.com/office/drawing/2014/main" id="{DB22B864-CF24-0CCE-8FF1-A48DA8080BAB}"/>
                    </a:ext>
                  </a:extLst>
                </p:cNvPr>
                <p:cNvSpPr/>
                <p:nvPr/>
              </p:nvSpPr>
              <p:spPr>
                <a:xfrm>
                  <a:off x="896361" y="3096839"/>
                  <a:ext cx="147965" cy="160124"/>
                </a:xfrm>
                <a:custGeom>
                  <a:avLst/>
                  <a:gdLst>
                    <a:gd name="connsiteX0" fmla="*/ 1200 w 80924"/>
                    <a:gd name="connsiteY0" fmla="*/ 66206 h 97553"/>
                    <a:gd name="connsiteX1" fmla="*/ 2057 w 80924"/>
                    <a:gd name="connsiteY1" fmla="*/ 66378 h 97553"/>
                    <a:gd name="connsiteX2" fmla="*/ 10887 w 80924"/>
                    <a:gd name="connsiteY2" fmla="*/ 21412 h 97553"/>
                    <a:gd name="connsiteX3" fmla="*/ 28375 w 80924"/>
                    <a:gd name="connsiteY3" fmla="*/ 15759 h 97553"/>
                    <a:gd name="connsiteX4" fmla="*/ 64637 w 80924"/>
                    <a:gd name="connsiteY4" fmla="*/ 2226 h 97553"/>
                    <a:gd name="connsiteX5" fmla="*/ 68923 w 80924"/>
                    <a:gd name="connsiteY5" fmla="*/ 22268 h 97553"/>
                    <a:gd name="connsiteX6" fmla="*/ 79038 w 80924"/>
                    <a:gd name="connsiteY6" fmla="*/ 68005 h 97553"/>
                    <a:gd name="connsiteX7" fmla="*/ 63437 w 80924"/>
                    <a:gd name="connsiteY7" fmla="*/ 77512 h 97553"/>
                    <a:gd name="connsiteX8" fmla="*/ 37976 w 80924"/>
                    <a:gd name="connsiteY8" fmla="*/ 95412 h 97553"/>
                    <a:gd name="connsiteX9" fmla="*/ 31290 w 80924"/>
                    <a:gd name="connsiteY9" fmla="*/ 90359 h 97553"/>
                    <a:gd name="connsiteX10" fmla="*/ 33776 w 80924"/>
                    <a:gd name="connsiteY10" fmla="*/ 82222 h 97553"/>
                    <a:gd name="connsiteX11" fmla="*/ 40719 w 80924"/>
                    <a:gd name="connsiteY11" fmla="*/ 76227 h 97553"/>
                    <a:gd name="connsiteX12" fmla="*/ 33947 w 80924"/>
                    <a:gd name="connsiteY12" fmla="*/ 60468 h 97553"/>
                    <a:gd name="connsiteX13" fmla="*/ 38233 w 80924"/>
                    <a:gd name="connsiteY13" fmla="*/ 52417 h 97553"/>
                    <a:gd name="connsiteX14" fmla="*/ 46806 w 80924"/>
                    <a:gd name="connsiteY14" fmla="*/ 41454 h 97553"/>
                    <a:gd name="connsiteX15" fmla="*/ 37633 w 80924"/>
                    <a:gd name="connsiteY15" fmla="*/ 36315 h 97553"/>
                    <a:gd name="connsiteX16" fmla="*/ 27603 w 80924"/>
                    <a:gd name="connsiteY16" fmla="*/ 39141 h 97553"/>
                    <a:gd name="connsiteX17" fmla="*/ 7801 w 80924"/>
                    <a:gd name="connsiteY17" fmla="*/ 60211 h 97553"/>
                    <a:gd name="connsiteX18" fmla="*/ 772 w 80924"/>
                    <a:gd name="connsiteY18" fmla="*/ 65521 h 97553"/>
                    <a:gd name="connsiteX19" fmla="*/ 1200 w 80924"/>
                    <a:gd name="connsiteY19" fmla="*/ 66206 h 97553"/>
                    <a:gd name="connsiteX20" fmla="*/ 2057 w 80924"/>
                    <a:gd name="connsiteY20" fmla="*/ 66378 h 97553"/>
                    <a:gd name="connsiteX21" fmla="*/ 1200 w 80924"/>
                    <a:gd name="connsiteY21" fmla="*/ 66206 h 97553"/>
                    <a:gd name="connsiteX22" fmla="*/ 1715 w 80924"/>
                    <a:gd name="connsiteY22" fmla="*/ 66891 h 97553"/>
                    <a:gd name="connsiteX23" fmla="*/ 8915 w 80924"/>
                    <a:gd name="connsiteY23" fmla="*/ 61496 h 97553"/>
                    <a:gd name="connsiteX24" fmla="*/ 28546 w 80924"/>
                    <a:gd name="connsiteY24" fmla="*/ 40683 h 97553"/>
                    <a:gd name="connsiteX25" fmla="*/ 37376 w 80924"/>
                    <a:gd name="connsiteY25" fmla="*/ 38113 h 97553"/>
                    <a:gd name="connsiteX26" fmla="*/ 44320 w 80924"/>
                    <a:gd name="connsiteY26" fmla="*/ 41967 h 97553"/>
                    <a:gd name="connsiteX27" fmla="*/ 36776 w 80924"/>
                    <a:gd name="connsiteY27" fmla="*/ 51474 h 97553"/>
                    <a:gd name="connsiteX28" fmla="*/ 32061 w 80924"/>
                    <a:gd name="connsiteY28" fmla="*/ 60382 h 97553"/>
                    <a:gd name="connsiteX29" fmla="*/ 38748 w 80924"/>
                    <a:gd name="connsiteY29" fmla="*/ 75799 h 97553"/>
                    <a:gd name="connsiteX30" fmla="*/ 32318 w 80924"/>
                    <a:gd name="connsiteY30" fmla="*/ 81280 h 97553"/>
                    <a:gd name="connsiteX31" fmla="*/ 29404 w 80924"/>
                    <a:gd name="connsiteY31" fmla="*/ 91044 h 97553"/>
                    <a:gd name="connsiteX32" fmla="*/ 37891 w 80924"/>
                    <a:gd name="connsiteY32" fmla="*/ 97553 h 97553"/>
                    <a:gd name="connsiteX33" fmla="*/ 64380 w 80924"/>
                    <a:gd name="connsiteY33" fmla="*/ 78882 h 97553"/>
                    <a:gd name="connsiteX34" fmla="*/ 80924 w 80924"/>
                    <a:gd name="connsiteY34" fmla="*/ 68861 h 97553"/>
                    <a:gd name="connsiteX35" fmla="*/ 70552 w 80924"/>
                    <a:gd name="connsiteY35" fmla="*/ 21926 h 97553"/>
                    <a:gd name="connsiteX36" fmla="*/ 65837 w 80924"/>
                    <a:gd name="connsiteY36" fmla="*/ 0 h 97553"/>
                    <a:gd name="connsiteX37" fmla="*/ 27861 w 80924"/>
                    <a:gd name="connsiteY37" fmla="*/ 14132 h 97553"/>
                    <a:gd name="connsiteX38" fmla="*/ 9430 w 80924"/>
                    <a:gd name="connsiteY38" fmla="*/ 20127 h 97553"/>
                    <a:gd name="connsiteX39" fmla="*/ 0 w 80924"/>
                    <a:gd name="connsiteY39" fmla="*/ 68176 h 97553"/>
                    <a:gd name="connsiteX40" fmla="*/ 1715 w 80924"/>
                    <a:gd name="connsiteY40" fmla="*/ 66891 h 97553"/>
                    <a:gd name="connsiteX41" fmla="*/ 1200 w 80924"/>
                    <a:gd name="connsiteY41" fmla="*/ 66206 h 97553"/>
                    <a:gd name="connsiteX42" fmla="*/ 1200 w 80924"/>
                    <a:gd name="connsiteY42" fmla="*/ 66206 h 97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0924" h="97553">
                      <a:moveTo>
                        <a:pt x="1200" y="66206"/>
                      </a:moveTo>
                      <a:lnTo>
                        <a:pt x="2057" y="66378"/>
                      </a:lnTo>
                      <a:lnTo>
                        <a:pt x="10887" y="21412"/>
                      </a:lnTo>
                      <a:lnTo>
                        <a:pt x="28375" y="15759"/>
                      </a:lnTo>
                      <a:lnTo>
                        <a:pt x="64637" y="2226"/>
                      </a:lnTo>
                      <a:lnTo>
                        <a:pt x="68923" y="22268"/>
                      </a:lnTo>
                      <a:lnTo>
                        <a:pt x="79038" y="68005"/>
                      </a:lnTo>
                      <a:lnTo>
                        <a:pt x="63437" y="77512"/>
                      </a:lnTo>
                      <a:lnTo>
                        <a:pt x="37976" y="95412"/>
                      </a:lnTo>
                      <a:lnTo>
                        <a:pt x="31290" y="90359"/>
                      </a:lnTo>
                      <a:lnTo>
                        <a:pt x="33776" y="82222"/>
                      </a:lnTo>
                      <a:lnTo>
                        <a:pt x="40719" y="76227"/>
                      </a:lnTo>
                      <a:lnTo>
                        <a:pt x="33947" y="60468"/>
                      </a:lnTo>
                      <a:lnTo>
                        <a:pt x="38233" y="52417"/>
                      </a:lnTo>
                      <a:lnTo>
                        <a:pt x="46806" y="41454"/>
                      </a:lnTo>
                      <a:lnTo>
                        <a:pt x="37633" y="36315"/>
                      </a:lnTo>
                      <a:lnTo>
                        <a:pt x="27603" y="39141"/>
                      </a:lnTo>
                      <a:lnTo>
                        <a:pt x="7801" y="60211"/>
                      </a:lnTo>
                      <a:lnTo>
                        <a:pt x="772" y="65521"/>
                      </a:lnTo>
                      <a:lnTo>
                        <a:pt x="1200" y="66206"/>
                      </a:lnTo>
                      <a:lnTo>
                        <a:pt x="2057" y="66378"/>
                      </a:lnTo>
                      <a:lnTo>
                        <a:pt x="1200" y="66206"/>
                      </a:lnTo>
                      <a:lnTo>
                        <a:pt x="1715" y="66891"/>
                      </a:lnTo>
                      <a:lnTo>
                        <a:pt x="8915" y="61496"/>
                      </a:lnTo>
                      <a:lnTo>
                        <a:pt x="28546" y="40683"/>
                      </a:lnTo>
                      <a:lnTo>
                        <a:pt x="37376" y="38113"/>
                      </a:lnTo>
                      <a:lnTo>
                        <a:pt x="44320" y="41967"/>
                      </a:lnTo>
                      <a:lnTo>
                        <a:pt x="36776" y="51474"/>
                      </a:lnTo>
                      <a:lnTo>
                        <a:pt x="32061" y="60382"/>
                      </a:lnTo>
                      <a:lnTo>
                        <a:pt x="38748" y="75799"/>
                      </a:lnTo>
                      <a:lnTo>
                        <a:pt x="32318" y="81280"/>
                      </a:lnTo>
                      <a:lnTo>
                        <a:pt x="29404" y="91044"/>
                      </a:lnTo>
                      <a:lnTo>
                        <a:pt x="37891" y="97553"/>
                      </a:lnTo>
                      <a:lnTo>
                        <a:pt x="64380" y="78882"/>
                      </a:lnTo>
                      <a:lnTo>
                        <a:pt x="80924" y="68861"/>
                      </a:lnTo>
                      <a:lnTo>
                        <a:pt x="70552" y="21926"/>
                      </a:lnTo>
                      <a:lnTo>
                        <a:pt x="65837" y="0"/>
                      </a:lnTo>
                      <a:lnTo>
                        <a:pt x="27861" y="14132"/>
                      </a:lnTo>
                      <a:lnTo>
                        <a:pt x="9430" y="20127"/>
                      </a:lnTo>
                      <a:lnTo>
                        <a:pt x="0" y="68176"/>
                      </a:lnTo>
                      <a:lnTo>
                        <a:pt x="1715" y="66891"/>
                      </a:lnTo>
                      <a:lnTo>
                        <a:pt x="1200" y="66206"/>
                      </a:lnTo>
                      <a:lnTo>
                        <a:pt x="1200" y="66206"/>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03" name="Freeform 175">
                  <a:extLst>
                    <a:ext uri="{FF2B5EF4-FFF2-40B4-BE49-F238E27FC236}">
                      <a16:creationId xmlns:a16="http://schemas.microsoft.com/office/drawing/2014/main" id="{9FE4E174-E2EA-B02C-0D05-41AC94150EFD}"/>
                    </a:ext>
                  </a:extLst>
                </p:cNvPr>
                <p:cNvSpPr/>
                <p:nvPr/>
              </p:nvSpPr>
              <p:spPr>
                <a:xfrm>
                  <a:off x="1017680" y="3007989"/>
                  <a:ext cx="133231" cy="163217"/>
                </a:xfrm>
                <a:custGeom>
                  <a:avLst/>
                  <a:gdLst>
                    <a:gd name="connsiteX0" fmla="*/ 0 w 72866"/>
                    <a:gd name="connsiteY0" fmla="*/ 66463 h 99437"/>
                    <a:gd name="connsiteX1" fmla="*/ 12516 w 72866"/>
                    <a:gd name="connsiteY1" fmla="*/ 56614 h 99437"/>
                    <a:gd name="connsiteX2" fmla="*/ 20574 w 72866"/>
                    <a:gd name="connsiteY2" fmla="*/ 52588 h 99437"/>
                    <a:gd name="connsiteX3" fmla="*/ 33519 w 72866"/>
                    <a:gd name="connsiteY3" fmla="*/ 47278 h 99437"/>
                    <a:gd name="connsiteX4" fmla="*/ 20060 w 72866"/>
                    <a:gd name="connsiteY4" fmla="*/ 45479 h 99437"/>
                    <a:gd name="connsiteX5" fmla="*/ 25460 w 72866"/>
                    <a:gd name="connsiteY5" fmla="*/ 30319 h 99437"/>
                    <a:gd name="connsiteX6" fmla="*/ 51864 w 72866"/>
                    <a:gd name="connsiteY6" fmla="*/ 11990 h 99437"/>
                    <a:gd name="connsiteX7" fmla="*/ 67466 w 72866"/>
                    <a:gd name="connsiteY7" fmla="*/ 0 h 99437"/>
                    <a:gd name="connsiteX8" fmla="*/ 72866 w 72866"/>
                    <a:gd name="connsiteY8" fmla="*/ 10706 h 99437"/>
                    <a:gd name="connsiteX9" fmla="*/ 63951 w 72866"/>
                    <a:gd name="connsiteY9" fmla="*/ 21840 h 99437"/>
                    <a:gd name="connsiteX10" fmla="*/ 46892 w 72866"/>
                    <a:gd name="connsiteY10" fmla="*/ 51303 h 99437"/>
                    <a:gd name="connsiteX11" fmla="*/ 18345 w 72866"/>
                    <a:gd name="connsiteY11" fmla="*/ 99438 h 99437"/>
                    <a:gd name="connsiteX12" fmla="*/ 6258 w 72866"/>
                    <a:gd name="connsiteY12" fmla="*/ 93614 h 99437"/>
                    <a:gd name="connsiteX13" fmla="*/ 0 w 72866"/>
                    <a:gd name="connsiteY13" fmla="*/ 66463 h 99437"/>
                    <a:gd name="connsiteX14" fmla="*/ 0 w 72866"/>
                    <a:gd name="connsiteY14" fmla="*/ 66463 h 9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2866" h="99437">
                      <a:moveTo>
                        <a:pt x="0" y="66463"/>
                      </a:moveTo>
                      <a:lnTo>
                        <a:pt x="12516" y="56614"/>
                      </a:lnTo>
                      <a:lnTo>
                        <a:pt x="20574" y="52588"/>
                      </a:lnTo>
                      <a:lnTo>
                        <a:pt x="33519" y="47278"/>
                      </a:lnTo>
                      <a:lnTo>
                        <a:pt x="20060" y="45479"/>
                      </a:lnTo>
                      <a:lnTo>
                        <a:pt x="25460" y="30319"/>
                      </a:lnTo>
                      <a:lnTo>
                        <a:pt x="51864" y="11990"/>
                      </a:lnTo>
                      <a:lnTo>
                        <a:pt x="67466" y="0"/>
                      </a:lnTo>
                      <a:lnTo>
                        <a:pt x="72866" y="10706"/>
                      </a:lnTo>
                      <a:lnTo>
                        <a:pt x="63951" y="21840"/>
                      </a:lnTo>
                      <a:lnTo>
                        <a:pt x="46892" y="51303"/>
                      </a:lnTo>
                      <a:lnTo>
                        <a:pt x="18345" y="99438"/>
                      </a:lnTo>
                      <a:lnTo>
                        <a:pt x="6258" y="93614"/>
                      </a:lnTo>
                      <a:lnTo>
                        <a:pt x="0" y="66463"/>
                      </a:lnTo>
                      <a:lnTo>
                        <a:pt x="0" y="66463"/>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04" name="Freeform 176">
                  <a:extLst>
                    <a:ext uri="{FF2B5EF4-FFF2-40B4-BE49-F238E27FC236}">
                      <a16:creationId xmlns:a16="http://schemas.microsoft.com/office/drawing/2014/main" id="{2183E541-08B5-0267-5EEB-C14F4DC373E8}"/>
                    </a:ext>
                  </a:extLst>
                </p:cNvPr>
                <p:cNvSpPr/>
                <p:nvPr/>
              </p:nvSpPr>
              <p:spPr>
                <a:xfrm>
                  <a:off x="1015956" y="3005880"/>
                  <a:ext cx="136834" cy="167155"/>
                </a:xfrm>
                <a:custGeom>
                  <a:avLst/>
                  <a:gdLst>
                    <a:gd name="connsiteX0" fmla="*/ 943 w 74837"/>
                    <a:gd name="connsiteY0" fmla="*/ 67748 h 101836"/>
                    <a:gd name="connsiteX1" fmla="*/ 1457 w 74837"/>
                    <a:gd name="connsiteY1" fmla="*/ 68347 h 101836"/>
                    <a:gd name="connsiteX2" fmla="*/ 13887 w 74837"/>
                    <a:gd name="connsiteY2" fmla="*/ 58584 h 101836"/>
                    <a:gd name="connsiteX3" fmla="*/ 21860 w 74837"/>
                    <a:gd name="connsiteY3" fmla="*/ 54644 h 101836"/>
                    <a:gd name="connsiteX4" fmla="*/ 37633 w 74837"/>
                    <a:gd name="connsiteY4" fmla="*/ 48134 h 101836"/>
                    <a:gd name="connsiteX5" fmla="*/ 22203 w 74837"/>
                    <a:gd name="connsiteY5" fmla="*/ 46079 h 101836"/>
                    <a:gd name="connsiteX6" fmla="*/ 27089 w 74837"/>
                    <a:gd name="connsiteY6" fmla="*/ 32118 h 101836"/>
                    <a:gd name="connsiteX7" fmla="*/ 53321 w 74837"/>
                    <a:gd name="connsiteY7" fmla="*/ 13961 h 101836"/>
                    <a:gd name="connsiteX8" fmla="*/ 68151 w 74837"/>
                    <a:gd name="connsiteY8" fmla="*/ 2569 h 101836"/>
                    <a:gd name="connsiteX9" fmla="*/ 72781 w 74837"/>
                    <a:gd name="connsiteY9" fmla="*/ 11905 h 101836"/>
                    <a:gd name="connsiteX10" fmla="*/ 64208 w 74837"/>
                    <a:gd name="connsiteY10" fmla="*/ 22611 h 101836"/>
                    <a:gd name="connsiteX11" fmla="*/ 47149 w 74837"/>
                    <a:gd name="connsiteY11" fmla="*/ 52160 h 101836"/>
                    <a:gd name="connsiteX12" fmla="*/ 18945 w 74837"/>
                    <a:gd name="connsiteY12" fmla="*/ 99609 h 101836"/>
                    <a:gd name="connsiteX13" fmla="*/ 7887 w 74837"/>
                    <a:gd name="connsiteY13" fmla="*/ 94299 h 101836"/>
                    <a:gd name="connsiteX14" fmla="*/ 1714 w 74837"/>
                    <a:gd name="connsiteY14" fmla="*/ 67491 h 101836"/>
                    <a:gd name="connsiteX15" fmla="*/ 943 w 74837"/>
                    <a:gd name="connsiteY15" fmla="*/ 67748 h 101836"/>
                    <a:gd name="connsiteX16" fmla="*/ 1457 w 74837"/>
                    <a:gd name="connsiteY16" fmla="*/ 68347 h 101836"/>
                    <a:gd name="connsiteX17" fmla="*/ 943 w 74837"/>
                    <a:gd name="connsiteY17" fmla="*/ 67748 h 101836"/>
                    <a:gd name="connsiteX18" fmla="*/ 86 w 74837"/>
                    <a:gd name="connsiteY18" fmla="*/ 67919 h 101836"/>
                    <a:gd name="connsiteX19" fmla="*/ 6429 w 74837"/>
                    <a:gd name="connsiteY19" fmla="*/ 95498 h 101836"/>
                    <a:gd name="connsiteX20" fmla="*/ 19545 w 74837"/>
                    <a:gd name="connsiteY20" fmla="*/ 101836 h 101836"/>
                    <a:gd name="connsiteX21" fmla="*/ 48606 w 74837"/>
                    <a:gd name="connsiteY21" fmla="*/ 52931 h 101836"/>
                    <a:gd name="connsiteX22" fmla="*/ 48606 w 74837"/>
                    <a:gd name="connsiteY22" fmla="*/ 52931 h 101836"/>
                    <a:gd name="connsiteX23" fmla="*/ 65580 w 74837"/>
                    <a:gd name="connsiteY23" fmla="*/ 23553 h 101836"/>
                    <a:gd name="connsiteX24" fmla="*/ 74838 w 74837"/>
                    <a:gd name="connsiteY24" fmla="*/ 12077 h 101836"/>
                    <a:gd name="connsiteX25" fmla="*/ 68751 w 74837"/>
                    <a:gd name="connsiteY25" fmla="*/ 0 h 101836"/>
                    <a:gd name="connsiteX26" fmla="*/ 52292 w 74837"/>
                    <a:gd name="connsiteY26" fmla="*/ 12591 h 101836"/>
                    <a:gd name="connsiteX27" fmla="*/ 25718 w 74837"/>
                    <a:gd name="connsiteY27" fmla="*/ 31090 h 101836"/>
                    <a:gd name="connsiteX28" fmla="*/ 19888 w 74837"/>
                    <a:gd name="connsiteY28" fmla="*/ 47449 h 101836"/>
                    <a:gd name="connsiteX29" fmla="*/ 31290 w 74837"/>
                    <a:gd name="connsiteY29" fmla="*/ 48991 h 101836"/>
                    <a:gd name="connsiteX30" fmla="*/ 21174 w 74837"/>
                    <a:gd name="connsiteY30" fmla="*/ 53102 h 101836"/>
                    <a:gd name="connsiteX31" fmla="*/ 13030 w 74837"/>
                    <a:gd name="connsiteY31" fmla="*/ 57213 h 101836"/>
                    <a:gd name="connsiteX32" fmla="*/ 0 w 74837"/>
                    <a:gd name="connsiteY32" fmla="*/ 67405 h 101836"/>
                    <a:gd name="connsiteX33" fmla="*/ 86 w 74837"/>
                    <a:gd name="connsiteY33" fmla="*/ 67919 h 101836"/>
                    <a:gd name="connsiteX34" fmla="*/ 943 w 74837"/>
                    <a:gd name="connsiteY34" fmla="*/ 67748 h 101836"/>
                    <a:gd name="connsiteX35" fmla="*/ 943 w 74837"/>
                    <a:gd name="connsiteY35" fmla="*/ 67748 h 101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4837" h="101836">
                      <a:moveTo>
                        <a:pt x="943" y="67748"/>
                      </a:moveTo>
                      <a:lnTo>
                        <a:pt x="1457" y="68347"/>
                      </a:lnTo>
                      <a:lnTo>
                        <a:pt x="13887" y="58584"/>
                      </a:lnTo>
                      <a:lnTo>
                        <a:pt x="21860" y="54644"/>
                      </a:lnTo>
                      <a:lnTo>
                        <a:pt x="37633" y="48134"/>
                      </a:lnTo>
                      <a:lnTo>
                        <a:pt x="22203" y="46079"/>
                      </a:lnTo>
                      <a:lnTo>
                        <a:pt x="27089" y="32118"/>
                      </a:lnTo>
                      <a:lnTo>
                        <a:pt x="53321" y="13961"/>
                      </a:lnTo>
                      <a:lnTo>
                        <a:pt x="68151" y="2569"/>
                      </a:lnTo>
                      <a:lnTo>
                        <a:pt x="72781" y="11905"/>
                      </a:lnTo>
                      <a:lnTo>
                        <a:pt x="64208" y="22611"/>
                      </a:lnTo>
                      <a:lnTo>
                        <a:pt x="47149" y="52160"/>
                      </a:lnTo>
                      <a:lnTo>
                        <a:pt x="18945" y="99609"/>
                      </a:lnTo>
                      <a:lnTo>
                        <a:pt x="7887" y="94299"/>
                      </a:lnTo>
                      <a:lnTo>
                        <a:pt x="1714" y="67491"/>
                      </a:lnTo>
                      <a:lnTo>
                        <a:pt x="943" y="67748"/>
                      </a:lnTo>
                      <a:lnTo>
                        <a:pt x="1457" y="68347"/>
                      </a:lnTo>
                      <a:lnTo>
                        <a:pt x="943" y="67748"/>
                      </a:lnTo>
                      <a:lnTo>
                        <a:pt x="86" y="67919"/>
                      </a:lnTo>
                      <a:lnTo>
                        <a:pt x="6429" y="95498"/>
                      </a:lnTo>
                      <a:lnTo>
                        <a:pt x="19545" y="101836"/>
                      </a:lnTo>
                      <a:lnTo>
                        <a:pt x="48606" y="52931"/>
                      </a:lnTo>
                      <a:lnTo>
                        <a:pt x="48606" y="52931"/>
                      </a:lnTo>
                      <a:lnTo>
                        <a:pt x="65580" y="23553"/>
                      </a:lnTo>
                      <a:lnTo>
                        <a:pt x="74838" y="12077"/>
                      </a:lnTo>
                      <a:lnTo>
                        <a:pt x="68751" y="0"/>
                      </a:lnTo>
                      <a:lnTo>
                        <a:pt x="52292" y="12591"/>
                      </a:lnTo>
                      <a:lnTo>
                        <a:pt x="25718" y="31090"/>
                      </a:lnTo>
                      <a:lnTo>
                        <a:pt x="19888" y="47449"/>
                      </a:lnTo>
                      <a:lnTo>
                        <a:pt x="31290" y="48991"/>
                      </a:lnTo>
                      <a:lnTo>
                        <a:pt x="21174" y="53102"/>
                      </a:lnTo>
                      <a:lnTo>
                        <a:pt x="13030" y="57213"/>
                      </a:lnTo>
                      <a:lnTo>
                        <a:pt x="0" y="67405"/>
                      </a:lnTo>
                      <a:lnTo>
                        <a:pt x="86" y="67919"/>
                      </a:lnTo>
                      <a:lnTo>
                        <a:pt x="943" y="67748"/>
                      </a:lnTo>
                      <a:lnTo>
                        <a:pt x="943" y="67748"/>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05" name="Freeform 177">
                  <a:extLst>
                    <a:ext uri="{FF2B5EF4-FFF2-40B4-BE49-F238E27FC236}">
                      <a16:creationId xmlns:a16="http://schemas.microsoft.com/office/drawing/2014/main" id="{B7E70B89-747C-301C-9C3C-72D970091786}"/>
                    </a:ext>
                  </a:extLst>
                </p:cNvPr>
                <p:cNvSpPr/>
                <p:nvPr/>
              </p:nvSpPr>
              <p:spPr>
                <a:xfrm>
                  <a:off x="951221" y="2771807"/>
                  <a:ext cx="213953" cy="180087"/>
                </a:xfrm>
                <a:custGeom>
                  <a:avLst/>
                  <a:gdLst>
                    <a:gd name="connsiteX0" fmla="*/ 0 w 117014"/>
                    <a:gd name="connsiteY0" fmla="*/ 83079 h 109715"/>
                    <a:gd name="connsiteX1" fmla="*/ 43634 w 117014"/>
                    <a:gd name="connsiteY1" fmla="*/ 85306 h 109715"/>
                    <a:gd name="connsiteX2" fmla="*/ 30261 w 117014"/>
                    <a:gd name="connsiteY2" fmla="*/ 76398 h 109715"/>
                    <a:gd name="connsiteX3" fmla="*/ 43634 w 117014"/>
                    <a:gd name="connsiteY3" fmla="*/ 45308 h 109715"/>
                    <a:gd name="connsiteX4" fmla="*/ 12430 w 117014"/>
                    <a:gd name="connsiteY4" fmla="*/ 31090 h 109715"/>
                    <a:gd name="connsiteX5" fmla="*/ 20060 w 117014"/>
                    <a:gd name="connsiteY5" fmla="*/ 14731 h 109715"/>
                    <a:gd name="connsiteX6" fmla="*/ 41405 w 117014"/>
                    <a:gd name="connsiteY6" fmla="*/ 0 h 109715"/>
                    <a:gd name="connsiteX7" fmla="*/ 52464 w 117014"/>
                    <a:gd name="connsiteY7" fmla="*/ 6252 h 109715"/>
                    <a:gd name="connsiteX8" fmla="*/ 63608 w 117014"/>
                    <a:gd name="connsiteY8" fmla="*/ 27579 h 109715"/>
                    <a:gd name="connsiteX9" fmla="*/ 74324 w 117014"/>
                    <a:gd name="connsiteY9" fmla="*/ 42225 h 109715"/>
                    <a:gd name="connsiteX10" fmla="*/ 93440 w 117014"/>
                    <a:gd name="connsiteY10" fmla="*/ 43081 h 109715"/>
                    <a:gd name="connsiteX11" fmla="*/ 111700 w 117014"/>
                    <a:gd name="connsiteY11" fmla="*/ 53273 h 109715"/>
                    <a:gd name="connsiteX12" fmla="*/ 117015 w 117014"/>
                    <a:gd name="connsiteY12" fmla="*/ 60382 h 109715"/>
                    <a:gd name="connsiteX13" fmla="*/ 111271 w 117014"/>
                    <a:gd name="connsiteY13" fmla="*/ 87019 h 109715"/>
                    <a:gd name="connsiteX14" fmla="*/ 89411 w 117014"/>
                    <a:gd name="connsiteY14" fmla="*/ 97297 h 109715"/>
                    <a:gd name="connsiteX15" fmla="*/ 75181 w 117014"/>
                    <a:gd name="connsiteY15" fmla="*/ 90188 h 109715"/>
                    <a:gd name="connsiteX16" fmla="*/ 14659 w 117014"/>
                    <a:gd name="connsiteY16" fmla="*/ 109716 h 109715"/>
                    <a:gd name="connsiteX17" fmla="*/ 0 w 117014"/>
                    <a:gd name="connsiteY17" fmla="*/ 83079 h 109715"/>
                    <a:gd name="connsiteX18" fmla="*/ 0 w 117014"/>
                    <a:gd name="connsiteY18" fmla="*/ 83079 h 1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7014" h="109715">
                      <a:moveTo>
                        <a:pt x="0" y="83079"/>
                      </a:moveTo>
                      <a:lnTo>
                        <a:pt x="43634" y="85306"/>
                      </a:lnTo>
                      <a:lnTo>
                        <a:pt x="30261" y="76398"/>
                      </a:lnTo>
                      <a:lnTo>
                        <a:pt x="43634" y="45308"/>
                      </a:lnTo>
                      <a:lnTo>
                        <a:pt x="12430" y="31090"/>
                      </a:lnTo>
                      <a:lnTo>
                        <a:pt x="20060" y="14731"/>
                      </a:lnTo>
                      <a:lnTo>
                        <a:pt x="41405" y="0"/>
                      </a:lnTo>
                      <a:lnTo>
                        <a:pt x="52464" y="6252"/>
                      </a:lnTo>
                      <a:lnTo>
                        <a:pt x="63608" y="27579"/>
                      </a:lnTo>
                      <a:lnTo>
                        <a:pt x="74324" y="42225"/>
                      </a:lnTo>
                      <a:lnTo>
                        <a:pt x="93440" y="43081"/>
                      </a:lnTo>
                      <a:lnTo>
                        <a:pt x="111700" y="53273"/>
                      </a:lnTo>
                      <a:lnTo>
                        <a:pt x="117015" y="60382"/>
                      </a:lnTo>
                      <a:lnTo>
                        <a:pt x="111271" y="87019"/>
                      </a:lnTo>
                      <a:lnTo>
                        <a:pt x="89411" y="97297"/>
                      </a:lnTo>
                      <a:lnTo>
                        <a:pt x="75181" y="90188"/>
                      </a:lnTo>
                      <a:lnTo>
                        <a:pt x="14659" y="109716"/>
                      </a:lnTo>
                      <a:lnTo>
                        <a:pt x="0" y="83079"/>
                      </a:lnTo>
                      <a:lnTo>
                        <a:pt x="0" y="83079"/>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06" name="Freeform 178">
                  <a:extLst>
                    <a:ext uri="{FF2B5EF4-FFF2-40B4-BE49-F238E27FC236}">
                      <a16:creationId xmlns:a16="http://schemas.microsoft.com/office/drawing/2014/main" id="{EDD4BB83-7246-7D64-A026-CD5972218F7F}"/>
                    </a:ext>
                  </a:extLst>
                </p:cNvPr>
                <p:cNvSpPr/>
                <p:nvPr/>
              </p:nvSpPr>
              <p:spPr>
                <a:xfrm>
                  <a:off x="948557" y="2770261"/>
                  <a:ext cx="218342" cy="183322"/>
                </a:xfrm>
                <a:custGeom>
                  <a:avLst/>
                  <a:gdLst>
                    <a:gd name="connsiteX0" fmla="*/ 1457 w 119414"/>
                    <a:gd name="connsiteY0" fmla="*/ 84021 h 111686"/>
                    <a:gd name="connsiteX1" fmla="*/ 1372 w 119414"/>
                    <a:gd name="connsiteY1" fmla="*/ 84878 h 111686"/>
                    <a:gd name="connsiteX2" fmla="*/ 48092 w 119414"/>
                    <a:gd name="connsiteY2" fmla="*/ 87190 h 111686"/>
                    <a:gd name="connsiteX3" fmla="*/ 32747 w 119414"/>
                    <a:gd name="connsiteY3" fmla="*/ 76998 h 111686"/>
                    <a:gd name="connsiteX4" fmla="*/ 46120 w 119414"/>
                    <a:gd name="connsiteY4" fmla="*/ 45822 h 111686"/>
                    <a:gd name="connsiteX5" fmla="*/ 15002 w 119414"/>
                    <a:gd name="connsiteY5" fmla="*/ 31604 h 111686"/>
                    <a:gd name="connsiteX6" fmla="*/ 22117 w 119414"/>
                    <a:gd name="connsiteY6" fmla="*/ 16188 h 111686"/>
                    <a:gd name="connsiteX7" fmla="*/ 42863 w 119414"/>
                    <a:gd name="connsiteY7" fmla="*/ 1970 h 111686"/>
                    <a:gd name="connsiteX8" fmla="*/ 53321 w 119414"/>
                    <a:gd name="connsiteY8" fmla="*/ 7794 h 111686"/>
                    <a:gd name="connsiteX9" fmla="*/ 64380 w 119414"/>
                    <a:gd name="connsiteY9" fmla="*/ 28949 h 111686"/>
                    <a:gd name="connsiteX10" fmla="*/ 75352 w 119414"/>
                    <a:gd name="connsiteY10" fmla="*/ 43938 h 111686"/>
                    <a:gd name="connsiteX11" fmla="*/ 94640 w 119414"/>
                    <a:gd name="connsiteY11" fmla="*/ 44880 h 111686"/>
                    <a:gd name="connsiteX12" fmla="*/ 112557 w 119414"/>
                    <a:gd name="connsiteY12" fmla="*/ 54901 h 111686"/>
                    <a:gd name="connsiteX13" fmla="*/ 117615 w 119414"/>
                    <a:gd name="connsiteY13" fmla="*/ 61581 h 111686"/>
                    <a:gd name="connsiteX14" fmla="*/ 111957 w 119414"/>
                    <a:gd name="connsiteY14" fmla="*/ 87447 h 111686"/>
                    <a:gd name="connsiteX15" fmla="*/ 90869 w 119414"/>
                    <a:gd name="connsiteY15" fmla="*/ 97297 h 111686"/>
                    <a:gd name="connsiteX16" fmla="*/ 76724 w 119414"/>
                    <a:gd name="connsiteY16" fmla="*/ 90188 h 111686"/>
                    <a:gd name="connsiteX17" fmla="*/ 16545 w 119414"/>
                    <a:gd name="connsiteY17" fmla="*/ 109630 h 111686"/>
                    <a:gd name="connsiteX18" fmla="*/ 2143 w 119414"/>
                    <a:gd name="connsiteY18" fmla="*/ 83593 h 111686"/>
                    <a:gd name="connsiteX19" fmla="*/ 1457 w 119414"/>
                    <a:gd name="connsiteY19" fmla="*/ 84021 h 111686"/>
                    <a:gd name="connsiteX20" fmla="*/ 1372 w 119414"/>
                    <a:gd name="connsiteY20" fmla="*/ 84878 h 111686"/>
                    <a:gd name="connsiteX21" fmla="*/ 1457 w 119414"/>
                    <a:gd name="connsiteY21" fmla="*/ 84021 h 111686"/>
                    <a:gd name="connsiteX22" fmla="*/ 686 w 119414"/>
                    <a:gd name="connsiteY22" fmla="*/ 84364 h 111686"/>
                    <a:gd name="connsiteX23" fmla="*/ 15773 w 119414"/>
                    <a:gd name="connsiteY23" fmla="*/ 111686 h 111686"/>
                    <a:gd name="connsiteX24" fmla="*/ 76552 w 119414"/>
                    <a:gd name="connsiteY24" fmla="*/ 91986 h 111686"/>
                    <a:gd name="connsiteX25" fmla="*/ 90869 w 119414"/>
                    <a:gd name="connsiteY25" fmla="*/ 99095 h 111686"/>
                    <a:gd name="connsiteX26" fmla="*/ 113414 w 119414"/>
                    <a:gd name="connsiteY26" fmla="*/ 88561 h 111686"/>
                    <a:gd name="connsiteX27" fmla="*/ 119415 w 119414"/>
                    <a:gd name="connsiteY27" fmla="*/ 61153 h 111686"/>
                    <a:gd name="connsiteX28" fmla="*/ 113671 w 119414"/>
                    <a:gd name="connsiteY28" fmla="*/ 53616 h 111686"/>
                    <a:gd name="connsiteX29" fmla="*/ 95155 w 119414"/>
                    <a:gd name="connsiteY29" fmla="*/ 43252 h 111686"/>
                    <a:gd name="connsiteX30" fmla="*/ 76210 w 119414"/>
                    <a:gd name="connsiteY30" fmla="*/ 42310 h 111686"/>
                    <a:gd name="connsiteX31" fmla="*/ 65837 w 119414"/>
                    <a:gd name="connsiteY31" fmla="*/ 28093 h 111686"/>
                    <a:gd name="connsiteX32" fmla="*/ 54607 w 119414"/>
                    <a:gd name="connsiteY32" fmla="*/ 6595 h 111686"/>
                    <a:gd name="connsiteX33" fmla="*/ 42777 w 119414"/>
                    <a:gd name="connsiteY33" fmla="*/ 0 h 111686"/>
                    <a:gd name="connsiteX34" fmla="*/ 20831 w 119414"/>
                    <a:gd name="connsiteY34" fmla="*/ 15074 h 111686"/>
                    <a:gd name="connsiteX35" fmla="*/ 12773 w 119414"/>
                    <a:gd name="connsiteY35" fmla="*/ 32461 h 111686"/>
                    <a:gd name="connsiteX36" fmla="*/ 43977 w 119414"/>
                    <a:gd name="connsiteY36" fmla="*/ 46679 h 111686"/>
                    <a:gd name="connsiteX37" fmla="*/ 30690 w 119414"/>
                    <a:gd name="connsiteY37" fmla="*/ 77683 h 111686"/>
                    <a:gd name="connsiteX38" fmla="*/ 42091 w 119414"/>
                    <a:gd name="connsiteY38" fmla="*/ 85220 h 111686"/>
                    <a:gd name="connsiteX39" fmla="*/ 0 w 119414"/>
                    <a:gd name="connsiteY39" fmla="*/ 83079 h 111686"/>
                    <a:gd name="connsiteX40" fmla="*/ 686 w 119414"/>
                    <a:gd name="connsiteY40" fmla="*/ 84364 h 111686"/>
                    <a:gd name="connsiteX41" fmla="*/ 1457 w 119414"/>
                    <a:gd name="connsiteY41" fmla="*/ 84021 h 111686"/>
                    <a:gd name="connsiteX42" fmla="*/ 1457 w 119414"/>
                    <a:gd name="connsiteY42" fmla="*/ 84021 h 111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9414" h="111686">
                      <a:moveTo>
                        <a:pt x="1457" y="84021"/>
                      </a:moveTo>
                      <a:lnTo>
                        <a:pt x="1372" y="84878"/>
                      </a:lnTo>
                      <a:lnTo>
                        <a:pt x="48092" y="87190"/>
                      </a:lnTo>
                      <a:lnTo>
                        <a:pt x="32747" y="76998"/>
                      </a:lnTo>
                      <a:lnTo>
                        <a:pt x="46120" y="45822"/>
                      </a:lnTo>
                      <a:lnTo>
                        <a:pt x="15002" y="31604"/>
                      </a:lnTo>
                      <a:lnTo>
                        <a:pt x="22117" y="16188"/>
                      </a:lnTo>
                      <a:lnTo>
                        <a:pt x="42863" y="1970"/>
                      </a:lnTo>
                      <a:lnTo>
                        <a:pt x="53321" y="7794"/>
                      </a:lnTo>
                      <a:lnTo>
                        <a:pt x="64380" y="28949"/>
                      </a:lnTo>
                      <a:lnTo>
                        <a:pt x="75352" y="43938"/>
                      </a:lnTo>
                      <a:lnTo>
                        <a:pt x="94640" y="44880"/>
                      </a:lnTo>
                      <a:lnTo>
                        <a:pt x="112557" y="54901"/>
                      </a:lnTo>
                      <a:lnTo>
                        <a:pt x="117615" y="61581"/>
                      </a:lnTo>
                      <a:lnTo>
                        <a:pt x="111957" y="87447"/>
                      </a:lnTo>
                      <a:lnTo>
                        <a:pt x="90869" y="97297"/>
                      </a:lnTo>
                      <a:lnTo>
                        <a:pt x="76724" y="90188"/>
                      </a:lnTo>
                      <a:lnTo>
                        <a:pt x="16545" y="109630"/>
                      </a:lnTo>
                      <a:lnTo>
                        <a:pt x="2143" y="83593"/>
                      </a:lnTo>
                      <a:lnTo>
                        <a:pt x="1457" y="84021"/>
                      </a:lnTo>
                      <a:lnTo>
                        <a:pt x="1372" y="84878"/>
                      </a:lnTo>
                      <a:lnTo>
                        <a:pt x="1457" y="84021"/>
                      </a:lnTo>
                      <a:lnTo>
                        <a:pt x="686" y="84364"/>
                      </a:lnTo>
                      <a:lnTo>
                        <a:pt x="15773" y="111686"/>
                      </a:lnTo>
                      <a:lnTo>
                        <a:pt x="76552" y="91986"/>
                      </a:lnTo>
                      <a:lnTo>
                        <a:pt x="90869" y="99095"/>
                      </a:lnTo>
                      <a:lnTo>
                        <a:pt x="113414" y="88561"/>
                      </a:lnTo>
                      <a:lnTo>
                        <a:pt x="119415" y="61153"/>
                      </a:lnTo>
                      <a:lnTo>
                        <a:pt x="113671" y="53616"/>
                      </a:lnTo>
                      <a:lnTo>
                        <a:pt x="95155" y="43252"/>
                      </a:lnTo>
                      <a:lnTo>
                        <a:pt x="76210" y="42310"/>
                      </a:lnTo>
                      <a:lnTo>
                        <a:pt x="65837" y="28093"/>
                      </a:lnTo>
                      <a:lnTo>
                        <a:pt x="54607" y="6595"/>
                      </a:lnTo>
                      <a:lnTo>
                        <a:pt x="42777" y="0"/>
                      </a:lnTo>
                      <a:lnTo>
                        <a:pt x="20831" y="15074"/>
                      </a:lnTo>
                      <a:lnTo>
                        <a:pt x="12773" y="32461"/>
                      </a:lnTo>
                      <a:lnTo>
                        <a:pt x="43977" y="46679"/>
                      </a:lnTo>
                      <a:lnTo>
                        <a:pt x="30690" y="77683"/>
                      </a:lnTo>
                      <a:lnTo>
                        <a:pt x="42091" y="85220"/>
                      </a:lnTo>
                      <a:lnTo>
                        <a:pt x="0" y="83079"/>
                      </a:lnTo>
                      <a:lnTo>
                        <a:pt x="686" y="84364"/>
                      </a:lnTo>
                      <a:lnTo>
                        <a:pt x="1457" y="84021"/>
                      </a:lnTo>
                      <a:lnTo>
                        <a:pt x="1457" y="84021"/>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07" name="Freeform 179">
                  <a:extLst>
                    <a:ext uri="{FF2B5EF4-FFF2-40B4-BE49-F238E27FC236}">
                      <a16:creationId xmlns:a16="http://schemas.microsoft.com/office/drawing/2014/main" id="{3264ED7F-5789-CAC4-5F77-4BC76CBFE0B1}"/>
                    </a:ext>
                  </a:extLst>
                </p:cNvPr>
                <p:cNvSpPr/>
                <p:nvPr/>
              </p:nvSpPr>
              <p:spPr>
                <a:xfrm>
                  <a:off x="953885" y="2593125"/>
                  <a:ext cx="65516" cy="60872"/>
                </a:xfrm>
                <a:custGeom>
                  <a:avLst/>
                  <a:gdLst>
                    <a:gd name="connsiteX0" fmla="*/ 0 w 35832"/>
                    <a:gd name="connsiteY0" fmla="*/ 11905 h 37085"/>
                    <a:gd name="connsiteX1" fmla="*/ 19802 w 35832"/>
                    <a:gd name="connsiteY1" fmla="*/ 37086 h 37085"/>
                    <a:gd name="connsiteX2" fmla="*/ 35833 w 35832"/>
                    <a:gd name="connsiteY2" fmla="*/ 17386 h 37085"/>
                    <a:gd name="connsiteX3" fmla="*/ 28975 w 35832"/>
                    <a:gd name="connsiteY3" fmla="*/ 0 h 37085"/>
                    <a:gd name="connsiteX4" fmla="*/ 19288 w 35832"/>
                    <a:gd name="connsiteY4" fmla="*/ 0 h 37085"/>
                    <a:gd name="connsiteX5" fmla="*/ 0 w 35832"/>
                    <a:gd name="connsiteY5" fmla="*/ 11905 h 37085"/>
                    <a:gd name="connsiteX6" fmla="*/ 0 w 35832"/>
                    <a:gd name="connsiteY6" fmla="*/ 11905 h 37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832" h="37085">
                      <a:moveTo>
                        <a:pt x="0" y="11905"/>
                      </a:moveTo>
                      <a:lnTo>
                        <a:pt x="19802" y="37086"/>
                      </a:lnTo>
                      <a:lnTo>
                        <a:pt x="35833" y="17386"/>
                      </a:lnTo>
                      <a:lnTo>
                        <a:pt x="28975" y="0"/>
                      </a:lnTo>
                      <a:lnTo>
                        <a:pt x="19288" y="0"/>
                      </a:lnTo>
                      <a:lnTo>
                        <a:pt x="0" y="11905"/>
                      </a:lnTo>
                      <a:lnTo>
                        <a:pt x="0" y="11905"/>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08" name="Freeform 180">
                  <a:extLst>
                    <a:ext uri="{FF2B5EF4-FFF2-40B4-BE49-F238E27FC236}">
                      <a16:creationId xmlns:a16="http://schemas.microsoft.com/office/drawing/2014/main" id="{42A91966-2182-E51D-7B6B-486C1F490F72}"/>
                    </a:ext>
                  </a:extLst>
                </p:cNvPr>
                <p:cNvSpPr/>
                <p:nvPr/>
              </p:nvSpPr>
              <p:spPr>
                <a:xfrm>
                  <a:off x="951691" y="2591718"/>
                  <a:ext cx="69437" cy="64528"/>
                </a:xfrm>
                <a:custGeom>
                  <a:avLst/>
                  <a:gdLst>
                    <a:gd name="connsiteX0" fmla="*/ 1200 w 37976"/>
                    <a:gd name="connsiteY0" fmla="*/ 12762 h 39312"/>
                    <a:gd name="connsiteX1" fmla="*/ 600 w 37976"/>
                    <a:gd name="connsiteY1" fmla="*/ 13276 h 39312"/>
                    <a:gd name="connsiteX2" fmla="*/ 21003 w 37976"/>
                    <a:gd name="connsiteY2" fmla="*/ 39313 h 39312"/>
                    <a:gd name="connsiteX3" fmla="*/ 37976 w 37976"/>
                    <a:gd name="connsiteY3" fmla="*/ 18415 h 39312"/>
                    <a:gd name="connsiteX4" fmla="*/ 30775 w 37976"/>
                    <a:gd name="connsiteY4" fmla="*/ 0 h 39312"/>
                    <a:gd name="connsiteX5" fmla="*/ 20488 w 37976"/>
                    <a:gd name="connsiteY5" fmla="*/ 0 h 39312"/>
                    <a:gd name="connsiteX6" fmla="*/ 20317 w 37976"/>
                    <a:gd name="connsiteY6" fmla="*/ 0 h 39312"/>
                    <a:gd name="connsiteX7" fmla="*/ 0 w 37976"/>
                    <a:gd name="connsiteY7" fmla="*/ 12505 h 39312"/>
                    <a:gd name="connsiteX8" fmla="*/ 600 w 37976"/>
                    <a:gd name="connsiteY8" fmla="*/ 13276 h 39312"/>
                    <a:gd name="connsiteX9" fmla="*/ 1200 w 37976"/>
                    <a:gd name="connsiteY9" fmla="*/ 12762 h 39312"/>
                    <a:gd name="connsiteX10" fmla="*/ 1629 w 37976"/>
                    <a:gd name="connsiteY10" fmla="*/ 13447 h 39312"/>
                    <a:gd name="connsiteX11" fmla="*/ 20745 w 37976"/>
                    <a:gd name="connsiteY11" fmla="*/ 1627 h 39312"/>
                    <a:gd name="connsiteX12" fmla="*/ 29575 w 37976"/>
                    <a:gd name="connsiteY12" fmla="*/ 1627 h 39312"/>
                    <a:gd name="connsiteX13" fmla="*/ 36090 w 37976"/>
                    <a:gd name="connsiteY13" fmla="*/ 18072 h 39312"/>
                    <a:gd name="connsiteX14" fmla="*/ 21003 w 37976"/>
                    <a:gd name="connsiteY14" fmla="*/ 36572 h 39312"/>
                    <a:gd name="connsiteX15" fmla="*/ 1886 w 37976"/>
                    <a:gd name="connsiteY15" fmla="*/ 12248 h 39312"/>
                    <a:gd name="connsiteX16" fmla="*/ 1200 w 37976"/>
                    <a:gd name="connsiteY16" fmla="*/ 12762 h 39312"/>
                    <a:gd name="connsiteX17" fmla="*/ 1629 w 37976"/>
                    <a:gd name="connsiteY17" fmla="*/ 13447 h 39312"/>
                    <a:gd name="connsiteX18" fmla="*/ 1200 w 37976"/>
                    <a:gd name="connsiteY18" fmla="*/ 12762 h 39312"/>
                    <a:gd name="connsiteX19" fmla="*/ 1200 w 37976"/>
                    <a:gd name="connsiteY19" fmla="*/ 12762 h 39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976" h="39312">
                      <a:moveTo>
                        <a:pt x="1200" y="12762"/>
                      </a:moveTo>
                      <a:lnTo>
                        <a:pt x="600" y="13276"/>
                      </a:lnTo>
                      <a:lnTo>
                        <a:pt x="21003" y="39313"/>
                      </a:lnTo>
                      <a:lnTo>
                        <a:pt x="37976" y="18415"/>
                      </a:lnTo>
                      <a:lnTo>
                        <a:pt x="30775" y="0"/>
                      </a:lnTo>
                      <a:lnTo>
                        <a:pt x="20488" y="0"/>
                      </a:lnTo>
                      <a:lnTo>
                        <a:pt x="20317" y="0"/>
                      </a:lnTo>
                      <a:lnTo>
                        <a:pt x="0" y="12505"/>
                      </a:lnTo>
                      <a:lnTo>
                        <a:pt x="600" y="13276"/>
                      </a:lnTo>
                      <a:lnTo>
                        <a:pt x="1200" y="12762"/>
                      </a:lnTo>
                      <a:lnTo>
                        <a:pt x="1629" y="13447"/>
                      </a:lnTo>
                      <a:lnTo>
                        <a:pt x="20745" y="1627"/>
                      </a:lnTo>
                      <a:lnTo>
                        <a:pt x="29575" y="1627"/>
                      </a:lnTo>
                      <a:lnTo>
                        <a:pt x="36090" y="18072"/>
                      </a:lnTo>
                      <a:lnTo>
                        <a:pt x="21003" y="36572"/>
                      </a:lnTo>
                      <a:lnTo>
                        <a:pt x="1886" y="12248"/>
                      </a:lnTo>
                      <a:lnTo>
                        <a:pt x="1200" y="12762"/>
                      </a:lnTo>
                      <a:lnTo>
                        <a:pt x="1629" y="13447"/>
                      </a:lnTo>
                      <a:lnTo>
                        <a:pt x="1200" y="12762"/>
                      </a:lnTo>
                      <a:lnTo>
                        <a:pt x="1200" y="12762"/>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09" name="Freeform 181">
                  <a:extLst>
                    <a:ext uri="{FF2B5EF4-FFF2-40B4-BE49-F238E27FC236}">
                      <a16:creationId xmlns:a16="http://schemas.microsoft.com/office/drawing/2014/main" id="{757C0BAB-B103-0DBA-E43B-2E829BC4783F}"/>
                    </a:ext>
                  </a:extLst>
                </p:cNvPr>
                <p:cNvSpPr/>
                <p:nvPr/>
              </p:nvSpPr>
              <p:spPr>
                <a:xfrm>
                  <a:off x="694790" y="2410083"/>
                  <a:ext cx="76177" cy="153798"/>
                </a:xfrm>
                <a:custGeom>
                  <a:avLst/>
                  <a:gdLst>
                    <a:gd name="connsiteX0" fmla="*/ 7715 w 41662"/>
                    <a:gd name="connsiteY0" fmla="*/ 86591 h 93699"/>
                    <a:gd name="connsiteX1" fmla="*/ 0 w 41662"/>
                    <a:gd name="connsiteY1" fmla="*/ 49933 h 93699"/>
                    <a:gd name="connsiteX2" fmla="*/ 14059 w 41662"/>
                    <a:gd name="connsiteY2" fmla="*/ 30320 h 93699"/>
                    <a:gd name="connsiteX3" fmla="*/ 9515 w 41662"/>
                    <a:gd name="connsiteY3" fmla="*/ 17815 h 93699"/>
                    <a:gd name="connsiteX4" fmla="*/ 9515 w 41662"/>
                    <a:gd name="connsiteY4" fmla="*/ 10706 h 93699"/>
                    <a:gd name="connsiteX5" fmla="*/ 20831 w 41662"/>
                    <a:gd name="connsiteY5" fmla="*/ 0 h 93699"/>
                    <a:gd name="connsiteX6" fmla="*/ 33004 w 41662"/>
                    <a:gd name="connsiteY6" fmla="*/ 15160 h 93699"/>
                    <a:gd name="connsiteX7" fmla="*/ 40719 w 41662"/>
                    <a:gd name="connsiteY7" fmla="*/ 25438 h 93699"/>
                    <a:gd name="connsiteX8" fmla="*/ 41662 w 41662"/>
                    <a:gd name="connsiteY8" fmla="*/ 40169 h 93699"/>
                    <a:gd name="connsiteX9" fmla="*/ 30775 w 41662"/>
                    <a:gd name="connsiteY9" fmla="*/ 54472 h 93699"/>
                    <a:gd name="connsiteX10" fmla="*/ 31632 w 41662"/>
                    <a:gd name="connsiteY10" fmla="*/ 93700 h 93699"/>
                    <a:gd name="connsiteX11" fmla="*/ 7715 w 41662"/>
                    <a:gd name="connsiteY11" fmla="*/ 86591 h 93699"/>
                    <a:gd name="connsiteX12" fmla="*/ 7715 w 41662"/>
                    <a:gd name="connsiteY12" fmla="*/ 86591 h 9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662" h="93699">
                      <a:moveTo>
                        <a:pt x="7715" y="86591"/>
                      </a:moveTo>
                      <a:lnTo>
                        <a:pt x="0" y="49933"/>
                      </a:lnTo>
                      <a:lnTo>
                        <a:pt x="14059" y="30320"/>
                      </a:lnTo>
                      <a:lnTo>
                        <a:pt x="9515" y="17815"/>
                      </a:lnTo>
                      <a:lnTo>
                        <a:pt x="9515" y="10706"/>
                      </a:lnTo>
                      <a:lnTo>
                        <a:pt x="20831" y="0"/>
                      </a:lnTo>
                      <a:lnTo>
                        <a:pt x="33004" y="15160"/>
                      </a:lnTo>
                      <a:lnTo>
                        <a:pt x="40719" y="25438"/>
                      </a:lnTo>
                      <a:lnTo>
                        <a:pt x="41662" y="40169"/>
                      </a:lnTo>
                      <a:lnTo>
                        <a:pt x="30775" y="54472"/>
                      </a:lnTo>
                      <a:lnTo>
                        <a:pt x="31632" y="93700"/>
                      </a:lnTo>
                      <a:lnTo>
                        <a:pt x="7715" y="86591"/>
                      </a:lnTo>
                      <a:lnTo>
                        <a:pt x="7715" y="86591"/>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10" name="Freeform 182">
                  <a:extLst>
                    <a:ext uri="{FF2B5EF4-FFF2-40B4-BE49-F238E27FC236}">
                      <a16:creationId xmlns:a16="http://schemas.microsoft.com/office/drawing/2014/main" id="{1CEAC1F6-B20E-D394-B989-CABF72FBBC08}"/>
                    </a:ext>
                  </a:extLst>
                </p:cNvPr>
                <p:cNvSpPr/>
                <p:nvPr/>
              </p:nvSpPr>
              <p:spPr>
                <a:xfrm>
                  <a:off x="693066" y="2407976"/>
                  <a:ext cx="79311" cy="157734"/>
                </a:xfrm>
                <a:custGeom>
                  <a:avLst/>
                  <a:gdLst>
                    <a:gd name="connsiteX0" fmla="*/ 8658 w 43376"/>
                    <a:gd name="connsiteY0" fmla="*/ 87875 h 96097"/>
                    <a:gd name="connsiteX1" fmla="*/ 9430 w 43376"/>
                    <a:gd name="connsiteY1" fmla="*/ 87704 h 96097"/>
                    <a:gd name="connsiteX2" fmla="*/ 1800 w 43376"/>
                    <a:gd name="connsiteY2" fmla="*/ 51474 h 96097"/>
                    <a:gd name="connsiteX3" fmla="*/ 15859 w 43376"/>
                    <a:gd name="connsiteY3" fmla="*/ 31775 h 96097"/>
                    <a:gd name="connsiteX4" fmla="*/ 11230 w 43376"/>
                    <a:gd name="connsiteY4" fmla="*/ 18928 h 96097"/>
                    <a:gd name="connsiteX5" fmla="*/ 11230 w 43376"/>
                    <a:gd name="connsiteY5" fmla="*/ 12333 h 96097"/>
                    <a:gd name="connsiteX6" fmla="*/ 21688 w 43376"/>
                    <a:gd name="connsiteY6" fmla="*/ 2484 h 96097"/>
                    <a:gd name="connsiteX7" fmla="*/ 33347 w 43376"/>
                    <a:gd name="connsiteY7" fmla="*/ 16958 h 96097"/>
                    <a:gd name="connsiteX8" fmla="*/ 40805 w 43376"/>
                    <a:gd name="connsiteY8" fmla="*/ 26979 h 96097"/>
                    <a:gd name="connsiteX9" fmla="*/ 41748 w 43376"/>
                    <a:gd name="connsiteY9" fmla="*/ 41197 h 96097"/>
                    <a:gd name="connsiteX10" fmla="*/ 30861 w 43376"/>
                    <a:gd name="connsiteY10" fmla="*/ 55414 h 96097"/>
                    <a:gd name="connsiteX11" fmla="*/ 31718 w 43376"/>
                    <a:gd name="connsiteY11" fmla="*/ 93870 h 96097"/>
                    <a:gd name="connsiteX12" fmla="*/ 8830 w 43376"/>
                    <a:gd name="connsiteY12" fmla="*/ 87019 h 96097"/>
                    <a:gd name="connsiteX13" fmla="*/ 8658 w 43376"/>
                    <a:gd name="connsiteY13" fmla="*/ 87875 h 96097"/>
                    <a:gd name="connsiteX14" fmla="*/ 9430 w 43376"/>
                    <a:gd name="connsiteY14" fmla="*/ 87704 h 96097"/>
                    <a:gd name="connsiteX15" fmla="*/ 8658 w 43376"/>
                    <a:gd name="connsiteY15" fmla="*/ 87875 h 96097"/>
                    <a:gd name="connsiteX16" fmla="*/ 8401 w 43376"/>
                    <a:gd name="connsiteY16" fmla="*/ 88646 h 96097"/>
                    <a:gd name="connsiteX17" fmla="*/ 33433 w 43376"/>
                    <a:gd name="connsiteY17" fmla="*/ 96097 h 96097"/>
                    <a:gd name="connsiteX18" fmla="*/ 32575 w 43376"/>
                    <a:gd name="connsiteY18" fmla="*/ 56014 h 96097"/>
                    <a:gd name="connsiteX19" fmla="*/ 43377 w 43376"/>
                    <a:gd name="connsiteY19" fmla="*/ 41711 h 96097"/>
                    <a:gd name="connsiteX20" fmla="*/ 42520 w 43376"/>
                    <a:gd name="connsiteY20" fmla="*/ 26379 h 96097"/>
                    <a:gd name="connsiteX21" fmla="*/ 34633 w 43376"/>
                    <a:gd name="connsiteY21" fmla="*/ 15931 h 96097"/>
                    <a:gd name="connsiteX22" fmla="*/ 21860 w 43376"/>
                    <a:gd name="connsiteY22" fmla="*/ 0 h 96097"/>
                    <a:gd name="connsiteX23" fmla="*/ 9601 w 43376"/>
                    <a:gd name="connsiteY23" fmla="*/ 11562 h 96097"/>
                    <a:gd name="connsiteX24" fmla="*/ 9601 w 43376"/>
                    <a:gd name="connsiteY24" fmla="*/ 19099 h 96097"/>
                    <a:gd name="connsiteX25" fmla="*/ 9601 w 43376"/>
                    <a:gd name="connsiteY25" fmla="*/ 19271 h 96097"/>
                    <a:gd name="connsiteX26" fmla="*/ 14059 w 43376"/>
                    <a:gd name="connsiteY26" fmla="*/ 31519 h 96097"/>
                    <a:gd name="connsiteX27" fmla="*/ 0 w 43376"/>
                    <a:gd name="connsiteY27" fmla="*/ 51046 h 96097"/>
                    <a:gd name="connsiteX28" fmla="*/ 7887 w 43376"/>
                    <a:gd name="connsiteY28" fmla="*/ 88560 h 96097"/>
                    <a:gd name="connsiteX29" fmla="*/ 8401 w 43376"/>
                    <a:gd name="connsiteY29" fmla="*/ 88646 h 96097"/>
                    <a:gd name="connsiteX30" fmla="*/ 8658 w 43376"/>
                    <a:gd name="connsiteY30" fmla="*/ 87875 h 96097"/>
                    <a:gd name="connsiteX31" fmla="*/ 8658 w 43376"/>
                    <a:gd name="connsiteY31" fmla="*/ 87875 h 96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3376" h="96097">
                      <a:moveTo>
                        <a:pt x="8658" y="87875"/>
                      </a:moveTo>
                      <a:lnTo>
                        <a:pt x="9430" y="87704"/>
                      </a:lnTo>
                      <a:lnTo>
                        <a:pt x="1800" y="51474"/>
                      </a:lnTo>
                      <a:lnTo>
                        <a:pt x="15859" y="31775"/>
                      </a:lnTo>
                      <a:lnTo>
                        <a:pt x="11230" y="18928"/>
                      </a:lnTo>
                      <a:lnTo>
                        <a:pt x="11230" y="12333"/>
                      </a:lnTo>
                      <a:lnTo>
                        <a:pt x="21688" y="2484"/>
                      </a:lnTo>
                      <a:lnTo>
                        <a:pt x="33347" y="16958"/>
                      </a:lnTo>
                      <a:lnTo>
                        <a:pt x="40805" y="26979"/>
                      </a:lnTo>
                      <a:lnTo>
                        <a:pt x="41748" y="41197"/>
                      </a:lnTo>
                      <a:lnTo>
                        <a:pt x="30861" y="55414"/>
                      </a:lnTo>
                      <a:lnTo>
                        <a:pt x="31718" y="93870"/>
                      </a:lnTo>
                      <a:lnTo>
                        <a:pt x="8830" y="87019"/>
                      </a:lnTo>
                      <a:lnTo>
                        <a:pt x="8658" y="87875"/>
                      </a:lnTo>
                      <a:lnTo>
                        <a:pt x="9430" y="87704"/>
                      </a:lnTo>
                      <a:lnTo>
                        <a:pt x="8658" y="87875"/>
                      </a:lnTo>
                      <a:lnTo>
                        <a:pt x="8401" y="88646"/>
                      </a:lnTo>
                      <a:lnTo>
                        <a:pt x="33433" y="96097"/>
                      </a:lnTo>
                      <a:lnTo>
                        <a:pt x="32575" y="56014"/>
                      </a:lnTo>
                      <a:lnTo>
                        <a:pt x="43377" y="41711"/>
                      </a:lnTo>
                      <a:lnTo>
                        <a:pt x="42520" y="26379"/>
                      </a:lnTo>
                      <a:lnTo>
                        <a:pt x="34633" y="15931"/>
                      </a:lnTo>
                      <a:lnTo>
                        <a:pt x="21860" y="0"/>
                      </a:lnTo>
                      <a:lnTo>
                        <a:pt x="9601" y="11562"/>
                      </a:lnTo>
                      <a:lnTo>
                        <a:pt x="9601" y="19099"/>
                      </a:lnTo>
                      <a:lnTo>
                        <a:pt x="9601" y="19271"/>
                      </a:lnTo>
                      <a:lnTo>
                        <a:pt x="14059" y="31519"/>
                      </a:lnTo>
                      <a:lnTo>
                        <a:pt x="0" y="51046"/>
                      </a:lnTo>
                      <a:lnTo>
                        <a:pt x="7887" y="88560"/>
                      </a:lnTo>
                      <a:lnTo>
                        <a:pt x="8401" y="88646"/>
                      </a:lnTo>
                      <a:lnTo>
                        <a:pt x="8658" y="87875"/>
                      </a:lnTo>
                      <a:lnTo>
                        <a:pt x="8658" y="87875"/>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grpSp>
          <p:sp>
            <p:nvSpPr>
              <p:cNvPr id="111" name="Freeform 183">
                <a:extLst>
                  <a:ext uri="{FF2B5EF4-FFF2-40B4-BE49-F238E27FC236}">
                    <a16:creationId xmlns:a16="http://schemas.microsoft.com/office/drawing/2014/main" id="{970E672E-7685-DE8A-329B-2AE4BD118241}"/>
                  </a:ext>
                </a:extLst>
              </p:cNvPr>
              <p:cNvSpPr/>
              <p:nvPr/>
            </p:nvSpPr>
            <p:spPr>
              <a:xfrm>
                <a:off x="4313795" y="4738046"/>
                <a:ext cx="43731" cy="26006"/>
              </a:xfrm>
              <a:custGeom>
                <a:avLst/>
                <a:gdLst>
                  <a:gd name="connsiteX0" fmla="*/ 0 w 23917"/>
                  <a:gd name="connsiteY0" fmla="*/ 1456 h 15844"/>
                  <a:gd name="connsiteX1" fmla="*/ 23060 w 23917"/>
                  <a:gd name="connsiteY1" fmla="*/ 15845 h 15844"/>
                  <a:gd name="connsiteX2" fmla="*/ 23917 w 23917"/>
                  <a:gd name="connsiteY2" fmla="*/ 14475 h 15844"/>
                  <a:gd name="connsiteX3" fmla="*/ 857 w 23917"/>
                  <a:gd name="connsiteY3" fmla="*/ 0 h 15844"/>
                </a:gdLst>
                <a:ahLst/>
                <a:cxnLst>
                  <a:cxn ang="0">
                    <a:pos x="connsiteX0" y="connsiteY0"/>
                  </a:cxn>
                  <a:cxn ang="0">
                    <a:pos x="connsiteX1" y="connsiteY1"/>
                  </a:cxn>
                  <a:cxn ang="0">
                    <a:pos x="connsiteX2" y="connsiteY2"/>
                  </a:cxn>
                  <a:cxn ang="0">
                    <a:pos x="connsiteX3" y="connsiteY3"/>
                  </a:cxn>
                </a:cxnLst>
                <a:rect l="l" t="t" r="r" b="b"/>
                <a:pathLst>
                  <a:path w="23917" h="15844">
                    <a:moveTo>
                      <a:pt x="0" y="1456"/>
                    </a:moveTo>
                    <a:lnTo>
                      <a:pt x="23060" y="15845"/>
                    </a:lnTo>
                    <a:lnTo>
                      <a:pt x="23917" y="14475"/>
                    </a:lnTo>
                    <a:lnTo>
                      <a:pt x="857" y="0"/>
                    </a:lnTo>
                  </a:path>
                </a:pathLst>
              </a:custGeom>
              <a:solidFill>
                <a:srgbClr val="12110C"/>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12" name="Freeform 185">
                <a:extLst>
                  <a:ext uri="{FF2B5EF4-FFF2-40B4-BE49-F238E27FC236}">
                    <a16:creationId xmlns:a16="http://schemas.microsoft.com/office/drawing/2014/main" id="{BB58C914-7C3E-DEF9-D10E-DA7D8EB43185}"/>
                  </a:ext>
                </a:extLst>
              </p:cNvPr>
              <p:cNvSpPr/>
              <p:nvPr/>
            </p:nvSpPr>
            <p:spPr>
              <a:xfrm>
                <a:off x="3875865" y="4371057"/>
                <a:ext cx="687765" cy="701232"/>
              </a:xfrm>
              <a:custGeom>
                <a:avLst/>
                <a:gdLst>
                  <a:gd name="connsiteX0" fmla="*/ 246402 w 376148"/>
                  <a:gd name="connsiteY0" fmla="*/ 249665 h 427214"/>
                  <a:gd name="connsiteX1" fmla="*/ 248288 w 376148"/>
                  <a:gd name="connsiteY1" fmla="*/ 266281 h 427214"/>
                  <a:gd name="connsiteX2" fmla="*/ 258918 w 376148"/>
                  <a:gd name="connsiteY2" fmla="*/ 267394 h 427214"/>
                  <a:gd name="connsiteX3" fmla="*/ 259775 w 376148"/>
                  <a:gd name="connsiteY3" fmla="*/ 278872 h 427214"/>
                  <a:gd name="connsiteX4" fmla="*/ 270148 w 376148"/>
                  <a:gd name="connsiteY4" fmla="*/ 286494 h 427214"/>
                  <a:gd name="connsiteX5" fmla="*/ 267576 w 376148"/>
                  <a:gd name="connsiteY5" fmla="*/ 302853 h 427214"/>
                  <a:gd name="connsiteX6" fmla="*/ 246573 w 376148"/>
                  <a:gd name="connsiteY6" fmla="*/ 318441 h 427214"/>
                  <a:gd name="connsiteX7" fmla="*/ 249145 w 376148"/>
                  <a:gd name="connsiteY7" fmla="*/ 334372 h 427214"/>
                  <a:gd name="connsiteX8" fmla="*/ 240230 w 376148"/>
                  <a:gd name="connsiteY8" fmla="*/ 346791 h 427214"/>
                  <a:gd name="connsiteX9" fmla="*/ 224028 w 376148"/>
                  <a:gd name="connsiteY9" fmla="*/ 344735 h 427214"/>
                  <a:gd name="connsiteX10" fmla="*/ 217170 w 376148"/>
                  <a:gd name="connsiteY10" fmla="*/ 365976 h 427214"/>
                  <a:gd name="connsiteX11" fmla="*/ 184337 w 376148"/>
                  <a:gd name="connsiteY11" fmla="*/ 389957 h 427214"/>
                  <a:gd name="connsiteX12" fmla="*/ 192138 w 376148"/>
                  <a:gd name="connsiteY12" fmla="*/ 402377 h 427214"/>
                  <a:gd name="connsiteX13" fmla="*/ 183308 w 376148"/>
                  <a:gd name="connsiteY13" fmla="*/ 412997 h 427214"/>
                  <a:gd name="connsiteX14" fmla="*/ 174821 w 376148"/>
                  <a:gd name="connsiteY14" fmla="*/ 400407 h 427214"/>
                  <a:gd name="connsiteX15" fmla="*/ 144475 w 376148"/>
                  <a:gd name="connsiteY15" fmla="*/ 409828 h 427214"/>
                  <a:gd name="connsiteX16" fmla="*/ 144475 w 376148"/>
                  <a:gd name="connsiteY16" fmla="*/ 420620 h 427214"/>
                  <a:gd name="connsiteX17" fmla="*/ 125701 w 376148"/>
                  <a:gd name="connsiteY17" fmla="*/ 427215 h 427214"/>
                  <a:gd name="connsiteX18" fmla="*/ 117386 w 376148"/>
                  <a:gd name="connsiteY18" fmla="*/ 402891 h 427214"/>
                  <a:gd name="connsiteX19" fmla="*/ 128787 w 376148"/>
                  <a:gd name="connsiteY19" fmla="*/ 397066 h 427214"/>
                  <a:gd name="connsiteX20" fmla="*/ 116186 w 376148"/>
                  <a:gd name="connsiteY20" fmla="*/ 379423 h 427214"/>
                  <a:gd name="connsiteX21" fmla="*/ 126815 w 376148"/>
                  <a:gd name="connsiteY21" fmla="*/ 372228 h 427214"/>
                  <a:gd name="connsiteX22" fmla="*/ 124587 w 376148"/>
                  <a:gd name="connsiteY22" fmla="*/ 358696 h 427214"/>
                  <a:gd name="connsiteX23" fmla="*/ 132216 w 376148"/>
                  <a:gd name="connsiteY23" fmla="*/ 350816 h 427214"/>
                  <a:gd name="connsiteX24" fmla="*/ 132559 w 376148"/>
                  <a:gd name="connsiteY24" fmla="*/ 331460 h 427214"/>
                  <a:gd name="connsiteX25" fmla="*/ 138474 w 376148"/>
                  <a:gd name="connsiteY25" fmla="*/ 326492 h 427214"/>
                  <a:gd name="connsiteX26" fmla="*/ 133416 w 376148"/>
                  <a:gd name="connsiteY26" fmla="*/ 316129 h 427214"/>
                  <a:gd name="connsiteX27" fmla="*/ 118157 w 376148"/>
                  <a:gd name="connsiteY27" fmla="*/ 288636 h 427214"/>
                  <a:gd name="connsiteX28" fmla="*/ 76752 w 376148"/>
                  <a:gd name="connsiteY28" fmla="*/ 259857 h 427214"/>
                  <a:gd name="connsiteX29" fmla="*/ 78981 w 376148"/>
                  <a:gd name="connsiteY29" fmla="*/ 245383 h 427214"/>
                  <a:gd name="connsiteX30" fmla="*/ 52578 w 376148"/>
                  <a:gd name="connsiteY30" fmla="*/ 228339 h 427214"/>
                  <a:gd name="connsiteX31" fmla="*/ 70494 w 376148"/>
                  <a:gd name="connsiteY31" fmla="*/ 205043 h 427214"/>
                  <a:gd name="connsiteX32" fmla="*/ 72294 w 376148"/>
                  <a:gd name="connsiteY32" fmla="*/ 199475 h 427214"/>
                  <a:gd name="connsiteX33" fmla="*/ 30375 w 376148"/>
                  <a:gd name="connsiteY33" fmla="*/ 183117 h 427214"/>
                  <a:gd name="connsiteX34" fmla="*/ 32004 w 376148"/>
                  <a:gd name="connsiteY34" fmla="*/ 159648 h 427214"/>
                  <a:gd name="connsiteX35" fmla="*/ 40576 w 376148"/>
                  <a:gd name="connsiteY35" fmla="*/ 150313 h 427214"/>
                  <a:gd name="connsiteX36" fmla="*/ 35433 w 376148"/>
                  <a:gd name="connsiteY36" fmla="*/ 110743 h 427214"/>
                  <a:gd name="connsiteX37" fmla="*/ 17345 w 376148"/>
                  <a:gd name="connsiteY37" fmla="*/ 99694 h 427214"/>
                  <a:gd name="connsiteX38" fmla="*/ 7744 w 376148"/>
                  <a:gd name="connsiteY38" fmla="*/ 91044 h 427214"/>
                  <a:gd name="connsiteX39" fmla="*/ 457 w 376148"/>
                  <a:gd name="connsiteY39" fmla="*/ 61324 h 427214"/>
                  <a:gd name="connsiteX40" fmla="*/ 1657 w 376148"/>
                  <a:gd name="connsiteY40" fmla="*/ 38542 h 427214"/>
                  <a:gd name="connsiteX41" fmla="*/ 18888 w 376148"/>
                  <a:gd name="connsiteY41" fmla="*/ 12504 h 427214"/>
                  <a:gd name="connsiteX42" fmla="*/ 29860 w 376148"/>
                  <a:gd name="connsiteY42" fmla="*/ 21241 h 427214"/>
                  <a:gd name="connsiteX43" fmla="*/ 57892 w 376148"/>
                  <a:gd name="connsiteY43" fmla="*/ 66292 h 427214"/>
                  <a:gd name="connsiteX44" fmla="*/ 64408 w 376148"/>
                  <a:gd name="connsiteY44" fmla="*/ 72887 h 427214"/>
                  <a:gd name="connsiteX45" fmla="*/ 97240 w 376148"/>
                  <a:gd name="connsiteY45" fmla="*/ 68861 h 427214"/>
                  <a:gd name="connsiteX46" fmla="*/ 112842 w 376148"/>
                  <a:gd name="connsiteY46" fmla="*/ 69033 h 427214"/>
                  <a:gd name="connsiteX47" fmla="*/ 126472 w 376148"/>
                  <a:gd name="connsiteY47" fmla="*/ 74942 h 427214"/>
                  <a:gd name="connsiteX48" fmla="*/ 131959 w 376148"/>
                  <a:gd name="connsiteY48" fmla="*/ 72972 h 427214"/>
                  <a:gd name="connsiteX49" fmla="*/ 136159 w 376148"/>
                  <a:gd name="connsiteY49" fmla="*/ 67062 h 427214"/>
                  <a:gd name="connsiteX50" fmla="*/ 149190 w 376148"/>
                  <a:gd name="connsiteY50" fmla="*/ 45565 h 427214"/>
                  <a:gd name="connsiteX51" fmla="*/ 162734 w 376148"/>
                  <a:gd name="connsiteY51" fmla="*/ 37771 h 427214"/>
                  <a:gd name="connsiteX52" fmla="*/ 170707 w 376148"/>
                  <a:gd name="connsiteY52" fmla="*/ 26808 h 427214"/>
                  <a:gd name="connsiteX53" fmla="*/ 192481 w 376148"/>
                  <a:gd name="connsiteY53" fmla="*/ 27150 h 427214"/>
                  <a:gd name="connsiteX54" fmla="*/ 202768 w 376148"/>
                  <a:gd name="connsiteY54" fmla="*/ 10363 h 427214"/>
                  <a:gd name="connsiteX55" fmla="*/ 218284 w 376148"/>
                  <a:gd name="connsiteY55" fmla="*/ 10792 h 427214"/>
                  <a:gd name="connsiteX56" fmla="*/ 217427 w 376148"/>
                  <a:gd name="connsiteY56" fmla="*/ 26551 h 427214"/>
                  <a:gd name="connsiteX57" fmla="*/ 242459 w 376148"/>
                  <a:gd name="connsiteY57" fmla="*/ 19956 h 427214"/>
                  <a:gd name="connsiteX58" fmla="*/ 262261 w 376148"/>
                  <a:gd name="connsiteY58" fmla="*/ 0 h 427214"/>
                  <a:gd name="connsiteX59" fmla="*/ 295094 w 376148"/>
                  <a:gd name="connsiteY59" fmla="*/ 29720 h 427214"/>
                  <a:gd name="connsiteX60" fmla="*/ 320211 w 376148"/>
                  <a:gd name="connsiteY60" fmla="*/ 4197 h 427214"/>
                  <a:gd name="connsiteX61" fmla="*/ 328441 w 376148"/>
                  <a:gd name="connsiteY61" fmla="*/ 9764 h 427214"/>
                  <a:gd name="connsiteX62" fmla="*/ 341128 w 376148"/>
                  <a:gd name="connsiteY62" fmla="*/ 17301 h 427214"/>
                  <a:gd name="connsiteX63" fmla="*/ 346872 w 376148"/>
                  <a:gd name="connsiteY63" fmla="*/ 25437 h 427214"/>
                  <a:gd name="connsiteX64" fmla="*/ 373189 w 376148"/>
                  <a:gd name="connsiteY64" fmla="*/ 83678 h 427214"/>
                  <a:gd name="connsiteX65" fmla="*/ 376104 w 376148"/>
                  <a:gd name="connsiteY65" fmla="*/ 94128 h 427214"/>
                  <a:gd name="connsiteX66" fmla="*/ 374046 w 376148"/>
                  <a:gd name="connsiteY66" fmla="*/ 118709 h 427214"/>
                  <a:gd name="connsiteX67" fmla="*/ 370532 w 376148"/>
                  <a:gd name="connsiteY67" fmla="*/ 126503 h 427214"/>
                  <a:gd name="connsiteX68" fmla="*/ 331184 w 376148"/>
                  <a:gd name="connsiteY68" fmla="*/ 170355 h 427214"/>
                  <a:gd name="connsiteX69" fmla="*/ 330841 w 376148"/>
                  <a:gd name="connsiteY69" fmla="*/ 178919 h 427214"/>
                  <a:gd name="connsiteX70" fmla="*/ 370017 w 376148"/>
                  <a:gd name="connsiteY70" fmla="*/ 201445 h 427214"/>
                  <a:gd name="connsiteX71" fmla="*/ 359044 w 376148"/>
                  <a:gd name="connsiteY71" fmla="*/ 215320 h 427214"/>
                  <a:gd name="connsiteX72" fmla="*/ 337013 w 376148"/>
                  <a:gd name="connsiteY72" fmla="*/ 220545 h 427214"/>
                  <a:gd name="connsiteX73" fmla="*/ 330927 w 376148"/>
                  <a:gd name="connsiteY73" fmla="*/ 238959 h 427214"/>
                  <a:gd name="connsiteX74" fmla="*/ 306838 w 376148"/>
                  <a:gd name="connsiteY74" fmla="*/ 237161 h 427214"/>
                  <a:gd name="connsiteX75" fmla="*/ 279149 w 376148"/>
                  <a:gd name="connsiteY75" fmla="*/ 237675 h 427214"/>
                  <a:gd name="connsiteX76" fmla="*/ 246316 w 376148"/>
                  <a:gd name="connsiteY76" fmla="*/ 249665 h 427214"/>
                  <a:gd name="connsiteX77" fmla="*/ 246316 w 376148"/>
                  <a:gd name="connsiteY77" fmla="*/ 249665 h 427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376148" h="427214">
                    <a:moveTo>
                      <a:pt x="246402" y="249665"/>
                    </a:moveTo>
                    <a:cubicBezTo>
                      <a:pt x="246402" y="249665"/>
                      <a:pt x="247345" y="261742"/>
                      <a:pt x="248288" y="266281"/>
                    </a:cubicBezTo>
                    <a:cubicBezTo>
                      <a:pt x="251803" y="266709"/>
                      <a:pt x="255317" y="266966"/>
                      <a:pt x="258918" y="267394"/>
                    </a:cubicBezTo>
                    <a:cubicBezTo>
                      <a:pt x="259261" y="271249"/>
                      <a:pt x="259432" y="275017"/>
                      <a:pt x="259775" y="278872"/>
                    </a:cubicBezTo>
                    <a:cubicBezTo>
                      <a:pt x="263290" y="281269"/>
                      <a:pt x="266804" y="283839"/>
                      <a:pt x="270148" y="286494"/>
                    </a:cubicBezTo>
                    <a:cubicBezTo>
                      <a:pt x="269462" y="291976"/>
                      <a:pt x="269290" y="297543"/>
                      <a:pt x="267576" y="302853"/>
                    </a:cubicBezTo>
                    <a:cubicBezTo>
                      <a:pt x="261061" y="308591"/>
                      <a:pt x="253003" y="312446"/>
                      <a:pt x="246573" y="318441"/>
                    </a:cubicBezTo>
                    <a:cubicBezTo>
                      <a:pt x="246145" y="323837"/>
                      <a:pt x="248202" y="329062"/>
                      <a:pt x="249145" y="334372"/>
                    </a:cubicBezTo>
                    <a:cubicBezTo>
                      <a:pt x="243487" y="336085"/>
                      <a:pt x="242116" y="341909"/>
                      <a:pt x="240230" y="346791"/>
                    </a:cubicBezTo>
                    <a:cubicBezTo>
                      <a:pt x="234829" y="346277"/>
                      <a:pt x="229428" y="345163"/>
                      <a:pt x="224028" y="344735"/>
                    </a:cubicBezTo>
                    <a:cubicBezTo>
                      <a:pt x="221970" y="351844"/>
                      <a:pt x="219570" y="358867"/>
                      <a:pt x="217170" y="365976"/>
                    </a:cubicBezTo>
                    <a:cubicBezTo>
                      <a:pt x="206797" y="374712"/>
                      <a:pt x="194624" y="381136"/>
                      <a:pt x="184337" y="389957"/>
                    </a:cubicBezTo>
                    <a:cubicBezTo>
                      <a:pt x="186652" y="394240"/>
                      <a:pt x="189566" y="398266"/>
                      <a:pt x="192138" y="402377"/>
                    </a:cubicBezTo>
                    <a:cubicBezTo>
                      <a:pt x="189309" y="405974"/>
                      <a:pt x="186480" y="409657"/>
                      <a:pt x="183308" y="412997"/>
                    </a:cubicBezTo>
                    <a:cubicBezTo>
                      <a:pt x="180394" y="408886"/>
                      <a:pt x="178679" y="403833"/>
                      <a:pt x="174821" y="400407"/>
                    </a:cubicBezTo>
                    <a:cubicBezTo>
                      <a:pt x="164449" y="402377"/>
                      <a:pt x="154333" y="405974"/>
                      <a:pt x="144475" y="409828"/>
                    </a:cubicBezTo>
                    <a:cubicBezTo>
                      <a:pt x="144475" y="413425"/>
                      <a:pt x="144475" y="417023"/>
                      <a:pt x="144475" y="420620"/>
                    </a:cubicBezTo>
                    <a:cubicBezTo>
                      <a:pt x="138303" y="423018"/>
                      <a:pt x="132216" y="425673"/>
                      <a:pt x="125701" y="427215"/>
                    </a:cubicBezTo>
                    <a:cubicBezTo>
                      <a:pt x="122786" y="419164"/>
                      <a:pt x="120300" y="410941"/>
                      <a:pt x="117386" y="402891"/>
                    </a:cubicBezTo>
                    <a:cubicBezTo>
                      <a:pt x="121243" y="401092"/>
                      <a:pt x="125101" y="399293"/>
                      <a:pt x="128787" y="397066"/>
                    </a:cubicBezTo>
                    <a:cubicBezTo>
                      <a:pt x="125530" y="390557"/>
                      <a:pt x="119700" y="385761"/>
                      <a:pt x="116186" y="379423"/>
                    </a:cubicBezTo>
                    <a:cubicBezTo>
                      <a:pt x="114728" y="372828"/>
                      <a:pt x="122272" y="372485"/>
                      <a:pt x="126815" y="372228"/>
                    </a:cubicBezTo>
                    <a:cubicBezTo>
                      <a:pt x="126644" y="367603"/>
                      <a:pt x="125615" y="363149"/>
                      <a:pt x="124587" y="358696"/>
                    </a:cubicBezTo>
                    <a:cubicBezTo>
                      <a:pt x="127244" y="356298"/>
                      <a:pt x="131273" y="354585"/>
                      <a:pt x="132216" y="350816"/>
                    </a:cubicBezTo>
                    <a:cubicBezTo>
                      <a:pt x="133588" y="344478"/>
                      <a:pt x="135045" y="337712"/>
                      <a:pt x="132559" y="331460"/>
                    </a:cubicBezTo>
                    <a:cubicBezTo>
                      <a:pt x="134188" y="330089"/>
                      <a:pt x="136845" y="327862"/>
                      <a:pt x="138474" y="326492"/>
                    </a:cubicBezTo>
                    <a:cubicBezTo>
                      <a:pt x="138474" y="326492"/>
                      <a:pt x="137017" y="321782"/>
                      <a:pt x="133416" y="316129"/>
                    </a:cubicBezTo>
                    <a:cubicBezTo>
                      <a:pt x="127759" y="307221"/>
                      <a:pt x="124072" y="297286"/>
                      <a:pt x="118157" y="288636"/>
                    </a:cubicBezTo>
                    <a:cubicBezTo>
                      <a:pt x="104956" y="278358"/>
                      <a:pt x="85839" y="275103"/>
                      <a:pt x="76752" y="259857"/>
                    </a:cubicBezTo>
                    <a:cubicBezTo>
                      <a:pt x="76923" y="254975"/>
                      <a:pt x="78552" y="250179"/>
                      <a:pt x="78981" y="245383"/>
                    </a:cubicBezTo>
                    <a:cubicBezTo>
                      <a:pt x="70408" y="239302"/>
                      <a:pt x="61664" y="233563"/>
                      <a:pt x="52578" y="228339"/>
                    </a:cubicBezTo>
                    <a:cubicBezTo>
                      <a:pt x="57721" y="220031"/>
                      <a:pt x="64922" y="213094"/>
                      <a:pt x="70494" y="205043"/>
                    </a:cubicBezTo>
                    <a:cubicBezTo>
                      <a:pt x="71780" y="203415"/>
                      <a:pt x="71866" y="201360"/>
                      <a:pt x="72294" y="199475"/>
                    </a:cubicBezTo>
                    <a:cubicBezTo>
                      <a:pt x="58493" y="193565"/>
                      <a:pt x="44005" y="189455"/>
                      <a:pt x="30375" y="183117"/>
                    </a:cubicBezTo>
                    <a:cubicBezTo>
                      <a:pt x="30804" y="175237"/>
                      <a:pt x="31318" y="167443"/>
                      <a:pt x="32004" y="159648"/>
                    </a:cubicBezTo>
                    <a:cubicBezTo>
                      <a:pt x="35261" y="157079"/>
                      <a:pt x="41519" y="155623"/>
                      <a:pt x="40576" y="150313"/>
                    </a:cubicBezTo>
                    <a:cubicBezTo>
                      <a:pt x="39033" y="137123"/>
                      <a:pt x="38262" y="123762"/>
                      <a:pt x="35433" y="110743"/>
                    </a:cubicBezTo>
                    <a:cubicBezTo>
                      <a:pt x="30032" y="106118"/>
                      <a:pt x="23260" y="103463"/>
                      <a:pt x="17345" y="99694"/>
                    </a:cubicBezTo>
                    <a:cubicBezTo>
                      <a:pt x="13830" y="97297"/>
                      <a:pt x="8686" y="95755"/>
                      <a:pt x="7744" y="91044"/>
                    </a:cubicBezTo>
                    <a:cubicBezTo>
                      <a:pt x="5086" y="81195"/>
                      <a:pt x="2857" y="71174"/>
                      <a:pt x="457" y="61324"/>
                    </a:cubicBezTo>
                    <a:cubicBezTo>
                      <a:pt x="-1943" y="53530"/>
                      <a:pt x="6115" y="46164"/>
                      <a:pt x="1657" y="38542"/>
                    </a:cubicBezTo>
                    <a:cubicBezTo>
                      <a:pt x="7401" y="29806"/>
                      <a:pt x="12715" y="20898"/>
                      <a:pt x="18888" y="12504"/>
                    </a:cubicBezTo>
                    <a:cubicBezTo>
                      <a:pt x="23003" y="14646"/>
                      <a:pt x="27460" y="16873"/>
                      <a:pt x="29860" y="21241"/>
                    </a:cubicBezTo>
                    <a:cubicBezTo>
                      <a:pt x="39033" y="36315"/>
                      <a:pt x="48806" y="51132"/>
                      <a:pt x="57892" y="66292"/>
                    </a:cubicBezTo>
                    <a:cubicBezTo>
                      <a:pt x="59693" y="68605"/>
                      <a:pt x="61064" y="72630"/>
                      <a:pt x="64408" y="72887"/>
                    </a:cubicBezTo>
                    <a:cubicBezTo>
                      <a:pt x="75380" y="72116"/>
                      <a:pt x="86268" y="70232"/>
                      <a:pt x="97240" y="68861"/>
                    </a:cubicBezTo>
                    <a:cubicBezTo>
                      <a:pt x="102384" y="68347"/>
                      <a:pt x="107956" y="66378"/>
                      <a:pt x="112842" y="69033"/>
                    </a:cubicBezTo>
                    <a:cubicBezTo>
                      <a:pt x="118929" y="71859"/>
                      <a:pt x="122186" y="72887"/>
                      <a:pt x="126472" y="74942"/>
                    </a:cubicBezTo>
                    <a:cubicBezTo>
                      <a:pt x="129816" y="76398"/>
                      <a:pt x="129987" y="74942"/>
                      <a:pt x="131959" y="72972"/>
                    </a:cubicBezTo>
                    <a:cubicBezTo>
                      <a:pt x="133245" y="71688"/>
                      <a:pt x="134874" y="68947"/>
                      <a:pt x="136159" y="67062"/>
                    </a:cubicBezTo>
                    <a:cubicBezTo>
                      <a:pt x="140274" y="59783"/>
                      <a:pt x="144732" y="52674"/>
                      <a:pt x="149190" y="45565"/>
                    </a:cubicBezTo>
                    <a:cubicBezTo>
                      <a:pt x="152019" y="40512"/>
                      <a:pt x="159562" y="42481"/>
                      <a:pt x="162734" y="37771"/>
                    </a:cubicBezTo>
                    <a:cubicBezTo>
                      <a:pt x="165477" y="34174"/>
                      <a:pt x="168221" y="30833"/>
                      <a:pt x="170707" y="26808"/>
                    </a:cubicBezTo>
                    <a:cubicBezTo>
                      <a:pt x="173021" y="22611"/>
                      <a:pt x="190852" y="33317"/>
                      <a:pt x="192481" y="27150"/>
                    </a:cubicBezTo>
                    <a:cubicBezTo>
                      <a:pt x="195310" y="20555"/>
                      <a:pt x="199082" y="15588"/>
                      <a:pt x="202768" y="10363"/>
                    </a:cubicBezTo>
                    <a:cubicBezTo>
                      <a:pt x="206197" y="11220"/>
                      <a:pt x="210740" y="11648"/>
                      <a:pt x="218284" y="10792"/>
                    </a:cubicBezTo>
                    <a:cubicBezTo>
                      <a:pt x="223342" y="12333"/>
                      <a:pt x="216484" y="20641"/>
                      <a:pt x="217427" y="26551"/>
                    </a:cubicBezTo>
                    <a:cubicBezTo>
                      <a:pt x="228057" y="25866"/>
                      <a:pt x="235515" y="22012"/>
                      <a:pt x="242459" y="19956"/>
                    </a:cubicBezTo>
                    <a:cubicBezTo>
                      <a:pt x="249659" y="10363"/>
                      <a:pt x="258318" y="2484"/>
                      <a:pt x="262261" y="0"/>
                    </a:cubicBezTo>
                    <a:lnTo>
                      <a:pt x="295094" y="29720"/>
                    </a:lnTo>
                    <a:cubicBezTo>
                      <a:pt x="299037" y="33746"/>
                      <a:pt x="315410" y="1199"/>
                      <a:pt x="320211" y="4197"/>
                    </a:cubicBezTo>
                    <a:cubicBezTo>
                      <a:pt x="323040" y="5910"/>
                      <a:pt x="325869" y="7708"/>
                      <a:pt x="328441" y="9764"/>
                    </a:cubicBezTo>
                    <a:cubicBezTo>
                      <a:pt x="332212" y="12933"/>
                      <a:pt x="336927" y="14731"/>
                      <a:pt x="341128" y="17301"/>
                    </a:cubicBezTo>
                    <a:cubicBezTo>
                      <a:pt x="344128" y="19099"/>
                      <a:pt x="345414" y="22440"/>
                      <a:pt x="346872" y="25437"/>
                    </a:cubicBezTo>
                    <a:cubicBezTo>
                      <a:pt x="355530" y="44880"/>
                      <a:pt x="364359" y="64322"/>
                      <a:pt x="373189" y="83678"/>
                    </a:cubicBezTo>
                    <a:cubicBezTo>
                      <a:pt x="374732" y="86933"/>
                      <a:pt x="376447" y="90359"/>
                      <a:pt x="376104" y="94128"/>
                    </a:cubicBezTo>
                    <a:cubicBezTo>
                      <a:pt x="375675" y="102350"/>
                      <a:pt x="374646" y="110486"/>
                      <a:pt x="374046" y="118709"/>
                    </a:cubicBezTo>
                    <a:cubicBezTo>
                      <a:pt x="374046" y="121706"/>
                      <a:pt x="372417" y="124361"/>
                      <a:pt x="370532" y="126503"/>
                    </a:cubicBezTo>
                    <a:cubicBezTo>
                      <a:pt x="357416" y="141149"/>
                      <a:pt x="344214" y="155623"/>
                      <a:pt x="331184" y="170355"/>
                    </a:cubicBezTo>
                    <a:cubicBezTo>
                      <a:pt x="328783" y="172411"/>
                      <a:pt x="327412" y="177121"/>
                      <a:pt x="330841" y="178919"/>
                    </a:cubicBezTo>
                    <a:cubicBezTo>
                      <a:pt x="343528" y="186970"/>
                      <a:pt x="357244" y="193394"/>
                      <a:pt x="370017" y="201445"/>
                    </a:cubicBezTo>
                    <a:cubicBezTo>
                      <a:pt x="366417" y="206156"/>
                      <a:pt x="363245" y="211123"/>
                      <a:pt x="359044" y="215320"/>
                    </a:cubicBezTo>
                    <a:cubicBezTo>
                      <a:pt x="352101" y="218746"/>
                      <a:pt x="344214" y="218318"/>
                      <a:pt x="337013" y="220545"/>
                    </a:cubicBezTo>
                    <a:cubicBezTo>
                      <a:pt x="332813" y="225598"/>
                      <a:pt x="332813" y="232793"/>
                      <a:pt x="330927" y="238959"/>
                    </a:cubicBezTo>
                    <a:cubicBezTo>
                      <a:pt x="323126" y="236390"/>
                      <a:pt x="314896" y="237161"/>
                      <a:pt x="306838" y="237161"/>
                    </a:cubicBezTo>
                    <a:cubicBezTo>
                      <a:pt x="298180" y="237161"/>
                      <a:pt x="287721" y="237760"/>
                      <a:pt x="279149" y="237675"/>
                    </a:cubicBezTo>
                    <a:cubicBezTo>
                      <a:pt x="271262" y="238017"/>
                      <a:pt x="246316" y="249665"/>
                      <a:pt x="246316" y="249665"/>
                    </a:cubicBezTo>
                    <a:lnTo>
                      <a:pt x="246316" y="249665"/>
                    </a:lnTo>
                    <a:close/>
                  </a:path>
                </a:pathLst>
              </a:custGeom>
              <a:solidFill>
                <a:srgbClr val="FAD2D0"/>
              </a:solidFill>
              <a:ln w="8572" cap="flat">
                <a:solidFill>
                  <a:schemeClr val="accent2">
                    <a:lumMod val="60000"/>
                    <a:lumOff val="40000"/>
                  </a:schemeClr>
                </a:solidFill>
                <a:prstDash val="solid"/>
                <a:miter/>
              </a:ln>
            </p:spPr>
            <p:txBody>
              <a:bodyPr rtlCol="0" anchor="ctr"/>
              <a:lstStyle/>
              <a:p>
                <a:endParaRPr lang="en-US" sz="1100" dirty="0"/>
              </a:p>
            </p:txBody>
          </p:sp>
          <p:sp>
            <p:nvSpPr>
              <p:cNvPr id="113" name="Freeform 186">
                <a:extLst>
                  <a:ext uri="{FF2B5EF4-FFF2-40B4-BE49-F238E27FC236}">
                    <a16:creationId xmlns:a16="http://schemas.microsoft.com/office/drawing/2014/main" id="{DF00DD6C-68DC-EC2F-49E3-9B527587A274}"/>
                  </a:ext>
                </a:extLst>
              </p:cNvPr>
              <p:cNvSpPr/>
              <p:nvPr/>
            </p:nvSpPr>
            <p:spPr>
              <a:xfrm>
                <a:off x="3884476" y="4379697"/>
                <a:ext cx="690922" cy="704325"/>
              </a:xfrm>
              <a:custGeom>
                <a:avLst/>
                <a:gdLst>
                  <a:gd name="connsiteX0" fmla="*/ 247060 w 377875"/>
                  <a:gd name="connsiteY0" fmla="*/ 250265 h 429098"/>
                  <a:gd name="connsiteX1" fmla="*/ 246202 w 377875"/>
                  <a:gd name="connsiteY1" fmla="*/ 250265 h 429098"/>
                  <a:gd name="connsiteX2" fmla="*/ 248088 w 377875"/>
                  <a:gd name="connsiteY2" fmla="*/ 267052 h 429098"/>
                  <a:gd name="connsiteX3" fmla="*/ 248088 w 377875"/>
                  <a:gd name="connsiteY3" fmla="*/ 267652 h 429098"/>
                  <a:gd name="connsiteX4" fmla="*/ 248774 w 377875"/>
                  <a:gd name="connsiteY4" fmla="*/ 267652 h 429098"/>
                  <a:gd name="connsiteX5" fmla="*/ 259404 w 377875"/>
                  <a:gd name="connsiteY5" fmla="*/ 268765 h 429098"/>
                  <a:gd name="connsiteX6" fmla="*/ 259404 w 377875"/>
                  <a:gd name="connsiteY6" fmla="*/ 267908 h 429098"/>
                  <a:gd name="connsiteX7" fmla="*/ 258632 w 377875"/>
                  <a:gd name="connsiteY7" fmla="*/ 267908 h 429098"/>
                  <a:gd name="connsiteX8" fmla="*/ 259489 w 377875"/>
                  <a:gd name="connsiteY8" fmla="*/ 279385 h 429098"/>
                  <a:gd name="connsiteX9" fmla="*/ 259489 w 377875"/>
                  <a:gd name="connsiteY9" fmla="*/ 279814 h 429098"/>
                  <a:gd name="connsiteX10" fmla="*/ 259832 w 377875"/>
                  <a:gd name="connsiteY10" fmla="*/ 280071 h 429098"/>
                  <a:gd name="connsiteX11" fmla="*/ 270120 w 377875"/>
                  <a:gd name="connsiteY11" fmla="*/ 287693 h 429098"/>
                  <a:gd name="connsiteX12" fmla="*/ 270634 w 377875"/>
                  <a:gd name="connsiteY12" fmla="*/ 287008 h 429098"/>
                  <a:gd name="connsiteX13" fmla="*/ 269777 w 377875"/>
                  <a:gd name="connsiteY13" fmla="*/ 287008 h 429098"/>
                  <a:gd name="connsiteX14" fmla="*/ 267291 w 377875"/>
                  <a:gd name="connsiteY14" fmla="*/ 303110 h 429098"/>
                  <a:gd name="connsiteX15" fmla="*/ 268062 w 377875"/>
                  <a:gd name="connsiteY15" fmla="*/ 303367 h 429098"/>
                  <a:gd name="connsiteX16" fmla="*/ 267548 w 377875"/>
                  <a:gd name="connsiteY16" fmla="*/ 302767 h 429098"/>
                  <a:gd name="connsiteX17" fmla="*/ 246545 w 377875"/>
                  <a:gd name="connsiteY17" fmla="*/ 318355 h 429098"/>
                  <a:gd name="connsiteX18" fmla="*/ 246288 w 377875"/>
                  <a:gd name="connsiteY18" fmla="*/ 318613 h 429098"/>
                  <a:gd name="connsiteX19" fmla="*/ 246288 w 377875"/>
                  <a:gd name="connsiteY19" fmla="*/ 318955 h 429098"/>
                  <a:gd name="connsiteX20" fmla="*/ 246288 w 377875"/>
                  <a:gd name="connsiteY20" fmla="*/ 320411 h 429098"/>
                  <a:gd name="connsiteX21" fmla="*/ 248860 w 377875"/>
                  <a:gd name="connsiteY21" fmla="*/ 335057 h 429098"/>
                  <a:gd name="connsiteX22" fmla="*/ 249717 w 377875"/>
                  <a:gd name="connsiteY22" fmla="*/ 334886 h 429098"/>
                  <a:gd name="connsiteX23" fmla="*/ 249460 w 377875"/>
                  <a:gd name="connsiteY23" fmla="*/ 334115 h 429098"/>
                  <a:gd name="connsiteX24" fmla="*/ 240030 w 377875"/>
                  <a:gd name="connsiteY24" fmla="*/ 347048 h 429098"/>
                  <a:gd name="connsiteX25" fmla="*/ 240802 w 377875"/>
                  <a:gd name="connsiteY25" fmla="*/ 347305 h 429098"/>
                  <a:gd name="connsiteX26" fmla="*/ 240802 w 377875"/>
                  <a:gd name="connsiteY26" fmla="*/ 346448 h 429098"/>
                  <a:gd name="connsiteX27" fmla="*/ 224685 w 377875"/>
                  <a:gd name="connsiteY27" fmla="*/ 344392 h 429098"/>
                  <a:gd name="connsiteX28" fmla="*/ 223999 w 377875"/>
                  <a:gd name="connsiteY28" fmla="*/ 344392 h 429098"/>
                  <a:gd name="connsiteX29" fmla="*/ 223828 w 377875"/>
                  <a:gd name="connsiteY29" fmla="*/ 344992 h 429098"/>
                  <a:gd name="connsiteX30" fmla="*/ 217056 w 377875"/>
                  <a:gd name="connsiteY30" fmla="*/ 366147 h 429098"/>
                  <a:gd name="connsiteX31" fmla="*/ 217827 w 377875"/>
                  <a:gd name="connsiteY31" fmla="*/ 366404 h 429098"/>
                  <a:gd name="connsiteX32" fmla="*/ 217313 w 377875"/>
                  <a:gd name="connsiteY32" fmla="*/ 365805 h 429098"/>
                  <a:gd name="connsiteX33" fmla="*/ 184395 w 377875"/>
                  <a:gd name="connsiteY33" fmla="*/ 389787 h 429098"/>
                  <a:gd name="connsiteX34" fmla="*/ 183880 w 377875"/>
                  <a:gd name="connsiteY34" fmla="*/ 390215 h 429098"/>
                  <a:gd name="connsiteX35" fmla="*/ 184223 w 377875"/>
                  <a:gd name="connsiteY35" fmla="*/ 390814 h 429098"/>
                  <a:gd name="connsiteX36" fmla="*/ 192110 w 377875"/>
                  <a:gd name="connsiteY36" fmla="*/ 403319 h 429098"/>
                  <a:gd name="connsiteX37" fmla="*/ 192795 w 377875"/>
                  <a:gd name="connsiteY37" fmla="*/ 402891 h 429098"/>
                  <a:gd name="connsiteX38" fmla="*/ 192110 w 377875"/>
                  <a:gd name="connsiteY38" fmla="*/ 402377 h 429098"/>
                  <a:gd name="connsiteX39" fmla="*/ 183366 w 377875"/>
                  <a:gd name="connsiteY39" fmla="*/ 412911 h 429098"/>
                  <a:gd name="connsiteX40" fmla="*/ 183966 w 377875"/>
                  <a:gd name="connsiteY40" fmla="*/ 413511 h 429098"/>
                  <a:gd name="connsiteX41" fmla="*/ 184652 w 377875"/>
                  <a:gd name="connsiteY41" fmla="*/ 412997 h 429098"/>
                  <a:gd name="connsiteX42" fmla="*/ 176079 w 377875"/>
                  <a:gd name="connsiteY42" fmla="*/ 400235 h 429098"/>
                  <a:gd name="connsiteX43" fmla="*/ 175736 w 377875"/>
                  <a:gd name="connsiteY43" fmla="*/ 399979 h 429098"/>
                  <a:gd name="connsiteX44" fmla="*/ 175308 w 377875"/>
                  <a:gd name="connsiteY44" fmla="*/ 399979 h 429098"/>
                  <a:gd name="connsiteX45" fmla="*/ 144790 w 377875"/>
                  <a:gd name="connsiteY45" fmla="*/ 409486 h 429098"/>
                  <a:gd name="connsiteX46" fmla="*/ 144275 w 377875"/>
                  <a:gd name="connsiteY46" fmla="*/ 409657 h 429098"/>
                  <a:gd name="connsiteX47" fmla="*/ 144275 w 377875"/>
                  <a:gd name="connsiteY47" fmla="*/ 410171 h 429098"/>
                  <a:gd name="connsiteX48" fmla="*/ 144275 w 377875"/>
                  <a:gd name="connsiteY48" fmla="*/ 413597 h 429098"/>
                  <a:gd name="connsiteX49" fmla="*/ 144275 w 377875"/>
                  <a:gd name="connsiteY49" fmla="*/ 420448 h 429098"/>
                  <a:gd name="connsiteX50" fmla="*/ 144275 w 377875"/>
                  <a:gd name="connsiteY50" fmla="*/ 421048 h 429098"/>
                  <a:gd name="connsiteX51" fmla="*/ 145132 w 377875"/>
                  <a:gd name="connsiteY51" fmla="*/ 421048 h 429098"/>
                  <a:gd name="connsiteX52" fmla="*/ 144875 w 377875"/>
                  <a:gd name="connsiteY52" fmla="*/ 420277 h 429098"/>
                  <a:gd name="connsiteX53" fmla="*/ 126273 w 377875"/>
                  <a:gd name="connsiteY53" fmla="*/ 426872 h 429098"/>
                  <a:gd name="connsiteX54" fmla="*/ 126444 w 377875"/>
                  <a:gd name="connsiteY54" fmla="*/ 427643 h 429098"/>
                  <a:gd name="connsiteX55" fmla="*/ 127216 w 377875"/>
                  <a:gd name="connsiteY55" fmla="*/ 427386 h 429098"/>
                  <a:gd name="connsiteX56" fmla="*/ 118901 w 377875"/>
                  <a:gd name="connsiteY56" fmla="*/ 403062 h 429098"/>
                  <a:gd name="connsiteX57" fmla="*/ 118129 w 377875"/>
                  <a:gd name="connsiteY57" fmla="*/ 403319 h 429098"/>
                  <a:gd name="connsiteX58" fmla="*/ 118472 w 377875"/>
                  <a:gd name="connsiteY58" fmla="*/ 404090 h 429098"/>
                  <a:gd name="connsiteX59" fmla="*/ 129959 w 377875"/>
                  <a:gd name="connsiteY59" fmla="*/ 398266 h 429098"/>
                  <a:gd name="connsiteX60" fmla="*/ 130645 w 377875"/>
                  <a:gd name="connsiteY60" fmla="*/ 397838 h 429098"/>
                  <a:gd name="connsiteX61" fmla="*/ 130302 w 377875"/>
                  <a:gd name="connsiteY61" fmla="*/ 397152 h 429098"/>
                  <a:gd name="connsiteX62" fmla="*/ 117701 w 377875"/>
                  <a:gd name="connsiteY62" fmla="*/ 379509 h 429098"/>
                  <a:gd name="connsiteX63" fmla="*/ 117015 w 377875"/>
                  <a:gd name="connsiteY63" fmla="*/ 379937 h 429098"/>
                  <a:gd name="connsiteX64" fmla="*/ 117786 w 377875"/>
                  <a:gd name="connsiteY64" fmla="*/ 379765 h 429098"/>
                  <a:gd name="connsiteX65" fmla="*/ 117615 w 377875"/>
                  <a:gd name="connsiteY65" fmla="*/ 378395 h 429098"/>
                  <a:gd name="connsiteX66" fmla="*/ 120872 w 377875"/>
                  <a:gd name="connsiteY66" fmla="*/ 374541 h 429098"/>
                  <a:gd name="connsiteX67" fmla="*/ 127559 w 377875"/>
                  <a:gd name="connsiteY67" fmla="*/ 373599 h 429098"/>
                  <a:gd name="connsiteX68" fmla="*/ 128416 w 377875"/>
                  <a:gd name="connsiteY68" fmla="*/ 373599 h 429098"/>
                  <a:gd name="connsiteX69" fmla="*/ 128416 w 377875"/>
                  <a:gd name="connsiteY69" fmla="*/ 372743 h 429098"/>
                  <a:gd name="connsiteX70" fmla="*/ 126187 w 377875"/>
                  <a:gd name="connsiteY70" fmla="*/ 359038 h 429098"/>
                  <a:gd name="connsiteX71" fmla="*/ 125330 w 377875"/>
                  <a:gd name="connsiteY71" fmla="*/ 359210 h 429098"/>
                  <a:gd name="connsiteX72" fmla="*/ 125930 w 377875"/>
                  <a:gd name="connsiteY72" fmla="*/ 359810 h 429098"/>
                  <a:gd name="connsiteX73" fmla="*/ 133731 w 377875"/>
                  <a:gd name="connsiteY73" fmla="*/ 351501 h 429098"/>
                  <a:gd name="connsiteX74" fmla="*/ 133731 w 377875"/>
                  <a:gd name="connsiteY74" fmla="*/ 351501 h 429098"/>
                  <a:gd name="connsiteX75" fmla="*/ 135445 w 377875"/>
                  <a:gd name="connsiteY75" fmla="*/ 339511 h 429098"/>
                  <a:gd name="connsiteX76" fmla="*/ 134074 w 377875"/>
                  <a:gd name="connsiteY76" fmla="*/ 331631 h 429098"/>
                  <a:gd name="connsiteX77" fmla="*/ 133302 w 377875"/>
                  <a:gd name="connsiteY77" fmla="*/ 331974 h 429098"/>
                  <a:gd name="connsiteX78" fmla="*/ 133817 w 377875"/>
                  <a:gd name="connsiteY78" fmla="*/ 332573 h 429098"/>
                  <a:gd name="connsiteX79" fmla="*/ 139732 w 377875"/>
                  <a:gd name="connsiteY79" fmla="*/ 327606 h 429098"/>
                  <a:gd name="connsiteX80" fmla="*/ 140160 w 377875"/>
                  <a:gd name="connsiteY80" fmla="*/ 327263 h 429098"/>
                  <a:gd name="connsiteX81" fmla="*/ 139989 w 377875"/>
                  <a:gd name="connsiteY81" fmla="*/ 326749 h 429098"/>
                  <a:gd name="connsiteX82" fmla="*/ 134846 w 377875"/>
                  <a:gd name="connsiteY82" fmla="*/ 316129 h 429098"/>
                  <a:gd name="connsiteX83" fmla="*/ 119586 w 377875"/>
                  <a:gd name="connsiteY83" fmla="*/ 288636 h 429098"/>
                  <a:gd name="connsiteX84" fmla="*/ 119586 w 377875"/>
                  <a:gd name="connsiteY84" fmla="*/ 288636 h 429098"/>
                  <a:gd name="connsiteX85" fmla="*/ 119501 w 377875"/>
                  <a:gd name="connsiteY85" fmla="*/ 288464 h 429098"/>
                  <a:gd name="connsiteX86" fmla="*/ 78267 w 377875"/>
                  <a:gd name="connsiteY86" fmla="*/ 259943 h 429098"/>
                  <a:gd name="connsiteX87" fmla="*/ 77581 w 377875"/>
                  <a:gd name="connsiteY87" fmla="*/ 260371 h 429098"/>
                  <a:gd name="connsiteX88" fmla="*/ 78438 w 377875"/>
                  <a:gd name="connsiteY88" fmla="*/ 260371 h 429098"/>
                  <a:gd name="connsiteX89" fmla="*/ 80667 w 377875"/>
                  <a:gd name="connsiteY89" fmla="*/ 245982 h 429098"/>
                  <a:gd name="connsiteX90" fmla="*/ 80667 w 377875"/>
                  <a:gd name="connsiteY90" fmla="*/ 245468 h 429098"/>
                  <a:gd name="connsiteX91" fmla="*/ 80324 w 377875"/>
                  <a:gd name="connsiteY91" fmla="*/ 245212 h 429098"/>
                  <a:gd name="connsiteX92" fmla="*/ 53835 w 377875"/>
                  <a:gd name="connsiteY92" fmla="*/ 228082 h 429098"/>
                  <a:gd name="connsiteX93" fmla="*/ 53407 w 377875"/>
                  <a:gd name="connsiteY93" fmla="*/ 228767 h 429098"/>
                  <a:gd name="connsiteX94" fmla="*/ 54092 w 377875"/>
                  <a:gd name="connsiteY94" fmla="*/ 229196 h 429098"/>
                  <a:gd name="connsiteX95" fmla="*/ 72009 w 377875"/>
                  <a:gd name="connsiteY95" fmla="*/ 205985 h 429098"/>
                  <a:gd name="connsiteX96" fmla="*/ 71323 w 377875"/>
                  <a:gd name="connsiteY96" fmla="*/ 205471 h 429098"/>
                  <a:gd name="connsiteX97" fmla="*/ 72009 w 377875"/>
                  <a:gd name="connsiteY97" fmla="*/ 205985 h 429098"/>
                  <a:gd name="connsiteX98" fmla="*/ 73981 w 377875"/>
                  <a:gd name="connsiteY98" fmla="*/ 200075 h 429098"/>
                  <a:gd name="connsiteX99" fmla="*/ 74152 w 377875"/>
                  <a:gd name="connsiteY99" fmla="*/ 199390 h 429098"/>
                  <a:gd name="connsiteX100" fmla="*/ 73552 w 377875"/>
                  <a:gd name="connsiteY100" fmla="*/ 199133 h 429098"/>
                  <a:gd name="connsiteX101" fmla="*/ 31633 w 377875"/>
                  <a:gd name="connsiteY101" fmla="*/ 182859 h 429098"/>
                  <a:gd name="connsiteX102" fmla="*/ 31290 w 377875"/>
                  <a:gd name="connsiteY102" fmla="*/ 183630 h 429098"/>
                  <a:gd name="connsiteX103" fmla="*/ 32147 w 377875"/>
                  <a:gd name="connsiteY103" fmla="*/ 183630 h 429098"/>
                  <a:gd name="connsiteX104" fmla="*/ 33776 w 377875"/>
                  <a:gd name="connsiteY104" fmla="*/ 160248 h 429098"/>
                  <a:gd name="connsiteX105" fmla="*/ 32918 w 377875"/>
                  <a:gd name="connsiteY105" fmla="*/ 160248 h 429098"/>
                  <a:gd name="connsiteX106" fmla="*/ 33433 w 377875"/>
                  <a:gd name="connsiteY106" fmla="*/ 160848 h 429098"/>
                  <a:gd name="connsiteX107" fmla="*/ 38833 w 377875"/>
                  <a:gd name="connsiteY107" fmla="*/ 157508 h 429098"/>
                  <a:gd name="connsiteX108" fmla="*/ 42434 w 377875"/>
                  <a:gd name="connsiteY108" fmla="*/ 151940 h 429098"/>
                  <a:gd name="connsiteX109" fmla="*/ 42434 w 377875"/>
                  <a:gd name="connsiteY109" fmla="*/ 150655 h 429098"/>
                  <a:gd name="connsiteX110" fmla="*/ 41491 w 377875"/>
                  <a:gd name="connsiteY110" fmla="*/ 150827 h 429098"/>
                  <a:gd name="connsiteX111" fmla="*/ 42348 w 377875"/>
                  <a:gd name="connsiteY111" fmla="*/ 150827 h 429098"/>
                  <a:gd name="connsiteX112" fmla="*/ 37205 w 377875"/>
                  <a:gd name="connsiteY112" fmla="*/ 111086 h 429098"/>
                  <a:gd name="connsiteX113" fmla="*/ 37205 w 377875"/>
                  <a:gd name="connsiteY113" fmla="*/ 110829 h 429098"/>
                  <a:gd name="connsiteX114" fmla="*/ 36947 w 377875"/>
                  <a:gd name="connsiteY114" fmla="*/ 110658 h 429098"/>
                  <a:gd name="connsiteX115" fmla="*/ 18774 w 377875"/>
                  <a:gd name="connsiteY115" fmla="*/ 99524 h 429098"/>
                  <a:gd name="connsiteX116" fmla="*/ 18345 w 377875"/>
                  <a:gd name="connsiteY116" fmla="*/ 100209 h 429098"/>
                  <a:gd name="connsiteX117" fmla="*/ 18774 w 377875"/>
                  <a:gd name="connsiteY117" fmla="*/ 99524 h 429098"/>
                  <a:gd name="connsiteX118" fmla="*/ 9516 w 377875"/>
                  <a:gd name="connsiteY118" fmla="*/ 91387 h 429098"/>
                  <a:gd name="connsiteX119" fmla="*/ 9516 w 377875"/>
                  <a:gd name="connsiteY119" fmla="*/ 91387 h 429098"/>
                  <a:gd name="connsiteX120" fmla="*/ 2229 w 377875"/>
                  <a:gd name="connsiteY120" fmla="*/ 61581 h 429098"/>
                  <a:gd name="connsiteX121" fmla="*/ 2229 w 377875"/>
                  <a:gd name="connsiteY121" fmla="*/ 61581 h 429098"/>
                  <a:gd name="connsiteX122" fmla="*/ 2229 w 377875"/>
                  <a:gd name="connsiteY122" fmla="*/ 61581 h 429098"/>
                  <a:gd name="connsiteX123" fmla="*/ 1800 w 377875"/>
                  <a:gd name="connsiteY123" fmla="*/ 58669 h 429098"/>
                  <a:gd name="connsiteX124" fmla="*/ 4801 w 377875"/>
                  <a:gd name="connsiteY124" fmla="*/ 44109 h 429098"/>
                  <a:gd name="connsiteX125" fmla="*/ 3258 w 377875"/>
                  <a:gd name="connsiteY125" fmla="*/ 38628 h 429098"/>
                  <a:gd name="connsiteX126" fmla="*/ 2572 w 377875"/>
                  <a:gd name="connsiteY126" fmla="*/ 39056 h 429098"/>
                  <a:gd name="connsiteX127" fmla="*/ 3258 w 377875"/>
                  <a:gd name="connsiteY127" fmla="*/ 39484 h 429098"/>
                  <a:gd name="connsiteX128" fmla="*/ 20488 w 377875"/>
                  <a:gd name="connsiteY128" fmla="*/ 13533 h 429098"/>
                  <a:gd name="connsiteX129" fmla="*/ 19802 w 377875"/>
                  <a:gd name="connsiteY129" fmla="*/ 13019 h 429098"/>
                  <a:gd name="connsiteX130" fmla="*/ 19374 w 377875"/>
                  <a:gd name="connsiteY130" fmla="*/ 13789 h 429098"/>
                  <a:gd name="connsiteX131" fmla="*/ 29918 w 377875"/>
                  <a:gd name="connsiteY131" fmla="*/ 22183 h 429098"/>
                  <a:gd name="connsiteX132" fmla="*/ 29918 w 377875"/>
                  <a:gd name="connsiteY132" fmla="*/ 22183 h 429098"/>
                  <a:gd name="connsiteX133" fmla="*/ 29918 w 377875"/>
                  <a:gd name="connsiteY133" fmla="*/ 22183 h 429098"/>
                  <a:gd name="connsiteX134" fmla="*/ 57950 w 377875"/>
                  <a:gd name="connsiteY134" fmla="*/ 67234 h 429098"/>
                  <a:gd name="connsiteX135" fmla="*/ 57950 w 377875"/>
                  <a:gd name="connsiteY135" fmla="*/ 67234 h 429098"/>
                  <a:gd name="connsiteX136" fmla="*/ 57950 w 377875"/>
                  <a:gd name="connsiteY136" fmla="*/ 67320 h 429098"/>
                  <a:gd name="connsiteX137" fmla="*/ 60608 w 377875"/>
                  <a:gd name="connsiteY137" fmla="*/ 71345 h 429098"/>
                  <a:gd name="connsiteX138" fmla="*/ 65065 w 377875"/>
                  <a:gd name="connsiteY138" fmla="*/ 74171 h 429098"/>
                  <a:gd name="connsiteX139" fmla="*/ 65065 w 377875"/>
                  <a:gd name="connsiteY139" fmla="*/ 74171 h 429098"/>
                  <a:gd name="connsiteX140" fmla="*/ 65065 w 377875"/>
                  <a:gd name="connsiteY140" fmla="*/ 74171 h 429098"/>
                  <a:gd name="connsiteX141" fmla="*/ 97984 w 377875"/>
                  <a:gd name="connsiteY141" fmla="*/ 70146 h 429098"/>
                  <a:gd name="connsiteX142" fmla="*/ 97984 w 377875"/>
                  <a:gd name="connsiteY142" fmla="*/ 69289 h 429098"/>
                  <a:gd name="connsiteX143" fmla="*/ 97984 w 377875"/>
                  <a:gd name="connsiteY143" fmla="*/ 70146 h 429098"/>
                  <a:gd name="connsiteX144" fmla="*/ 107756 w 377875"/>
                  <a:gd name="connsiteY144" fmla="*/ 68947 h 429098"/>
                  <a:gd name="connsiteX145" fmla="*/ 113157 w 377875"/>
                  <a:gd name="connsiteY145" fmla="*/ 70232 h 429098"/>
                  <a:gd name="connsiteX146" fmla="*/ 113157 w 377875"/>
                  <a:gd name="connsiteY146" fmla="*/ 70232 h 429098"/>
                  <a:gd name="connsiteX147" fmla="*/ 113157 w 377875"/>
                  <a:gd name="connsiteY147" fmla="*/ 70232 h 429098"/>
                  <a:gd name="connsiteX148" fmla="*/ 126702 w 377875"/>
                  <a:gd name="connsiteY148" fmla="*/ 76056 h 429098"/>
                  <a:gd name="connsiteX149" fmla="*/ 126702 w 377875"/>
                  <a:gd name="connsiteY149" fmla="*/ 76056 h 429098"/>
                  <a:gd name="connsiteX150" fmla="*/ 126702 w 377875"/>
                  <a:gd name="connsiteY150" fmla="*/ 76056 h 429098"/>
                  <a:gd name="connsiteX151" fmla="*/ 129273 w 377875"/>
                  <a:gd name="connsiteY151" fmla="*/ 76741 h 429098"/>
                  <a:gd name="connsiteX152" fmla="*/ 131502 w 377875"/>
                  <a:gd name="connsiteY152" fmla="*/ 75713 h 429098"/>
                  <a:gd name="connsiteX153" fmla="*/ 133131 w 377875"/>
                  <a:gd name="connsiteY153" fmla="*/ 73915 h 429098"/>
                  <a:gd name="connsiteX154" fmla="*/ 137417 w 377875"/>
                  <a:gd name="connsiteY154" fmla="*/ 67833 h 429098"/>
                  <a:gd name="connsiteX155" fmla="*/ 137417 w 377875"/>
                  <a:gd name="connsiteY155" fmla="*/ 67833 h 429098"/>
                  <a:gd name="connsiteX156" fmla="*/ 137417 w 377875"/>
                  <a:gd name="connsiteY156" fmla="*/ 67833 h 429098"/>
                  <a:gd name="connsiteX157" fmla="*/ 150447 w 377875"/>
                  <a:gd name="connsiteY157" fmla="*/ 46421 h 429098"/>
                  <a:gd name="connsiteX158" fmla="*/ 150447 w 377875"/>
                  <a:gd name="connsiteY158" fmla="*/ 46421 h 429098"/>
                  <a:gd name="connsiteX159" fmla="*/ 150447 w 377875"/>
                  <a:gd name="connsiteY159" fmla="*/ 46421 h 429098"/>
                  <a:gd name="connsiteX160" fmla="*/ 156619 w 377875"/>
                  <a:gd name="connsiteY160" fmla="*/ 42824 h 429098"/>
                  <a:gd name="connsiteX161" fmla="*/ 163992 w 377875"/>
                  <a:gd name="connsiteY161" fmla="*/ 38713 h 429098"/>
                  <a:gd name="connsiteX162" fmla="*/ 163306 w 377875"/>
                  <a:gd name="connsiteY162" fmla="*/ 38285 h 429098"/>
                  <a:gd name="connsiteX163" fmla="*/ 163992 w 377875"/>
                  <a:gd name="connsiteY163" fmla="*/ 38799 h 429098"/>
                  <a:gd name="connsiteX164" fmla="*/ 171964 w 377875"/>
                  <a:gd name="connsiteY164" fmla="*/ 27750 h 429098"/>
                  <a:gd name="connsiteX165" fmla="*/ 171964 w 377875"/>
                  <a:gd name="connsiteY165" fmla="*/ 27750 h 429098"/>
                  <a:gd name="connsiteX166" fmla="*/ 171964 w 377875"/>
                  <a:gd name="connsiteY166" fmla="*/ 27750 h 429098"/>
                  <a:gd name="connsiteX167" fmla="*/ 173679 w 377875"/>
                  <a:gd name="connsiteY167" fmla="*/ 27150 h 429098"/>
                  <a:gd name="connsiteX168" fmla="*/ 189624 w 377875"/>
                  <a:gd name="connsiteY168" fmla="*/ 30491 h 429098"/>
                  <a:gd name="connsiteX169" fmla="*/ 193824 w 377875"/>
                  <a:gd name="connsiteY169" fmla="*/ 27922 h 429098"/>
                  <a:gd name="connsiteX170" fmla="*/ 193053 w 377875"/>
                  <a:gd name="connsiteY170" fmla="*/ 27664 h 429098"/>
                  <a:gd name="connsiteX171" fmla="*/ 193824 w 377875"/>
                  <a:gd name="connsiteY171" fmla="*/ 28007 h 429098"/>
                  <a:gd name="connsiteX172" fmla="*/ 204111 w 377875"/>
                  <a:gd name="connsiteY172" fmla="*/ 11391 h 429098"/>
                  <a:gd name="connsiteX173" fmla="*/ 203426 w 377875"/>
                  <a:gd name="connsiteY173" fmla="*/ 10878 h 429098"/>
                  <a:gd name="connsiteX174" fmla="*/ 203254 w 377875"/>
                  <a:gd name="connsiteY174" fmla="*/ 11648 h 429098"/>
                  <a:gd name="connsiteX175" fmla="*/ 211655 w 377875"/>
                  <a:gd name="connsiteY175" fmla="*/ 12590 h 429098"/>
                  <a:gd name="connsiteX176" fmla="*/ 219113 w 377875"/>
                  <a:gd name="connsiteY176" fmla="*/ 12162 h 429098"/>
                  <a:gd name="connsiteX177" fmla="*/ 219113 w 377875"/>
                  <a:gd name="connsiteY177" fmla="*/ 11306 h 429098"/>
                  <a:gd name="connsiteX178" fmla="*/ 218770 w 377875"/>
                  <a:gd name="connsiteY178" fmla="*/ 12076 h 429098"/>
                  <a:gd name="connsiteX179" fmla="*/ 220056 w 377875"/>
                  <a:gd name="connsiteY179" fmla="*/ 13875 h 429098"/>
                  <a:gd name="connsiteX180" fmla="*/ 217227 w 377875"/>
                  <a:gd name="connsiteY180" fmla="*/ 25780 h 429098"/>
                  <a:gd name="connsiteX181" fmla="*/ 217227 w 377875"/>
                  <a:gd name="connsiteY181" fmla="*/ 27150 h 429098"/>
                  <a:gd name="connsiteX182" fmla="*/ 217484 w 377875"/>
                  <a:gd name="connsiteY182" fmla="*/ 27922 h 429098"/>
                  <a:gd name="connsiteX183" fmla="*/ 218256 w 377875"/>
                  <a:gd name="connsiteY183" fmla="*/ 27922 h 429098"/>
                  <a:gd name="connsiteX184" fmla="*/ 243459 w 377875"/>
                  <a:gd name="connsiteY184" fmla="*/ 21241 h 429098"/>
                  <a:gd name="connsiteX185" fmla="*/ 243716 w 377875"/>
                  <a:gd name="connsiteY185" fmla="*/ 21241 h 429098"/>
                  <a:gd name="connsiteX186" fmla="*/ 243888 w 377875"/>
                  <a:gd name="connsiteY186" fmla="*/ 20984 h 429098"/>
                  <a:gd name="connsiteX187" fmla="*/ 263433 w 377875"/>
                  <a:gd name="connsiteY187" fmla="*/ 1284 h 429098"/>
                  <a:gd name="connsiteX188" fmla="*/ 263004 w 377875"/>
                  <a:gd name="connsiteY188" fmla="*/ 600 h 429098"/>
                  <a:gd name="connsiteX189" fmla="*/ 262490 w 377875"/>
                  <a:gd name="connsiteY189" fmla="*/ 1199 h 429098"/>
                  <a:gd name="connsiteX190" fmla="*/ 295323 w 377875"/>
                  <a:gd name="connsiteY190" fmla="*/ 30919 h 429098"/>
                  <a:gd name="connsiteX191" fmla="*/ 295923 w 377875"/>
                  <a:gd name="connsiteY191" fmla="*/ 30319 h 429098"/>
                  <a:gd name="connsiteX192" fmla="*/ 295323 w 377875"/>
                  <a:gd name="connsiteY192" fmla="*/ 30919 h 429098"/>
                  <a:gd name="connsiteX193" fmla="*/ 296780 w 377875"/>
                  <a:gd name="connsiteY193" fmla="*/ 31519 h 429098"/>
                  <a:gd name="connsiteX194" fmla="*/ 299523 w 377875"/>
                  <a:gd name="connsiteY194" fmla="*/ 30234 h 429098"/>
                  <a:gd name="connsiteX195" fmla="*/ 310924 w 377875"/>
                  <a:gd name="connsiteY195" fmla="*/ 15759 h 429098"/>
                  <a:gd name="connsiteX196" fmla="*/ 316668 w 377875"/>
                  <a:gd name="connsiteY196" fmla="*/ 8393 h 429098"/>
                  <a:gd name="connsiteX197" fmla="*/ 320440 w 377875"/>
                  <a:gd name="connsiteY197" fmla="*/ 5482 h 429098"/>
                  <a:gd name="connsiteX198" fmla="*/ 320697 w 377875"/>
                  <a:gd name="connsiteY198" fmla="*/ 5482 h 429098"/>
                  <a:gd name="connsiteX199" fmla="*/ 328927 w 377875"/>
                  <a:gd name="connsiteY199" fmla="*/ 11048 h 429098"/>
                  <a:gd name="connsiteX200" fmla="*/ 329441 w 377875"/>
                  <a:gd name="connsiteY200" fmla="*/ 10363 h 429098"/>
                  <a:gd name="connsiteX201" fmla="*/ 328927 w 377875"/>
                  <a:gd name="connsiteY201" fmla="*/ 10963 h 429098"/>
                  <a:gd name="connsiteX202" fmla="*/ 341786 w 377875"/>
                  <a:gd name="connsiteY202" fmla="*/ 18586 h 429098"/>
                  <a:gd name="connsiteX203" fmla="*/ 341786 w 377875"/>
                  <a:gd name="connsiteY203" fmla="*/ 18586 h 429098"/>
                  <a:gd name="connsiteX204" fmla="*/ 347272 w 377875"/>
                  <a:gd name="connsiteY204" fmla="*/ 26380 h 429098"/>
                  <a:gd name="connsiteX205" fmla="*/ 348044 w 377875"/>
                  <a:gd name="connsiteY205" fmla="*/ 26037 h 429098"/>
                  <a:gd name="connsiteX206" fmla="*/ 347272 w 377875"/>
                  <a:gd name="connsiteY206" fmla="*/ 26380 h 429098"/>
                  <a:gd name="connsiteX207" fmla="*/ 373589 w 377875"/>
                  <a:gd name="connsiteY207" fmla="*/ 84707 h 429098"/>
                  <a:gd name="connsiteX208" fmla="*/ 376419 w 377875"/>
                  <a:gd name="connsiteY208" fmla="*/ 93870 h 429098"/>
                  <a:gd name="connsiteX209" fmla="*/ 376419 w 377875"/>
                  <a:gd name="connsiteY209" fmla="*/ 94813 h 429098"/>
                  <a:gd name="connsiteX210" fmla="*/ 376419 w 377875"/>
                  <a:gd name="connsiteY210" fmla="*/ 94813 h 429098"/>
                  <a:gd name="connsiteX211" fmla="*/ 376419 w 377875"/>
                  <a:gd name="connsiteY211" fmla="*/ 94813 h 429098"/>
                  <a:gd name="connsiteX212" fmla="*/ 374447 w 377875"/>
                  <a:gd name="connsiteY212" fmla="*/ 119394 h 429098"/>
                  <a:gd name="connsiteX213" fmla="*/ 374447 w 377875"/>
                  <a:gd name="connsiteY213" fmla="*/ 119394 h 429098"/>
                  <a:gd name="connsiteX214" fmla="*/ 371104 w 377875"/>
                  <a:gd name="connsiteY214" fmla="*/ 126760 h 429098"/>
                  <a:gd name="connsiteX215" fmla="*/ 371704 w 377875"/>
                  <a:gd name="connsiteY215" fmla="*/ 127274 h 429098"/>
                  <a:gd name="connsiteX216" fmla="*/ 371104 w 377875"/>
                  <a:gd name="connsiteY216" fmla="*/ 126760 h 429098"/>
                  <a:gd name="connsiteX217" fmla="*/ 331756 w 377875"/>
                  <a:gd name="connsiteY217" fmla="*/ 170612 h 429098"/>
                  <a:gd name="connsiteX218" fmla="*/ 332356 w 377875"/>
                  <a:gd name="connsiteY218" fmla="*/ 171211 h 429098"/>
                  <a:gd name="connsiteX219" fmla="*/ 331841 w 377875"/>
                  <a:gd name="connsiteY219" fmla="*/ 170612 h 429098"/>
                  <a:gd name="connsiteX220" fmla="*/ 329098 w 377875"/>
                  <a:gd name="connsiteY220" fmla="*/ 176350 h 429098"/>
                  <a:gd name="connsiteX221" fmla="*/ 331670 w 377875"/>
                  <a:gd name="connsiteY221" fmla="*/ 180547 h 429098"/>
                  <a:gd name="connsiteX222" fmla="*/ 332013 w 377875"/>
                  <a:gd name="connsiteY222" fmla="*/ 179776 h 429098"/>
                  <a:gd name="connsiteX223" fmla="*/ 331584 w 377875"/>
                  <a:gd name="connsiteY223" fmla="*/ 180462 h 429098"/>
                  <a:gd name="connsiteX224" fmla="*/ 370761 w 377875"/>
                  <a:gd name="connsiteY224" fmla="*/ 202987 h 429098"/>
                  <a:gd name="connsiteX225" fmla="*/ 371189 w 377875"/>
                  <a:gd name="connsiteY225" fmla="*/ 202302 h 429098"/>
                  <a:gd name="connsiteX226" fmla="*/ 370503 w 377875"/>
                  <a:gd name="connsiteY226" fmla="*/ 201788 h 429098"/>
                  <a:gd name="connsiteX227" fmla="*/ 359616 w 377875"/>
                  <a:gd name="connsiteY227" fmla="*/ 215577 h 429098"/>
                  <a:gd name="connsiteX228" fmla="*/ 360216 w 377875"/>
                  <a:gd name="connsiteY228" fmla="*/ 216177 h 429098"/>
                  <a:gd name="connsiteX229" fmla="*/ 359874 w 377875"/>
                  <a:gd name="connsiteY229" fmla="*/ 215406 h 429098"/>
                  <a:gd name="connsiteX230" fmla="*/ 337928 w 377875"/>
                  <a:gd name="connsiteY230" fmla="*/ 220631 h 429098"/>
                  <a:gd name="connsiteX231" fmla="*/ 337671 w 377875"/>
                  <a:gd name="connsiteY231" fmla="*/ 220631 h 429098"/>
                  <a:gd name="connsiteX232" fmla="*/ 337499 w 377875"/>
                  <a:gd name="connsiteY232" fmla="*/ 220887 h 429098"/>
                  <a:gd name="connsiteX233" fmla="*/ 331242 w 377875"/>
                  <a:gd name="connsiteY233" fmla="*/ 239559 h 429098"/>
                  <a:gd name="connsiteX234" fmla="*/ 332013 w 377875"/>
                  <a:gd name="connsiteY234" fmla="*/ 239816 h 429098"/>
                  <a:gd name="connsiteX235" fmla="*/ 332270 w 377875"/>
                  <a:gd name="connsiteY235" fmla="*/ 239045 h 429098"/>
                  <a:gd name="connsiteX236" fmla="*/ 316668 w 377875"/>
                  <a:gd name="connsiteY236" fmla="*/ 237075 h 429098"/>
                  <a:gd name="connsiteX237" fmla="*/ 308696 w 377875"/>
                  <a:gd name="connsiteY237" fmla="*/ 237075 h 429098"/>
                  <a:gd name="connsiteX238" fmla="*/ 307924 w 377875"/>
                  <a:gd name="connsiteY238" fmla="*/ 237075 h 429098"/>
                  <a:gd name="connsiteX239" fmla="*/ 281521 w 377875"/>
                  <a:gd name="connsiteY239" fmla="*/ 237589 h 429098"/>
                  <a:gd name="connsiteX240" fmla="*/ 280235 w 377875"/>
                  <a:gd name="connsiteY240" fmla="*/ 237589 h 429098"/>
                  <a:gd name="connsiteX241" fmla="*/ 280235 w 377875"/>
                  <a:gd name="connsiteY241" fmla="*/ 237589 h 429098"/>
                  <a:gd name="connsiteX242" fmla="*/ 280235 w 377875"/>
                  <a:gd name="connsiteY242" fmla="*/ 237589 h 429098"/>
                  <a:gd name="connsiteX243" fmla="*/ 247060 w 377875"/>
                  <a:gd name="connsiteY243" fmla="*/ 249665 h 429098"/>
                  <a:gd name="connsiteX244" fmla="*/ 246545 w 377875"/>
                  <a:gd name="connsiteY244" fmla="*/ 249922 h 429098"/>
                  <a:gd name="connsiteX245" fmla="*/ 246545 w 377875"/>
                  <a:gd name="connsiteY245" fmla="*/ 250522 h 429098"/>
                  <a:gd name="connsiteX246" fmla="*/ 247402 w 377875"/>
                  <a:gd name="connsiteY246" fmla="*/ 250522 h 429098"/>
                  <a:gd name="connsiteX247" fmla="*/ 247745 w 377875"/>
                  <a:gd name="connsiteY247" fmla="*/ 251292 h 429098"/>
                  <a:gd name="connsiteX248" fmla="*/ 261204 w 377875"/>
                  <a:gd name="connsiteY248" fmla="*/ 245468 h 429098"/>
                  <a:gd name="connsiteX249" fmla="*/ 280321 w 377875"/>
                  <a:gd name="connsiteY249" fmla="*/ 239388 h 429098"/>
                  <a:gd name="connsiteX250" fmla="*/ 280321 w 377875"/>
                  <a:gd name="connsiteY250" fmla="*/ 238531 h 429098"/>
                  <a:gd name="connsiteX251" fmla="*/ 280321 w 377875"/>
                  <a:gd name="connsiteY251" fmla="*/ 239388 h 429098"/>
                  <a:gd name="connsiteX252" fmla="*/ 281607 w 377875"/>
                  <a:gd name="connsiteY252" fmla="*/ 239388 h 429098"/>
                  <a:gd name="connsiteX253" fmla="*/ 308010 w 377875"/>
                  <a:gd name="connsiteY253" fmla="*/ 238874 h 429098"/>
                  <a:gd name="connsiteX254" fmla="*/ 308781 w 377875"/>
                  <a:gd name="connsiteY254" fmla="*/ 238874 h 429098"/>
                  <a:gd name="connsiteX255" fmla="*/ 316754 w 377875"/>
                  <a:gd name="connsiteY255" fmla="*/ 238874 h 429098"/>
                  <a:gd name="connsiteX256" fmla="*/ 331841 w 377875"/>
                  <a:gd name="connsiteY256" fmla="*/ 240758 h 429098"/>
                  <a:gd name="connsiteX257" fmla="*/ 332613 w 377875"/>
                  <a:gd name="connsiteY257" fmla="*/ 241015 h 429098"/>
                  <a:gd name="connsiteX258" fmla="*/ 332870 w 377875"/>
                  <a:gd name="connsiteY258" fmla="*/ 240244 h 429098"/>
                  <a:gd name="connsiteX259" fmla="*/ 338785 w 377875"/>
                  <a:gd name="connsiteY259" fmla="*/ 222172 h 429098"/>
                  <a:gd name="connsiteX260" fmla="*/ 338099 w 377875"/>
                  <a:gd name="connsiteY260" fmla="*/ 221658 h 429098"/>
                  <a:gd name="connsiteX261" fmla="*/ 338357 w 377875"/>
                  <a:gd name="connsiteY261" fmla="*/ 222429 h 429098"/>
                  <a:gd name="connsiteX262" fmla="*/ 360474 w 377875"/>
                  <a:gd name="connsiteY262" fmla="*/ 217119 h 429098"/>
                  <a:gd name="connsiteX263" fmla="*/ 360559 w 377875"/>
                  <a:gd name="connsiteY263" fmla="*/ 217119 h 429098"/>
                  <a:gd name="connsiteX264" fmla="*/ 360645 w 377875"/>
                  <a:gd name="connsiteY264" fmla="*/ 216948 h 429098"/>
                  <a:gd name="connsiteX265" fmla="*/ 371704 w 377875"/>
                  <a:gd name="connsiteY265" fmla="*/ 202987 h 429098"/>
                  <a:gd name="connsiteX266" fmla="*/ 372218 w 377875"/>
                  <a:gd name="connsiteY266" fmla="*/ 202216 h 429098"/>
                  <a:gd name="connsiteX267" fmla="*/ 371446 w 377875"/>
                  <a:gd name="connsiteY267" fmla="*/ 201702 h 429098"/>
                  <a:gd name="connsiteX268" fmla="*/ 332270 w 377875"/>
                  <a:gd name="connsiteY268" fmla="*/ 179177 h 429098"/>
                  <a:gd name="connsiteX269" fmla="*/ 332270 w 377875"/>
                  <a:gd name="connsiteY269" fmla="*/ 179177 h 429098"/>
                  <a:gd name="connsiteX270" fmla="*/ 332270 w 377875"/>
                  <a:gd name="connsiteY270" fmla="*/ 179177 h 429098"/>
                  <a:gd name="connsiteX271" fmla="*/ 330641 w 377875"/>
                  <a:gd name="connsiteY271" fmla="*/ 176436 h 429098"/>
                  <a:gd name="connsiteX272" fmla="*/ 332785 w 377875"/>
                  <a:gd name="connsiteY272" fmla="*/ 171982 h 429098"/>
                  <a:gd name="connsiteX273" fmla="*/ 332785 w 377875"/>
                  <a:gd name="connsiteY273" fmla="*/ 171982 h 429098"/>
                  <a:gd name="connsiteX274" fmla="*/ 332785 w 377875"/>
                  <a:gd name="connsiteY274" fmla="*/ 171897 h 429098"/>
                  <a:gd name="connsiteX275" fmla="*/ 372132 w 377875"/>
                  <a:gd name="connsiteY275" fmla="*/ 128045 h 429098"/>
                  <a:gd name="connsiteX276" fmla="*/ 372132 w 377875"/>
                  <a:gd name="connsiteY276" fmla="*/ 128045 h 429098"/>
                  <a:gd name="connsiteX277" fmla="*/ 375818 w 377875"/>
                  <a:gd name="connsiteY277" fmla="*/ 119736 h 429098"/>
                  <a:gd name="connsiteX278" fmla="*/ 375818 w 377875"/>
                  <a:gd name="connsiteY278" fmla="*/ 119736 h 429098"/>
                  <a:gd name="connsiteX279" fmla="*/ 374961 w 377875"/>
                  <a:gd name="connsiteY279" fmla="*/ 119736 h 429098"/>
                  <a:gd name="connsiteX280" fmla="*/ 375818 w 377875"/>
                  <a:gd name="connsiteY280" fmla="*/ 119736 h 429098"/>
                  <a:gd name="connsiteX281" fmla="*/ 377876 w 377875"/>
                  <a:gd name="connsiteY281" fmla="*/ 95241 h 429098"/>
                  <a:gd name="connsiteX282" fmla="*/ 377019 w 377875"/>
                  <a:gd name="connsiteY282" fmla="*/ 95241 h 429098"/>
                  <a:gd name="connsiteX283" fmla="*/ 377876 w 377875"/>
                  <a:gd name="connsiteY283" fmla="*/ 95241 h 429098"/>
                  <a:gd name="connsiteX284" fmla="*/ 377876 w 377875"/>
                  <a:gd name="connsiteY284" fmla="*/ 94213 h 429098"/>
                  <a:gd name="connsiteX285" fmla="*/ 374876 w 377875"/>
                  <a:gd name="connsiteY285" fmla="*/ 84364 h 429098"/>
                  <a:gd name="connsiteX286" fmla="*/ 348558 w 377875"/>
                  <a:gd name="connsiteY286" fmla="*/ 26123 h 429098"/>
                  <a:gd name="connsiteX287" fmla="*/ 348558 w 377875"/>
                  <a:gd name="connsiteY287" fmla="*/ 26123 h 429098"/>
                  <a:gd name="connsiteX288" fmla="*/ 348558 w 377875"/>
                  <a:gd name="connsiteY288" fmla="*/ 26123 h 429098"/>
                  <a:gd name="connsiteX289" fmla="*/ 342471 w 377875"/>
                  <a:gd name="connsiteY289" fmla="*/ 17644 h 429098"/>
                  <a:gd name="connsiteX290" fmla="*/ 342043 w 377875"/>
                  <a:gd name="connsiteY290" fmla="*/ 18329 h 429098"/>
                  <a:gd name="connsiteX291" fmla="*/ 342471 w 377875"/>
                  <a:gd name="connsiteY291" fmla="*/ 17644 h 429098"/>
                  <a:gd name="connsiteX292" fmla="*/ 329870 w 377875"/>
                  <a:gd name="connsiteY292" fmla="*/ 10192 h 429098"/>
                  <a:gd name="connsiteX293" fmla="*/ 329870 w 377875"/>
                  <a:gd name="connsiteY293" fmla="*/ 10192 h 429098"/>
                  <a:gd name="connsiteX294" fmla="*/ 329870 w 377875"/>
                  <a:gd name="connsiteY294" fmla="*/ 10192 h 429098"/>
                  <a:gd name="connsiteX295" fmla="*/ 321555 w 377875"/>
                  <a:gd name="connsiteY295" fmla="*/ 4539 h 429098"/>
                  <a:gd name="connsiteX296" fmla="*/ 320440 w 377875"/>
                  <a:gd name="connsiteY296" fmla="*/ 4197 h 429098"/>
                  <a:gd name="connsiteX297" fmla="*/ 314611 w 377875"/>
                  <a:gd name="connsiteY297" fmla="*/ 8565 h 429098"/>
                  <a:gd name="connsiteX298" fmla="*/ 304324 w 377875"/>
                  <a:gd name="connsiteY298" fmla="*/ 22354 h 429098"/>
                  <a:gd name="connsiteX299" fmla="*/ 299695 w 377875"/>
                  <a:gd name="connsiteY299" fmla="*/ 28092 h 429098"/>
                  <a:gd name="connsiteX300" fmla="*/ 296780 w 377875"/>
                  <a:gd name="connsiteY300" fmla="*/ 30234 h 429098"/>
                  <a:gd name="connsiteX301" fmla="*/ 296523 w 377875"/>
                  <a:gd name="connsiteY301" fmla="*/ 30234 h 429098"/>
                  <a:gd name="connsiteX302" fmla="*/ 296523 w 377875"/>
                  <a:gd name="connsiteY302" fmla="*/ 30148 h 429098"/>
                  <a:gd name="connsiteX303" fmla="*/ 263176 w 377875"/>
                  <a:gd name="connsiteY303" fmla="*/ 0 h 429098"/>
                  <a:gd name="connsiteX304" fmla="*/ 262662 w 377875"/>
                  <a:gd name="connsiteY304" fmla="*/ 342 h 429098"/>
                  <a:gd name="connsiteX305" fmla="*/ 242602 w 377875"/>
                  <a:gd name="connsiteY305" fmla="*/ 20470 h 429098"/>
                  <a:gd name="connsiteX306" fmla="*/ 243288 w 377875"/>
                  <a:gd name="connsiteY306" fmla="*/ 20984 h 429098"/>
                  <a:gd name="connsiteX307" fmla="*/ 243030 w 377875"/>
                  <a:gd name="connsiteY307" fmla="*/ 20213 h 429098"/>
                  <a:gd name="connsiteX308" fmla="*/ 218170 w 377875"/>
                  <a:gd name="connsiteY308" fmla="*/ 26722 h 429098"/>
                  <a:gd name="connsiteX309" fmla="*/ 218170 w 377875"/>
                  <a:gd name="connsiteY309" fmla="*/ 27579 h 429098"/>
                  <a:gd name="connsiteX310" fmla="*/ 219027 w 377875"/>
                  <a:gd name="connsiteY310" fmla="*/ 27408 h 429098"/>
                  <a:gd name="connsiteX311" fmla="*/ 219027 w 377875"/>
                  <a:gd name="connsiteY311" fmla="*/ 26294 h 429098"/>
                  <a:gd name="connsiteX312" fmla="*/ 221771 w 377875"/>
                  <a:gd name="connsiteY312" fmla="*/ 14389 h 429098"/>
                  <a:gd name="connsiteX313" fmla="*/ 219284 w 377875"/>
                  <a:gd name="connsiteY313" fmla="*/ 10963 h 429098"/>
                  <a:gd name="connsiteX314" fmla="*/ 219113 w 377875"/>
                  <a:gd name="connsiteY314" fmla="*/ 10963 h 429098"/>
                  <a:gd name="connsiteX315" fmla="*/ 218942 w 377875"/>
                  <a:gd name="connsiteY315" fmla="*/ 10963 h 429098"/>
                  <a:gd name="connsiteX316" fmla="*/ 211655 w 377875"/>
                  <a:gd name="connsiteY316" fmla="*/ 11391 h 429098"/>
                  <a:gd name="connsiteX317" fmla="*/ 203683 w 377875"/>
                  <a:gd name="connsiteY317" fmla="*/ 10535 h 429098"/>
                  <a:gd name="connsiteX318" fmla="*/ 203168 w 377875"/>
                  <a:gd name="connsiteY318" fmla="*/ 10363 h 429098"/>
                  <a:gd name="connsiteX319" fmla="*/ 202825 w 377875"/>
                  <a:gd name="connsiteY319" fmla="*/ 10792 h 429098"/>
                  <a:gd name="connsiteX320" fmla="*/ 192453 w 377875"/>
                  <a:gd name="connsiteY320" fmla="*/ 27664 h 429098"/>
                  <a:gd name="connsiteX321" fmla="*/ 192453 w 377875"/>
                  <a:gd name="connsiteY321" fmla="*/ 27664 h 429098"/>
                  <a:gd name="connsiteX322" fmla="*/ 192453 w 377875"/>
                  <a:gd name="connsiteY322" fmla="*/ 27750 h 429098"/>
                  <a:gd name="connsiteX323" fmla="*/ 189881 w 377875"/>
                  <a:gd name="connsiteY323" fmla="*/ 29120 h 429098"/>
                  <a:gd name="connsiteX324" fmla="*/ 173936 w 377875"/>
                  <a:gd name="connsiteY324" fmla="*/ 25780 h 429098"/>
                  <a:gd name="connsiteX325" fmla="*/ 170764 w 377875"/>
                  <a:gd name="connsiteY325" fmla="*/ 27236 h 429098"/>
                  <a:gd name="connsiteX326" fmla="*/ 171450 w 377875"/>
                  <a:gd name="connsiteY326" fmla="*/ 27664 h 429098"/>
                  <a:gd name="connsiteX327" fmla="*/ 170764 w 377875"/>
                  <a:gd name="connsiteY327" fmla="*/ 27236 h 429098"/>
                  <a:gd name="connsiteX328" fmla="*/ 162878 w 377875"/>
                  <a:gd name="connsiteY328" fmla="*/ 38114 h 429098"/>
                  <a:gd name="connsiteX329" fmla="*/ 162878 w 377875"/>
                  <a:gd name="connsiteY329" fmla="*/ 38114 h 429098"/>
                  <a:gd name="connsiteX330" fmla="*/ 162878 w 377875"/>
                  <a:gd name="connsiteY330" fmla="*/ 38114 h 429098"/>
                  <a:gd name="connsiteX331" fmla="*/ 156448 w 377875"/>
                  <a:gd name="connsiteY331" fmla="*/ 41539 h 429098"/>
                  <a:gd name="connsiteX332" fmla="*/ 149247 w 377875"/>
                  <a:gd name="connsiteY332" fmla="*/ 45993 h 429098"/>
                  <a:gd name="connsiteX333" fmla="*/ 150019 w 377875"/>
                  <a:gd name="connsiteY333" fmla="*/ 46421 h 429098"/>
                  <a:gd name="connsiteX334" fmla="*/ 149333 w 377875"/>
                  <a:gd name="connsiteY334" fmla="*/ 45993 h 429098"/>
                  <a:gd name="connsiteX335" fmla="*/ 136303 w 377875"/>
                  <a:gd name="connsiteY335" fmla="*/ 67491 h 429098"/>
                  <a:gd name="connsiteX336" fmla="*/ 136989 w 377875"/>
                  <a:gd name="connsiteY336" fmla="*/ 67919 h 429098"/>
                  <a:gd name="connsiteX337" fmla="*/ 136303 w 377875"/>
                  <a:gd name="connsiteY337" fmla="*/ 67405 h 429098"/>
                  <a:gd name="connsiteX338" fmla="*/ 132188 w 377875"/>
                  <a:gd name="connsiteY338" fmla="*/ 73229 h 429098"/>
                  <a:gd name="connsiteX339" fmla="*/ 130559 w 377875"/>
                  <a:gd name="connsiteY339" fmla="*/ 75028 h 429098"/>
                  <a:gd name="connsiteX340" fmla="*/ 129531 w 377875"/>
                  <a:gd name="connsiteY340" fmla="*/ 75542 h 429098"/>
                  <a:gd name="connsiteX341" fmla="*/ 127645 w 377875"/>
                  <a:gd name="connsiteY341" fmla="*/ 75028 h 429098"/>
                  <a:gd name="connsiteX342" fmla="*/ 127302 w 377875"/>
                  <a:gd name="connsiteY342" fmla="*/ 75799 h 429098"/>
                  <a:gd name="connsiteX343" fmla="*/ 127645 w 377875"/>
                  <a:gd name="connsiteY343" fmla="*/ 75028 h 429098"/>
                  <a:gd name="connsiteX344" fmla="*/ 114100 w 377875"/>
                  <a:gd name="connsiteY344" fmla="*/ 69118 h 429098"/>
                  <a:gd name="connsiteX345" fmla="*/ 113757 w 377875"/>
                  <a:gd name="connsiteY345" fmla="*/ 69889 h 429098"/>
                  <a:gd name="connsiteX346" fmla="*/ 114186 w 377875"/>
                  <a:gd name="connsiteY346" fmla="*/ 69204 h 429098"/>
                  <a:gd name="connsiteX347" fmla="*/ 107928 w 377875"/>
                  <a:gd name="connsiteY347" fmla="*/ 67748 h 429098"/>
                  <a:gd name="connsiteX348" fmla="*/ 98069 w 377875"/>
                  <a:gd name="connsiteY348" fmla="*/ 68947 h 429098"/>
                  <a:gd name="connsiteX349" fmla="*/ 98069 w 377875"/>
                  <a:gd name="connsiteY349" fmla="*/ 68947 h 429098"/>
                  <a:gd name="connsiteX350" fmla="*/ 65322 w 377875"/>
                  <a:gd name="connsiteY350" fmla="*/ 72973 h 429098"/>
                  <a:gd name="connsiteX351" fmla="*/ 65322 w 377875"/>
                  <a:gd name="connsiteY351" fmla="*/ 73829 h 429098"/>
                  <a:gd name="connsiteX352" fmla="*/ 65408 w 377875"/>
                  <a:gd name="connsiteY352" fmla="*/ 72973 h 429098"/>
                  <a:gd name="connsiteX353" fmla="*/ 62151 w 377875"/>
                  <a:gd name="connsiteY353" fmla="*/ 70832 h 429098"/>
                  <a:gd name="connsiteX354" fmla="*/ 59407 w 377875"/>
                  <a:gd name="connsiteY354" fmla="*/ 66720 h 429098"/>
                  <a:gd name="connsiteX355" fmla="*/ 58722 w 377875"/>
                  <a:gd name="connsiteY355" fmla="*/ 67234 h 429098"/>
                  <a:gd name="connsiteX356" fmla="*/ 59407 w 377875"/>
                  <a:gd name="connsiteY356" fmla="*/ 66806 h 429098"/>
                  <a:gd name="connsiteX357" fmla="*/ 31375 w 377875"/>
                  <a:gd name="connsiteY357" fmla="*/ 21755 h 429098"/>
                  <a:gd name="connsiteX358" fmla="*/ 30689 w 377875"/>
                  <a:gd name="connsiteY358" fmla="*/ 22183 h 429098"/>
                  <a:gd name="connsiteX359" fmla="*/ 31375 w 377875"/>
                  <a:gd name="connsiteY359" fmla="*/ 21755 h 429098"/>
                  <a:gd name="connsiteX360" fmla="*/ 20060 w 377875"/>
                  <a:gd name="connsiteY360" fmla="*/ 12676 h 429098"/>
                  <a:gd name="connsiteX361" fmla="*/ 19459 w 377875"/>
                  <a:gd name="connsiteY361" fmla="*/ 12333 h 429098"/>
                  <a:gd name="connsiteX362" fmla="*/ 19031 w 377875"/>
                  <a:gd name="connsiteY362" fmla="*/ 12933 h 429098"/>
                  <a:gd name="connsiteX363" fmla="*/ 1715 w 377875"/>
                  <a:gd name="connsiteY363" fmla="*/ 38970 h 429098"/>
                  <a:gd name="connsiteX364" fmla="*/ 1457 w 377875"/>
                  <a:gd name="connsiteY364" fmla="*/ 39398 h 429098"/>
                  <a:gd name="connsiteX365" fmla="*/ 1715 w 377875"/>
                  <a:gd name="connsiteY365" fmla="*/ 39826 h 429098"/>
                  <a:gd name="connsiteX366" fmla="*/ 3000 w 377875"/>
                  <a:gd name="connsiteY366" fmla="*/ 44452 h 429098"/>
                  <a:gd name="connsiteX367" fmla="*/ 0 w 377875"/>
                  <a:gd name="connsiteY367" fmla="*/ 59012 h 429098"/>
                  <a:gd name="connsiteX368" fmla="*/ 514 w 377875"/>
                  <a:gd name="connsiteY368" fmla="*/ 62352 h 429098"/>
                  <a:gd name="connsiteX369" fmla="*/ 1286 w 377875"/>
                  <a:gd name="connsiteY369" fmla="*/ 62095 h 429098"/>
                  <a:gd name="connsiteX370" fmla="*/ 429 w 377875"/>
                  <a:gd name="connsiteY370" fmla="*/ 62267 h 429098"/>
                  <a:gd name="connsiteX371" fmla="*/ 7715 w 377875"/>
                  <a:gd name="connsiteY371" fmla="*/ 92072 h 429098"/>
                  <a:gd name="connsiteX372" fmla="*/ 8487 w 377875"/>
                  <a:gd name="connsiteY372" fmla="*/ 91901 h 429098"/>
                  <a:gd name="connsiteX373" fmla="*/ 7630 w 377875"/>
                  <a:gd name="connsiteY373" fmla="*/ 92072 h 429098"/>
                  <a:gd name="connsiteX374" fmla="*/ 17574 w 377875"/>
                  <a:gd name="connsiteY374" fmla="*/ 101237 h 429098"/>
                  <a:gd name="connsiteX375" fmla="*/ 17574 w 377875"/>
                  <a:gd name="connsiteY375" fmla="*/ 101237 h 429098"/>
                  <a:gd name="connsiteX376" fmla="*/ 17574 w 377875"/>
                  <a:gd name="connsiteY376" fmla="*/ 101237 h 429098"/>
                  <a:gd name="connsiteX377" fmla="*/ 35576 w 377875"/>
                  <a:gd name="connsiteY377" fmla="*/ 112199 h 429098"/>
                  <a:gd name="connsiteX378" fmla="*/ 36090 w 377875"/>
                  <a:gd name="connsiteY378" fmla="*/ 111600 h 429098"/>
                  <a:gd name="connsiteX379" fmla="*/ 35233 w 377875"/>
                  <a:gd name="connsiteY379" fmla="*/ 111771 h 429098"/>
                  <a:gd name="connsiteX380" fmla="*/ 40376 w 377875"/>
                  <a:gd name="connsiteY380" fmla="*/ 151255 h 429098"/>
                  <a:gd name="connsiteX381" fmla="*/ 40376 w 377875"/>
                  <a:gd name="connsiteY381" fmla="*/ 151255 h 429098"/>
                  <a:gd name="connsiteX382" fmla="*/ 40376 w 377875"/>
                  <a:gd name="connsiteY382" fmla="*/ 151255 h 429098"/>
                  <a:gd name="connsiteX383" fmla="*/ 40376 w 377875"/>
                  <a:gd name="connsiteY383" fmla="*/ 152198 h 429098"/>
                  <a:gd name="connsiteX384" fmla="*/ 37633 w 377875"/>
                  <a:gd name="connsiteY384" fmla="*/ 156394 h 429098"/>
                  <a:gd name="connsiteX385" fmla="*/ 32147 w 377875"/>
                  <a:gd name="connsiteY385" fmla="*/ 159820 h 429098"/>
                  <a:gd name="connsiteX386" fmla="*/ 31890 w 377875"/>
                  <a:gd name="connsiteY386" fmla="*/ 160077 h 429098"/>
                  <a:gd name="connsiteX387" fmla="*/ 31890 w 377875"/>
                  <a:gd name="connsiteY387" fmla="*/ 160420 h 429098"/>
                  <a:gd name="connsiteX388" fmla="*/ 30261 w 377875"/>
                  <a:gd name="connsiteY388" fmla="*/ 183887 h 429098"/>
                  <a:gd name="connsiteX389" fmla="*/ 30261 w 377875"/>
                  <a:gd name="connsiteY389" fmla="*/ 184487 h 429098"/>
                  <a:gd name="connsiteX390" fmla="*/ 30775 w 377875"/>
                  <a:gd name="connsiteY390" fmla="*/ 184744 h 429098"/>
                  <a:gd name="connsiteX391" fmla="*/ 72780 w 377875"/>
                  <a:gd name="connsiteY391" fmla="*/ 201103 h 429098"/>
                  <a:gd name="connsiteX392" fmla="*/ 73123 w 377875"/>
                  <a:gd name="connsiteY392" fmla="*/ 200332 h 429098"/>
                  <a:gd name="connsiteX393" fmla="*/ 72266 w 377875"/>
                  <a:gd name="connsiteY393" fmla="*/ 200161 h 429098"/>
                  <a:gd name="connsiteX394" fmla="*/ 70637 w 377875"/>
                  <a:gd name="connsiteY394" fmla="*/ 205385 h 429098"/>
                  <a:gd name="connsiteX395" fmla="*/ 70637 w 377875"/>
                  <a:gd name="connsiteY395" fmla="*/ 205385 h 429098"/>
                  <a:gd name="connsiteX396" fmla="*/ 70637 w 377875"/>
                  <a:gd name="connsiteY396" fmla="*/ 205385 h 429098"/>
                  <a:gd name="connsiteX397" fmla="*/ 52635 w 377875"/>
                  <a:gd name="connsiteY397" fmla="*/ 228682 h 429098"/>
                  <a:gd name="connsiteX398" fmla="*/ 52206 w 377875"/>
                  <a:gd name="connsiteY398" fmla="*/ 229452 h 429098"/>
                  <a:gd name="connsiteX399" fmla="*/ 52978 w 377875"/>
                  <a:gd name="connsiteY399" fmla="*/ 229880 h 429098"/>
                  <a:gd name="connsiteX400" fmla="*/ 79296 w 377875"/>
                  <a:gd name="connsiteY400" fmla="*/ 246925 h 429098"/>
                  <a:gd name="connsiteX401" fmla="*/ 79810 w 377875"/>
                  <a:gd name="connsiteY401" fmla="*/ 246240 h 429098"/>
                  <a:gd name="connsiteX402" fmla="*/ 78953 w 377875"/>
                  <a:gd name="connsiteY402" fmla="*/ 246240 h 429098"/>
                  <a:gd name="connsiteX403" fmla="*/ 76724 w 377875"/>
                  <a:gd name="connsiteY403" fmla="*/ 260714 h 429098"/>
                  <a:gd name="connsiteX404" fmla="*/ 76724 w 377875"/>
                  <a:gd name="connsiteY404" fmla="*/ 260971 h 429098"/>
                  <a:gd name="connsiteX405" fmla="*/ 76810 w 377875"/>
                  <a:gd name="connsiteY405" fmla="*/ 261142 h 429098"/>
                  <a:gd name="connsiteX406" fmla="*/ 118472 w 377875"/>
                  <a:gd name="connsiteY406" fmla="*/ 290092 h 429098"/>
                  <a:gd name="connsiteX407" fmla="*/ 118986 w 377875"/>
                  <a:gd name="connsiteY407" fmla="*/ 289406 h 429098"/>
                  <a:gd name="connsiteX408" fmla="*/ 118300 w 377875"/>
                  <a:gd name="connsiteY408" fmla="*/ 289920 h 429098"/>
                  <a:gd name="connsiteX409" fmla="*/ 133474 w 377875"/>
                  <a:gd name="connsiteY409" fmla="*/ 317413 h 429098"/>
                  <a:gd name="connsiteX410" fmla="*/ 137331 w 377875"/>
                  <a:gd name="connsiteY410" fmla="*/ 324608 h 429098"/>
                  <a:gd name="connsiteX411" fmla="*/ 138446 w 377875"/>
                  <a:gd name="connsiteY411" fmla="*/ 327606 h 429098"/>
                  <a:gd name="connsiteX412" fmla="*/ 139217 w 377875"/>
                  <a:gd name="connsiteY412" fmla="*/ 327348 h 429098"/>
                  <a:gd name="connsiteX413" fmla="*/ 138703 w 377875"/>
                  <a:gd name="connsiteY413" fmla="*/ 326664 h 429098"/>
                  <a:gd name="connsiteX414" fmla="*/ 132788 w 377875"/>
                  <a:gd name="connsiteY414" fmla="*/ 331631 h 429098"/>
                  <a:gd name="connsiteX415" fmla="*/ 132359 w 377875"/>
                  <a:gd name="connsiteY415" fmla="*/ 331974 h 429098"/>
                  <a:gd name="connsiteX416" fmla="*/ 132617 w 377875"/>
                  <a:gd name="connsiteY416" fmla="*/ 332573 h 429098"/>
                  <a:gd name="connsiteX417" fmla="*/ 133902 w 377875"/>
                  <a:gd name="connsiteY417" fmla="*/ 339768 h 429098"/>
                  <a:gd name="connsiteX418" fmla="*/ 132188 w 377875"/>
                  <a:gd name="connsiteY418" fmla="*/ 351416 h 429098"/>
                  <a:gd name="connsiteX419" fmla="*/ 133045 w 377875"/>
                  <a:gd name="connsiteY419" fmla="*/ 351587 h 429098"/>
                  <a:gd name="connsiteX420" fmla="*/ 132188 w 377875"/>
                  <a:gd name="connsiteY420" fmla="*/ 351416 h 429098"/>
                  <a:gd name="connsiteX421" fmla="*/ 124816 w 377875"/>
                  <a:gd name="connsiteY421" fmla="*/ 358867 h 429098"/>
                  <a:gd name="connsiteX422" fmla="*/ 124473 w 377875"/>
                  <a:gd name="connsiteY422" fmla="*/ 359210 h 429098"/>
                  <a:gd name="connsiteX423" fmla="*/ 124473 w 377875"/>
                  <a:gd name="connsiteY423" fmla="*/ 359724 h 429098"/>
                  <a:gd name="connsiteX424" fmla="*/ 126787 w 377875"/>
                  <a:gd name="connsiteY424" fmla="*/ 373085 h 429098"/>
                  <a:gd name="connsiteX425" fmla="*/ 127645 w 377875"/>
                  <a:gd name="connsiteY425" fmla="*/ 373085 h 429098"/>
                  <a:gd name="connsiteX426" fmla="*/ 127645 w 377875"/>
                  <a:gd name="connsiteY426" fmla="*/ 372228 h 429098"/>
                  <a:gd name="connsiteX427" fmla="*/ 120444 w 377875"/>
                  <a:gd name="connsiteY427" fmla="*/ 373256 h 429098"/>
                  <a:gd name="connsiteX428" fmla="*/ 116072 w 377875"/>
                  <a:gd name="connsiteY428" fmla="*/ 378738 h 429098"/>
                  <a:gd name="connsiteX429" fmla="*/ 116243 w 377875"/>
                  <a:gd name="connsiteY429" fmla="*/ 380451 h 429098"/>
                  <a:gd name="connsiteX430" fmla="*/ 116243 w 377875"/>
                  <a:gd name="connsiteY430" fmla="*/ 380451 h 429098"/>
                  <a:gd name="connsiteX431" fmla="*/ 116243 w 377875"/>
                  <a:gd name="connsiteY431" fmla="*/ 380708 h 429098"/>
                  <a:gd name="connsiteX432" fmla="*/ 128845 w 377875"/>
                  <a:gd name="connsiteY432" fmla="*/ 398351 h 429098"/>
                  <a:gd name="connsiteX433" fmla="*/ 129616 w 377875"/>
                  <a:gd name="connsiteY433" fmla="*/ 398008 h 429098"/>
                  <a:gd name="connsiteX434" fmla="*/ 129188 w 377875"/>
                  <a:gd name="connsiteY434" fmla="*/ 397324 h 429098"/>
                  <a:gd name="connsiteX435" fmla="*/ 117872 w 377875"/>
                  <a:gd name="connsiteY435" fmla="*/ 403062 h 429098"/>
                  <a:gd name="connsiteX436" fmla="*/ 117186 w 377875"/>
                  <a:gd name="connsiteY436" fmla="*/ 403404 h 429098"/>
                  <a:gd name="connsiteX437" fmla="*/ 117443 w 377875"/>
                  <a:gd name="connsiteY437" fmla="*/ 404090 h 429098"/>
                  <a:gd name="connsiteX438" fmla="*/ 125844 w 377875"/>
                  <a:gd name="connsiteY438" fmla="*/ 428414 h 429098"/>
                  <a:gd name="connsiteX439" fmla="*/ 126101 w 377875"/>
                  <a:gd name="connsiteY439" fmla="*/ 429099 h 429098"/>
                  <a:gd name="connsiteX440" fmla="*/ 126873 w 377875"/>
                  <a:gd name="connsiteY440" fmla="*/ 428928 h 429098"/>
                  <a:gd name="connsiteX441" fmla="*/ 145733 w 377875"/>
                  <a:gd name="connsiteY441" fmla="*/ 422247 h 429098"/>
                  <a:gd name="connsiteX442" fmla="*/ 146247 w 377875"/>
                  <a:gd name="connsiteY442" fmla="*/ 422076 h 429098"/>
                  <a:gd name="connsiteX443" fmla="*/ 146247 w 377875"/>
                  <a:gd name="connsiteY443" fmla="*/ 420962 h 429098"/>
                  <a:gd name="connsiteX444" fmla="*/ 146247 w 377875"/>
                  <a:gd name="connsiteY444" fmla="*/ 414110 h 429098"/>
                  <a:gd name="connsiteX445" fmla="*/ 146247 w 377875"/>
                  <a:gd name="connsiteY445" fmla="*/ 410770 h 429098"/>
                  <a:gd name="connsiteX446" fmla="*/ 145390 w 377875"/>
                  <a:gd name="connsiteY446" fmla="*/ 410770 h 429098"/>
                  <a:gd name="connsiteX447" fmla="*/ 145733 w 377875"/>
                  <a:gd name="connsiteY447" fmla="*/ 411541 h 429098"/>
                  <a:gd name="connsiteX448" fmla="*/ 175993 w 377875"/>
                  <a:gd name="connsiteY448" fmla="*/ 402205 h 429098"/>
                  <a:gd name="connsiteX449" fmla="*/ 175822 w 377875"/>
                  <a:gd name="connsiteY449" fmla="*/ 401349 h 429098"/>
                  <a:gd name="connsiteX450" fmla="*/ 175222 w 377875"/>
                  <a:gd name="connsiteY450" fmla="*/ 401948 h 429098"/>
                  <a:gd name="connsiteX451" fmla="*/ 183537 w 377875"/>
                  <a:gd name="connsiteY451" fmla="*/ 414453 h 429098"/>
                  <a:gd name="connsiteX452" fmla="*/ 184137 w 377875"/>
                  <a:gd name="connsiteY452" fmla="*/ 415310 h 429098"/>
                  <a:gd name="connsiteX453" fmla="*/ 184823 w 377875"/>
                  <a:gd name="connsiteY453" fmla="*/ 414539 h 429098"/>
                  <a:gd name="connsiteX454" fmla="*/ 193653 w 377875"/>
                  <a:gd name="connsiteY454" fmla="*/ 403833 h 429098"/>
                  <a:gd name="connsiteX455" fmla="*/ 193996 w 377875"/>
                  <a:gd name="connsiteY455" fmla="*/ 403404 h 429098"/>
                  <a:gd name="connsiteX456" fmla="*/ 193653 w 377875"/>
                  <a:gd name="connsiteY456" fmla="*/ 402891 h 429098"/>
                  <a:gd name="connsiteX457" fmla="*/ 185852 w 377875"/>
                  <a:gd name="connsiteY457" fmla="*/ 390557 h 429098"/>
                  <a:gd name="connsiteX458" fmla="*/ 185080 w 377875"/>
                  <a:gd name="connsiteY458" fmla="*/ 390985 h 429098"/>
                  <a:gd name="connsiteX459" fmla="*/ 185595 w 377875"/>
                  <a:gd name="connsiteY459" fmla="*/ 391585 h 429098"/>
                  <a:gd name="connsiteX460" fmla="*/ 218427 w 377875"/>
                  <a:gd name="connsiteY460" fmla="*/ 367603 h 429098"/>
                  <a:gd name="connsiteX461" fmla="*/ 218599 w 377875"/>
                  <a:gd name="connsiteY461" fmla="*/ 367432 h 429098"/>
                  <a:gd name="connsiteX462" fmla="*/ 218599 w 377875"/>
                  <a:gd name="connsiteY462" fmla="*/ 367175 h 429098"/>
                  <a:gd name="connsiteX463" fmla="*/ 225542 w 377875"/>
                  <a:gd name="connsiteY463" fmla="*/ 345935 h 429098"/>
                  <a:gd name="connsiteX464" fmla="*/ 224771 w 377875"/>
                  <a:gd name="connsiteY464" fmla="*/ 345677 h 429098"/>
                  <a:gd name="connsiteX465" fmla="*/ 224771 w 377875"/>
                  <a:gd name="connsiteY465" fmla="*/ 346534 h 429098"/>
                  <a:gd name="connsiteX466" fmla="*/ 240887 w 377875"/>
                  <a:gd name="connsiteY466" fmla="*/ 348590 h 429098"/>
                  <a:gd name="connsiteX467" fmla="*/ 241487 w 377875"/>
                  <a:gd name="connsiteY467" fmla="*/ 348590 h 429098"/>
                  <a:gd name="connsiteX468" fmla="*/ 241745 w 377875"/>
                  <a:gd name="connsiteY468" fmla="*/ 348076 h 429098"/>
                  <a:gd name="connsiteX469" fmla="*/ 250060 w 377875"/>
                  <a:gd name="connsiteY469" fmla="*/ 336170 h 429098"/>
                  <a:gd name="connsiteX470" fmla="*/ 250746 w 377875"/>
                  <a:gd name="connsiteY470" fmla="*/ 335999 h 429098"/>
                  <a:gd name="connsiteX471" fmla="*/ 250746 w 377875"/>
                  <a:gd name="connsiteY471" fmla="*/ 335228 h 429098"/>
                  <a:gd name="connsiteX472" fmla="*/ 248002 w 377875"/>
                  <a:gd name="connsiteY472" fmla="*/ 320925 h 429098"/>
                  <a:gd name="connsiteX473" fmla="*/ 248002 w 377875"/>
                  <a:gd name="connsiteY473" fmla="*/ 319555 h 429098"/>
                  <a:gd name="connsiteX474" fmla="*/ 247231 w 377875"/>
                  <a:gd name="connsiteY474" fmla="*/ 319555 h 429098"/>
                  <a:gd name="connsiteX475" fmla="*/ 247831 w 377875"/>
                  <a:gd name="connsiteY475" fmla="*/ 320154 h 429098"/>
                  <a:gd name="connsiteX476" fmla="*/ 268834 w 377875"/>
                  <a:gd name="connsiteY476" fmla="*/ 304566 h 429098"/>
                  <a:gd name="connsiteX477" fmla="*/ 269005 w 377875"/>
                  <a:gd name="connsiteY477" fmla="*/ 304395 h 429098"/>
                  <a:gd name="connsiteX478" fmla="*/ 269005 w 377875"/>
                  <a:gd name="connsiteY478" fmla="*/ 304138 h 429098"/>
                  <a:gd name="connsiteX479" fmla="*/ 271663 w 377875"/>
                  <a:gd name="connsiteY479" fmla="*/ 287608 h 429098"/>
                  <a:gd name="connsiteX480" fmla="*/ 271663 w 377875"/>
                  <a:gd name="connsiteY480" fmla="*/ 287179 h 429098"/>
                  <a:gd name="connsiteX481" fmla="*/ 271320 w 377875"/>
                  <a:gd name="connsiteY481" fmla="*/ 286923 h 429098"/>
                  <a:gd name="connsiteX482" fmla="*/ 260947 w 377875"/>
                  <a:gd name="connsiteY482" fmla="*/ 279300 h 429098"/>
                  <a:gd name="connsiteX483" fmla="*/ 260433 w 377875"/>
                  <a:gd name="connsiteY483" fmla="*/ 279985 h 429098"/>
                  <a:gd name="connsiteX484" fmla="*/ 261290 w 377875"/>
                  <a:gd name="connsiteY484" fmla="*/ 279985 h 429098"/>
                  <a:gd name="connsiteX485" fmla="*/ 260433 w 377875"/>
                  <a:gd name="connsiteY485" fmla="*/ 268422 h 429098"/>
                  <a:gd name="connsiteX486" fmla="*/ 260433 w 377875"/>
                  <a:gd name="connsiteY486" fmla="*/ 267737 h 429098"/>
                  <a:gd name="connsiteX487" fmla="*/ 259661 w 377875"/>
                  <a:gd name="connsiteY487" fmla="*/ 267737 h 429098"/>
                  <a:gd name="connsiteX488" fmla="*/ 249117 w 377875"/>
                  <a:gd name="connsiteY488" fmla="*/ 266624 h 429098"/>
                  <a:gd name="connsiteX489" fmla="*/ 249117 w 377875"/>
                  <a:gd name="connsiteY489" fmla="*/ 267480 h 429098"/>
                  <a:gd name="connsiteX490" fmla="*/ 249803 w 377875"/>
                  <a:gd name="connsiteY490" fmla="*/ 267309 h 429098"/>
                  <a:gd name="connsiteX491" fmla="*/ 247917 w 377875"/>
                  <a:gd name="connsiteY491" fmla="*/ 250779 h 429098"/>
                  <a:gd name="connsiteX492" fmla="*/ 247060 w 377875"/>
                  <a:gd name="connsiteY492" fmla="*/ 250779 h 429098"/>
                  <a:gd name="connsiteX493" fmla="*/ 247402 w 377875"/>
                  <a:gd name="connsiteY493" fmla="*/ 251635 h 429098"/>
                  <a:gd name="connsiteX494" fmla="*/ 247060 w 377875"/>
                  <a:gd name="connsiteY494" fmla="*/ 250864 h 429098"/>
                  <a:gd name="connsiteX495" fmla="*/ 247060 w 377875"/>
                  <a:gd name="connsiteY495" fmla="*/ 250864 h 429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Lst>
                <a:rect l="l" t="t" r="r" b="b"/>
                <a:pathLst>
                  <a:path w="377875" h="429098">
                    <a:moveTo>
                      <a:pt x="247060" y="250265"/>
                    </a:moveTo>
                    <a:lnTo>
                      <a:pt x="246202" y="250265"/>
                    </a:lnTo>
                    <a:cubicBezTo>
                      <a:pt x="246202" y="250265"/>
                      <a:pt x="247145" y="262427"/>
                      <a:pt x="248088" y="267052"/>
                    </a:cubicBezTo>
                    <a:lnTo>
                      <a:pt x="248088" y="267652"/>
                    </a:lnTo>
                    <a:cubicBezTo>
                      <a:pt x="248088" y="267652"/>
                      <a:pt x="248774" y="267652"/>
                      <a:pt x="248774" y="267652"/>
                    </a:cubicBezTo>
                    <a:cubicBezTo>
                      <a:pt x="252289" y="268080"/>
                      <a:pt x="255803" y="268337"/>
                      <a:pt x="259404" y="268765"/>
                    </a:cubicBezTo>
                    <a:lnTo>
                      <a:pt x="259404" y="267908"/>
                    </a:lnTo>
                    <a:cubicBezTo>
                      <a:pt x="259404" y="267908"/>
                      <a:pt x="258632" y="267908"/>
                      <a:pt x="258632" y="267908"/>
                    </a:cubicBezTo>
                    <a:cubicBezTo>
                      <a:pt x="258975" y="271677"/>
                      <a:pt x="259147" y="275531"/>
                      <a:pt x="259489" y="279385"/>
                    </a:cubicBezTo>
                    <a:lnTo>
                      <a:pt x="259489" y="279814"/>
                    </a:lnTo>
                    <a:cubicBezTo>
                      <a:pt x="259489" y="279814"/>
                      <a:pt x="259832" y="280071"/>
                      <a:pt x="259832" y="280071"/>
                    </a:cubicBezTo>
                    <a:cubicBezTo>
                      <a:pt x="263347" y="282469"/>
                      <a:pt x="266776" y="285038"/>
                      <a:pt x="270120" y="287693"/>
                    </a:cubicBezTo>
                    <a:lnTo>
                      <a:pt x="270634" y="287008"/>
                    </a:lnTo>
                    <a:lnTo>
                      <a:pt x="269777" y="287008"/>
                    </a:lnTo>
                    <a:cubicBezTo>
                      <a:pt x="269091" y="292404"/>
                      <a:pt x="268919" y="297971"/>
                      <a:pt x="267291" y="303110"/>
                    </a:cubicBezTo>
                    <a:lnTo>
                      <a:pt x="268062" y="303367"/>
                    </a:lnTo>
                    <a:lnTo>
                      <a:pt x="267548" y="302767"/>
                    </a:lnTo>
                    <a:cubicBezTo>
                      <a:pt x="261118" y="308420"/>
                      <a:pt x="253060" y="312274"/>
                      <a:pt x="246545" y="318355"/>
                    </a:cubicBezTo>
                    <a:lnTo>
                      <a:pt x="246288" y="318613"/>
                    </a:lnTo>
                    <a:lnTo>
                      <a:pt x="246288" y="318955"/>
                    </a:lnTo>
                    <a:cubicBezTo>
                      <a:pt x="246288" y="318955"/>
                      <a:pt x="246288" y="320411"/>
                      <a:pt x="246288" y="320411"/>
                    </a:cubicBezTo>
                    <a:cubicBezTo>
                      <a:pt x="246288" y="325550"/>
                      <a:pt x="248088" y="330346"/>
                      <a:pt x="248860" y="335057"/>
                    </a:cubicBezTo>
                    <a:lnTo>
                      <a:pt x="249717" y="334886"/>
                    </a:lnTo>
                    <a:lnTo>
                      <a:pt x="249460" y="334115"/>
                    </a:lnTo>
                    <a:cubicBezTo>
                      <a:pt x="243202" y="335999"/>
                      <a:pt x="241916" y="342251"/>
                      <a:pt x="240030" y="347048"/>
                    </a:cubicBezTo>
                    <a:lnTo>
                      <a:pt x="240802" y="347305"/>
                    </a:lnTo>
                    <a:lnTo>
                      <a:pt x="240802" y="346448"/>
                    </a:lnTo>
                    <a:cubicBezTo>
                      <a:pt x="235487" y="345935"/>
                      <a:pt x="230172" y="344821"/>
                      <a:pt x="224685" y="344392"/>
                    </a:cubicBezTo>
                    <a:lnTo>
                      <a:pt x="223999" y="344392"/>
                    </a:lnTo>
                    <a:cubicBezTo>
                      <a:pt x="223999" y="344392"/>
                      <a:pt x="223828" y="344992"/>
                      <a:pt x="223828" y="344992"/>
                    </a:cubicBezTo>
                    <a:cubicBezTo>
                      <a:pt x="221771" y="352101"/>
                      <a:pt x="219370" y="359124"/>
                      <a:pt x="217056" y="366147"/>
                    </a:cubicBezTo>
                    <a:lnTo>
                      <a:pt x="217827" y="366404"/>
                    </a:lnTo>
                    <a:lnTo>
                      <a:pt x="217313" y="365805"/>
                    </a:lnTo>
                    <a:cubicBezTo>
                      <a:pt x="207026" y="374455"/>
                      <a:pt x="194853" y="380965"/>
                      <a:pt x="184395" y="389787"/>
                    </a:cubicBezTo>
                    <a:lnTo>
                      <a:pt x="183880" y="390215"/>
                    </a:lnTo>
                    <a:lnTo>
                      <a:pt x="184223" y="390814"/>
                    </a:lnTo>
                    <a:cubicBezTo>
                      <a:pt x="186623" y="395182"/>
                      <a:pt x="189452" y="399208"/>
                      <a:pt x="192110" y="403319"/>
                    </a:cubicBezTo>
                    <a:lnTo>
                      <a:pt x="192795" y="402891"/>
                    </a:lnTo>
                    <a:lnTo>
                      <a:pt x="192110" y="402377"/>
                    </a:lnTo>
                    <a:cubicBezTo>
                      <a:pt x="189281" y="405974"/>
                      <a:pt x="186452" y="409657"/>
                      <a:pt x="183366" y="412911"/>
                    </a:cubicBezTo>
                    <a:lnTo>
                      <a:pt x="183966" y="413511"/>
                    </a:lnTo>
                    <a:lnTo>
                      <a:pt x="184652" y="412997"/>
                    </a:lnTo>
                    <a:cubicBezTo>
                      <a:pt x="181823" y="408972"/>
                      <a:pt x="180023" y="403918"/>
                      <a:pt x="176079" y="400235"/>
                    </a:cubicBezTo>
                    <a:lnTo>
                      <a:pt x="175736" y="399979"/>
                    </a:lnTo>
                    <a:lnTo>
                      <a:pt x="175308" y="399979"/>
                    </a:lnTo>
                    <a:cubicBezTo>
                      <a:pt x="164849" y="402034"/>
                      <a:pt x="154648" y="405717"/>
                      <a:pt x="144790" y="409486"/>
                    </a:cubicBezTo>
                    <a:lnTo>
                      <a:pt x="144275" y="409657"/>
                    </a:lnTo>
                    <a:lnTo>
                      <a:pt x="144275" y="410171"/>
                    </a:lnTo>
                    <a:cubicBezTo>
                      <a:pt x="144275" y="411284"/>
                      <a:pt x="144275" y="412483"/>
                      <a:pt x="144275" y="413597"/>
                    </a:cubicBezTo>
                    <a:cubicBezTo>
                      <a:pt x="144275" y="415909"/>
                      <a:pt x="144275" y="418222"/>
                      <a:pt x="144275" y="420448"/>
                    </a:cubicBezTo>
                    <a:lnTo>
                      <a:pt x="144275" y="421048"/>
                    </a:lnTo>
                    <a:lnTo>
                      <a:pt x="145132" y="421048"/>
                    </a:lnTo>
                    <a:lnTo>
                      <a:pt x="144875" y="420277"/>
                    </a:lnTo>
                    <a:cubicBezTo>
                      <a:pt x="138703" y="422675"/>
                      <a:pt x="132617" y="425330"/>
                      <a:pt x="126273" y="426872"/>
                    </a:cubicBezTo>
                    <a:lnTo>
                      <a:pt x="126444" y="427643"/>
                    </a:lnTo>
                    <a:lnTo>
                      <a:pt x="127216" y="427386"/>
                    </a:lnTo>
                    <a:cubicBezTo>
                      <a:pt x="124301" y="419335"/>
                      <a:pt x="121815" y="411113"/>
                      <a:pt x="118901" y="403062"/>
                    </a:cubicBezTo>
                    <a:lnTo>
                      <a:pt x="118129" y="403319"/>
                    </a:lnTo>
                    <a:lnTo>
                      <a:pt x="118472" y="404090"/>
                    </a:lnTo>
                    <a:cubicBezTo>
                      <a:pt x="122329" y="402291"/>
                      <a:pt x="126273" y="400493"/>
                      <a:pt x="129959" y="398266"/>
                    </a:cubicBezTo>
                    <a:lnTo>
                      <a:pt x="130645" y="397838"/>
                    </a:lnTo>
                    <a:lnTo>
                      <a:pt x="130302" y="397152"/>
                    </a:lnTo>
                    <a:cubicBezTo>
                      <a:pt x="126873" y="390386"/>
                      <a:pt x="121129" y="385590"/>
                      <a:pt x="117701" y="379509"/>
                    </a:cubicBezTo>
                    <a:lnTo>
                      <a:pt x="117015" y="379937"/>
                    </a:lnTo>
                    <a:lnTo>
                      <a:pt x="117786" y="379765"/>
                    </a:lnTo>
                    <a:lnTo>
                      <a:pt x="117615" y="378395"/>
                    </a:lnTo>
                    <a:cubicBezTo>
                      <a:pt x="117615" y="376254"/>
                      <a:pt x="118901" y="375312"/>
                      <a:pt x="120872" y="374541"/>
                    </a:cubicBezTo>
                    <a:cubicBezTo>
                      <a:pt x="122930" y="373856"/>
                      <a:pt x="125502" y="373685"/>
                      <a:pt x="127559" y="373599"/>
                    </a:cubicBezTo>
                    <a:lnTo>
                      <a:pt x="128416" y="373599"/>
                    </a:lnTo>
                    <a:cubicBezTo>
                      <a:pt x="128416" y="373599"/>
                      <a:pt x="128416" y="372743"/>
                      <a:pt x="128416" y="372743"/>
                    </a:cubicBezTo>
                    <a:cubicBezTo>
                      <a:pt x="128245" y="368031"/>
                      <a:pt x="127130" y="363492"/>
                      <a:pt x="126187" y="359038"/>
                    </a:cubicBezTo>
                    <a:lnTo>
                      <a:pt x="125330" y="359210"/>
                    </a:lnTo>
                    <a:lnTo>
                      <a:pt x="125930" y="359810"/>
                    </a:lnTo>
                    <a:cubicBezTo>
                      <a:pt x="128416" y="357497"/>
                      <a:pt x="132702" y="355784"/>
                      <a:pt x="133731" y="351501"/>
                    </a:cubicBezTo>
                    <a:lnTo>
                      <a:pt x="133731" y="351501"/>
                    </a:lnTo>
                    <a:cubicBezTo>
                      <a:pt x="134588" y="347647"/>
                      <a:pt x="135445" y="343622"/>
                      <a:pt x="135445" y="339511"/>
                    </a:cubicBezTo>
                    <a:cubicBezTo>
                      <a:pt x="135445" y="336856"/>
                      <a:pt x="135103" y="334201"/>
                      <a:pt x="134074" y="331631"/>
                    </a:cubicBezTo>
                    <a:lnTo>
                      <a:pt x="133302" y="331974"/>
                    </a:lnTo>
                    <a:lnTo>
                      <a:pt x="133817" y="332573"/>
                    </a:lnTo>
                    <a:cubicBezTo>
                      <a:pt x="135445" y="331203"/>
                      <a:pt x="138103" y="328976"/>
                      <a:pt x="139732" y="327606"/>
                    </a:cubicBezTo>
                    <a:lnTo>
                      <a:pt x="140160" y="327263"/>
                    </a:lnTo>
                    <a:lnTo>
                      <a:pt x="139989" y="326749"/>
                    </a:lnTo>
                    <a:cubicBezTo>
                      <a:pt x="139989" y="326749"/>
                      <a:pt x="138532" y="321953"/>
                      <a:pt x="134846" y="316129"/>
                    </a:cubicBezTo>
                    <a:cubicBezTo>
                      <a:pt x="129273" y="307393"/>
                      <a:pt x="125587" y="297371"/>
                      <a:pt x="119586" y="288636"/>
                    </a:cubicBezTo>
                    <a:lnTo>
                      <a:pt x="119586" y="288636"/>
                    </a:lnTo>
                    <a:cubicBezTo>
                      <a:pt x="119586" y="288636"/>
                      <a:pt x="119501" y="288464"/>
                      <a:pt x="119501" y="288464"/>
                    </a:cubicBezTo>
                    <a:cubicBezTo>
                      <a:pt x="105956" y="278101"/>
                      <a:pt x="87097" y="274761"/>
                      <a:pt x="78267" y="259943"/>
                    </a:cubicBezTo>
                    <a:lnTo>
                      <a:pt x="77581" y="260371"/>
                    </a:lnTo>
                    <a:lnTo>
                      <a:pt x="78438" y="260371"/>
                    </a:lnTo>
                    <a:cubicBezTo>
                      <a:pt x="78610" y="255661"/>
                      <a:pt x="80239" y="250950"/>
                      <a:pt x="80667" y="245982"/>
                    </a:cubicBezTo>
                    <a:lnTo>
                      <a:pt x="80667" y="245468"/>
                    </a:lnTo>
                    <a:cubicBezTo>
                      <a:pt x="80667" y="245468"/>
                      <a:pt x="80324" y="245212"/>
                      <a:pt x="80324" y="245212"/>
                    </a:cubicBezTo>
                    <a:cubicBezTo>
                      <a:pt x="71752" y="239131"/>
                      <a:pt x="63008" y="233392"/>
                      <a:pt x="53835" y="228082"/>
                    </a:cubicBezTo>
                    <a:lnTo>
                      <a:pt x="53407" y="228767"/>
                    </a:lnTo>
                    <a:lnTo>
                      <a:pt x="54092" y="229196"/>
                    </a:lnTo>
                    <a:cubicBezTo>
                      <a:pt x="59236" y="220973"/>
                      <a:pt x="66351" y="214036"/>
                      <a:pt x="72009" y="205985"/>
                    </a:cubicBezTo>
                    <a:lnTo>
                      <a:pt x="71323" y="205471"/>
                    </a:lnTo>
                    <a:lnTo>
                      <a:pt x="72009" y="205985"/>
                    </a:lnTo>
                    <a:cubicBezTo>
                      <a:pt x="73466" y="204101"/>
                      <a:pt x="73552" y="201874"/>
                      <a:pt x="73981" y="200075"/>
                    </a:cubicBezTo>
                    <a:lnTo>
                      <a:pt x="74152" y="199390"/>
                    </a:lnTo>
                    <a:lnTo>
                      <a:pt x="73552" y="199133"/>
                    </a:lnTo>
                    <a:cubicBezTo>
                      <a:pt x="59665" y="193223"/>
                      <a:pt x="45177" y="189112"/>
                      <a:pt x="31633" y="182859"/>
                    </a:cubicBezTo>
                    <a:lnTo>
                      <a:pt x="31290" y="183630"/>
                    </a:lnTo>
                    <a:lnTo>
                      <a:pt x="32147" y="183630"/>
                    </a:lnTo>
                    <a:cubicBezTo>
                      <a:pt x="32575" y="175836"/>
                      <a:pt x="33176" y="168042"/>
                      <a:pt x="33776" y="160248"/>
                    </a:cubicBezTo>
                    <a:lnTo>
                      <a:pt x="32918" y="160248"/>
                    </a:lnTo>
                    <a:cubicBezTo>
                      <a:pt x="32918" y="160248"/>
                      <a:pt x="33433" y="160848"/>
                      <a:pt x="33433" y="160848"/>
                    </a:cubicBezTo>
                    <a:cubicBezTo>
                      <a:pt x="34804" y="159734"/>
                      <a:pt x="36947" y="158792"/>
                      <a:pt x="38833" y="157508"/>
                    </a:cubicBezTo>
                    <a:cubicBezTo>
                      <a:pt x="40719" y="156309"/>
                      <a:pt x="42434" y="154595"/>
                      <a:pt x="42434" y="151940"/>
                    </a:cubicBezTo>
                    <a:lnTo>
                      <a:pt x="42434" y="150655"/>
                    </a:lnTo>
                    <a:cubicBezTo>
                      <a:pt x="42434" y="150655"/>
                      <a:pt x="41491" y="150827"/>
                      <a:pt x="41491" y="150827"/>
                    </a:cubicBezTo>
                    <a:lnTo>
                      <a:pt x="42348" y="150827"/>
                    </a:lnTo>
                    <a:cubicBezTo>
                      <a:pt x="40805" y="137552"/>
                      <a:pt x="40034" y="124190"/>
                      <a:pt x="37205" y="111086"/>
                    </a:cubicBezTo>
                    <a:lnTo>
                      <a:pt x="37205" y="110829"/>
                    </a:lnTo>
                    <a:cubicBezTo>
                      <a:pt x="37205" y="110829"/>
                      <a:pt x="36947" y="110658"/>
                      <a:pt x="36947" y="110658"/>
                    </a:cubicBezTo>
                    <a:cubicBezTo>
                      <a:pt x="31461" y="105947"/>
                      <a:pt x="24603" y="103206"/>
                      <a:pt x="18774" y="99524"/>
                    </a:cubicBezTo>
                    <a:lnTo>
                      <a:pt x="18345" y="100209"/>
                    </a:lnTo>
                    <a:lnTo>
                      <a:pt x="18774" y="99524"/>
                    </a:lnTo>
                    <a:cubicBezTo>
                      <a:pt x="15002" y="97040"/>
                      <a:pt x="10287" y="95498"/>
                      <a:pt x="9516" y="91387"/>
                    </a:cubicBezTo>
                    <a:lnTo>
                      <a:pt x="9516" y="91387"/>
                    </a:lnTo>
                    <a:cubicBezTo>
                      <a:pt x="6858" y="81538"/>
                      <a:pt x="4629" y="71516"/>
                      <a:pt x="2229" y="61581"/>
                    </a:cubicBezTo>
                    <a:lnTo>
                      <a:pt x="2229" y="61581"/>
                    </a:lnTo>
                    <a:cubicBezTo>
                      <a:pt x="2229" y="61581"/>
                      <a:pt x="2229" y="61581"/>
                      <a:pt x="2229" y="61581"/>
                    </a:cubicBezTo>
                    <a:cubicBezTo>
                      <a:pt x="1972" y="60639"/>
                      <a:pt x="1800" y="59697"/>
                      <a:pt x="1800" y="58669"/>
                    </a:cubicBezTo>
                    <a:cubicBezTo>
                      <a:pt x="1800" y="54044"/>
                      <a:pt x="4801" y="49248"/>
                      <a:pt x="4801" y="44109"/>
                    </a:cubicBezTo>
                    <a:cubicBezTo>
                      <a:pt x="4801" y="42310"/>
                      <a:pt x="4372" y="40426"/>
                      <a:pt x="3258" y="38628"/>
                    </a:cubicBezTo>
                    <a:lnTo>
                      <a:pt x="2572" y="39056"/>
                    </a:lnTo>
                    <a:lnTo>
                      <a:pt x="3258" y="39484"/>
                    </a:lnTo>
                    <a:cubicBezTo>
                      <a:pt x="9001" y="30748"/>
                      <a:pt x="14316" y="21840"/>
                      <a:pt x="20488" y="13533"/>
                    </a:cubicBezTo>
                    <a:lnTo>
                      <a:pt x="19802" y="13019"/>
                    </a:lnTo>
                    <a:lnTo>
                      <a:pt x="19374" y="13789"/>
                    </a:lnTo>
                    <a:cubicBezTo>
                      <a:pt x="23574" y="15931"/>
                      <a:pt x="27775" y="18157"/>
                      <a:pt x="29918" y="22183"/>
                    </a:cubicBezTo>
                    <a:lnTo>
                      <a:pt x="29918" y="22183"/>
                    </a:lnTo>
                    <a:cubicBezTo>
                      <a:pt x="29918" y="22183"/>
                      <a:pt x="29918" y="22183"/>
                      <a:pt x="29918" y="22183"/>
                    </a:cubicBezTo>
                    <a:cubicBezTo>
                      <a:pt x="39176" y="37343"/>
                      <a:pt x="48863" y="52074"/>
                      <a:pt x="57950" y="67234"/>
                    </a:cubicBezTo>
                    <a:lnTo>
                      <a:pt x="57950" y="67234"/>
                    </a:lnTo>
                    <a:cubicBezTo>
                      <a:pt x="57950" y="67234"/>
                      <a:pt x="57950" y="67320"/>
                      <a:pt x="57950" y="67320"/>
                    </a:cubicBezTo>
                    <a:cubicBezTo>
                      <a:pt x="58807" y="68347"/>
                      <a:pt x="59579" y="69975"/>
                      <a:pt x="60608" y="71345"/>
                    </a:cubicBezTo>
                    <a:cubicBezTo>
                      <a:pt x="61636" y="72716"/>
                      <a:pt x="63008" y="74000"/>
                      <a:pt x="65065" y="74171"/>
                    </a:cubicBezTo>
                    <a:lnTo>
                      <a:pt x="65065" y="74171"/>
                    </a:lnTo>
                    <a:cubicBezTo>
                      <a:pt x="65065" y="74171"/>
                      <a:pt x="65065" y="74171"/>
                      <a:pt x="65065" y="74171"/>
                    </a:cubicBezTo>
                    <a:cubicBezTo>
                      <a:pt x="76124" y="73401"/>
                      <a:pt x="87011" y="71516"/>
                      <a:pt x="97984" y="70146"/>
                    </a:cubicBezTo>
                    <a:lnTo>
                      <a:pt x="97984" y="69289"/>
                    </a:lnTo>
                    <a:cubicBezTo>
                      <a:pt x="97984" y="69289"/>
                      <a:pt x="97984" y="70146"/>
                      <a:pt x="97984" y="70146"/>
                    </a:cubicBezTo>
                    <a:cubicBezTo>
                      <a:pt x="101241" y="69803"/>
                      <a:pt x="104585" y="68947"/>
                      <a:pt x="107756" y="68947"/>
                    </a:cubicBezTo>
                    <a:cubicBezTo>
                      <a:pt x="109642" y="68947"/>
                      <a:pt x="111443" y="69289"/>
                      <a:pt x="113157" y="70232"/>
                    </a:cubicBezTo>
                    <a:lnTo>
                      <a:pt x="113157" y="70232"/>
                    </a:lnTo>
                    <a:cubicBezTo>
                      <a:pt x="113157" y="70232"/>
                      <a:pt x="113157" y="70232"/>
                      <a:pt x="113157" y="70232"/>
                    </a:cubicBezTo>
                    <a:cubicBezTo>
                      <a:pt x="119244" y="73058"/>
                      <a:pt x="122501" y="74086"/>
                      <a:pt x="126702" y="76056"/>
                    </a:cubicBezTo>
                    <a:lnTo>
                      <a:pt x="126702" y="76056"/>
                    </a:lnTo>
                    <a:cubicBezTo>
                      <a:pt x="126702" y="76056"/>
                      <a:pt x="126702" y="76056"/>
                      <a:pt x="126702" y="76056"/>
                    </a:cubicBezTo>
                    <a:cubicBezTo>
                      <a:pt x="127730" y="76484"/>
                      <a:pt x="128502" y="76741"/>
                      <a:pt x="129273" y="76741"/>
                    </a:cubicBezTo>
                    <a:cubicBezTo>
                      <a:pt x="130216" y="76741"/>
                      <a:pt x="130988" y="76313"/>
                      <a:pt x="131502" y="75713"/>
                    </a:cubicBezTo>
                    <a:lnTo>
                      <a:pt x="133131" y="73915"/>
                    </a:lnTo>
                    <a:cubicBezTo>
                      <a:pt x="134503" y="72458"/>
                      <a:pt x="136131" y="69718"/>
                      <a:pt x="137417" y="67833"/>
                    </a:cubicBezTo>
                    <a:lnTo>
                      <a:pt x="137417" y="67833"/>
                    </a:lnTo>
                    <a:cubicBezTo>
                      <a:pt x="137417" y="67833"/>
                      <a:pt x="137417" y="67833"/>
                      <a:pt x="137417" y="67833"/>
                    </a:cubicBezTo>
                    <a:cubicBezTo>
                      <a:pt x="141532" y="60554"/>
                      <a:pt x="145990" y="53445"/>
                      <a:pt x="150447" y="46421"/>
                    </a:cubicBezTo>
                    <a:lnTo>
                      <a:pt x="150447" y="46421"/>
                    </a:lnTo>
                    <a:cubicBezTo>
                      <a:pt x="150447" y="46421"/>
                      <a:pt x="150447" y="46421"/>
                      <a:pt x="150447" y="46421"/>
                    </a:cubicBezTo>
                    <a:cubicBezTo>
                      <a:pt x="151648" y="44194"/>
                      <a:pt x="153962" y="43510"/>
                      <a:pt x="156619" y="42824"/>
                    </a:cubicBezTo>
                    <a:cubicBezTo>
                      <a:pt x="159191" y="42053"/>
                      <a:pt x="162192" y="41368"/>
                      <a:pt x="163992" y="38713"/>
                    </a:cubicBezTo>
                    <a:lnTo>
                      <a:pt x="163306" y="38285"/>
                    </a:lnTo>
                    <a:lnTo>
                      <a:pt x="163992" y="38799"/>
                    </a:lnTo>
                    <a:cubicBezTo>
                      <a:pt x="166735" y="35201"/>
                      <a:pt x="169478" y="31861"/>
                      <a:pt x="171964" y="27750"/>
                    </a:cubicBezTo>
                    <a:lnTo>
                      <a:pt x="171964" y="27750"/>
                    </a:lnTo>
                    <a:cubicBezTo>
                      <a:pt x="171964" y="27750"/>
                      <a:pt x="171964" y="27750"/>
                      <a:pt x="171964" y="27750"/>
                    </a:cubicBezTo>
                    <a:cubicBezTo>
                      <a:pt x="172136" y="27408"/>
                      <a:pt x="172650" y="27150"/>
                      <a:pt x="173679" y="27150"/>
                    </a:cubicBezTo>
                    <a:cubicBezTo>
                      <a:pt x="177365" y="27150"/>
                      <a:pt x="184909" y="30405"/>
                      <a:pt x="189624" y="30491"/>
                    </a:cubicBezTo>
                    <a:cubicBezTo>
                      <a:pt x="191424" y="30491"/>
                      <a:pt x="193310" y="29891"/>
                      <a:pt x="193824" y="27922"/>
                    </a:cubicBezTo>
                    <a:lnTo>
                      <a:pt x="193053" y="27664"/>
                    </a:lnTo>
                    <a:lnTo>
                      <a:pt x="193824" y="28007"/>
                    </a:lnTo>
                    <a:cubicBezTo>
                      <a:pt x="196653" y="21498"/>
                      <a:pt x="200339" y="16616"/>
                      <a:pt x="204111" y="11391"/>
                    </a:cubicBezTo>
                    <a:lnTo>
                      <a:pt x="203426" y="10878"/>
                    </a:lnTo>
                    <a:lnTo>
                      <a:pt x="203254" y="11648"/>
                    </a:lnTo>
                    <a:cubicBezTo>
                      <a:pt x="205483" y="12162"/>
                      <a:pt x="208140" y="12590"/>
                      <a:pt x="211655" y="12590"/>
                    </a:cubicBezTo>
                    <a:cubicBezTo>
                      <a:pt x="213798" y="12590"/>
                      <a:pt x="216198" y="12419"/>
                      <a:pt x="219113" y="12162"/>
                    </a:cubicBezTo>
                    <a:lnTo>
                      <a:pt x="219113" y="11306"/>
                    </a:lnTo>
                    <a:cubicBezTo>
                      <a:pt x="219113" y="11306"/>
                      <a:pt x="218770" y="12076"/>
                      <a:pt x="218770" y="12076"/>
                    </a:cubicBezTo>
                    <a:cubicBezTo>
                      <a:pt x="219799" y="12504"/>
                      <a:pt x="219970" y="12847"/>
                      <a:pt x="220056" y="13875"/>
                    </a:cubicBezTo>
                    <a:cubicBezTo>
                      <a:pt x="220056" y="16444"/>
                      <a:pt x="217313" y="21412"/>
                      <a:pt x="217227" y="25780"/>
                    </a:cubicBezTo>
                    <a:lnTo>
                      <a:pt x="217227" y="27150"/>
                    </a:lnTo>
                    <a:cubicBezTo>
                      <a:pt x="217227" y="27150"/>
                      <a:pt x="217484" y="27922"/>
                      <a:pt x="217484" y="27922"/>
                    </a:cubicBezTo>
                    <a:lnTo>
                      <a:pt x="218256" y="27922"/>
                    </a:lnTo>
                    <a:cubicBezTo>
                      <a:pt x="229057" y="27150"/>
                      <a:pt x="236601" y="23296"/>
                      <a:pt x="243459" y="21241"/>
                    </a:cubicBezTo>
                    <a:lnTo>
                      <a:pt x="243716" y="21241"/>
                    </a:lnTo>
                    <a:cubicBezTo>
                      <a:pt x="243716" y="21241"/>
                      <a:pt x="243888" y="20984"/>
                      <a:pt x="243888" y="20984"/>
                    </a:cubicBezTo>
                    <a:cubicBezTo>
                      <a:pt x="251003" y="11477"/>
                      <a:pt x="259661" y="3597"/>
                      <a:pt x="263433" y="1284"/>
                    </a:cubicBezTo>
                    <a:lnTo>
                      <a:pt x="263004" y="600"/>
                    </a:lnTo>
                    <a:lnTo>
                      <a:pt x="262490" y="1199"/>
                    </a:lnTo>
                    <a:lnTo>
                      <a:pt x="295323" y="30919"/>
                    </a:lnTo>
                    <a:lnTo>
                      <a:pt x="295923" y="30319"/>
                    </a:lnTo>
                    <a:lnTo>
                      <a:pt x="295323" y="30919"/>
                    </a:lnTo>
                    <a:lnTo>
                      <a:pt x="296780" y="31519"/>
                    </a:lnTo>
                    <a:cubicBezTo>
                      <a:pt x="297723" y="31519"/>
                      <a:pt x="298580" y="30919"/>
                      <a:pt x="299523" y="30234"/>
                    </a:cubicBezTo>
                    <a:cubicBezTo>
                      <a:pt x="302609" y="27579"/>
                      <a:pt x="306810" y="21326"/>
                      <a:pt x="310924" y="15759"/>
                    </a:cubicBezTo>
                    <a:cubicBezTo>
                      <a:pt x="312982" y="12933"/>
                      <a:pt x="314954" y="10363"/>
                      <a:pt x="316668" y="8393"/>
                    </a:cubicBezTo>
                    <a:cubicBezTo>
                      <a:pt x="318383" y="6509"/>
                      <a:pt x="319926" y="5396"/>
                      <a:pt x="320440" y="5482"/>
                    </a:cubicBezTo>
                    <a:lnTo>
                      <a:pt x="320697" y="5482"/>
                    </a:lnTo>
                    <a:cubicBezTo>
                      <a:pt x="323526" y="7280"/>
                      <a:pt x="326355" y="9079"/>
                      <a:pt x="328927" y="11048"/>
                    </a:cubicBezTo>
                    <a:lnTo>
                      <a:pt x="329441" y="10363"/>
                    </a:lnTo>
                    <a:lnTo>
                      <a:pt x="328927" y="10963"/>
                    </a:lnTo>
                    <a:cubicBezTo>
                      <a:pt x="332870" y="14303"/>
                      <a:pt x="337671" y="16102"/>
                      <a:pt x="341786" y="18586"/>
                    </a:cubicBezTo>
                    <a:lnTo>
                      <a:pt x="341786" y="18586"/>
                    </a:lnTo>
                    <a:cubicBezTo>
                      <a:pt x="344443" y="20127"/>
                      <a:pt x="345729" y="23296"/>
                      <a:pt x="347272" y="26380"/>
                    </a:cubicBezTo>
                    <a:lnTo>
                      <a:pt x="348044" y="26037"/>
                    </a:lnTo>
                    <a:lnTo>
                      <a:pt x="347272" y="26380"/>
                    </a:lnTo>
                    <a:cubicBezTo>
                      <a:pt x="355930" y="45907"/>
                      <a:pt x="364760" y="65264"/>
                      <a:pt x="373589" y="84707"/>
                    </a:cubicBezTo>
                    <a:cubicBezTo>
                      <a:pt x="374961" y="87704"/>
                      <a:pt x="376419" y="90787"/>
                      <a:pt x="376419" y="93870"/>
                    </a:cubicBezTo>
                    <a:lnTo>
                      <a:pt x="376419" y="94813"/>
                    </a:lnTo>
                    <a:cubicBezTo>
                      <a:pt x="376419" y="94813"/>
                      <a:pt x="376419" y="94813"/>
                      <a:pt x="376419" y="94813"/>
                    </a:cubicBezTo>
                    <a:lnTo>
                      <a:pt x="376419" y="94813"/>
                    </a:lnTo>
                    <a:cubicBezTo>
                      <a:pt x="375990" y="103035"/>
                      <a:pt x="374961" y="111172"/>
                      <a:pt x="374447" y="119394"/>
                    </a:cubicBezTo>
                    <a:lnTo>
                      <a:pt x="374447" y="119394"/>
                    </a:lnTo>
                    <a:cubicBezTo>
                      <a:pt x="374447" y="122135"/>
                      <a:pt x="372990" y="124619"/>
                      <a:pt x="371104" y="126760"/>
                    </a:cubicBezTo>
                    <a:lnTo>
                      <a:pt x="371704" y="127274"/>
                    </a:lnTo>
                    <a:lnTo>
                      <a:pt x="371104" y="126760"/>
                    </a:lnTo>
                    <a:cubicBezTo>
                      <a:pt x="358073" y="141406"/>
                      <a:pt x="344786" y="155880"/>
                      <a:pt x="331756" y="170612"/>
                    </a:cubicBezTo>
                    <a:lnTo>
                      <a:pt x="332356" y="171211"/>
                    </a:lnTo>
                    <a:lnTo>
                      <a:pt x="331841" y="170612"/>
                    </a:lnTo>
                    <a:cubicBezTo>
                      <a:pt x="330298" y="171982"/>
                      <a:pt x="329098" y="174124"/>
                      <a:pt x="329098" y="176350"/>
                    </a:cubicBezTo>
                    <a:cubicBezTo>
                      <a:pt x="329098" y="177977"/>
                      <a:pt x="329870" y="179690"/>
                      <a:pt x="331670" y="180547"/>
                    </a:cubicBezTo>
                    <a:lnTo>
                      <a:pt x="332013" y="179776"/>
                    </a:lnTo>
                    <a:lnTo>
                      <a:pt x="331584" y="180462"/>
                    </a:lnTo>
                    <a:cubicBezTo>
                      <a:pt x="344357" y="188598"/>
                      <a:pt x="358073" y="195022"/>
                      <a:pt x="370761" y="202987"/>
                    </a:cubicBezTo>
                    <a:lnTo>
                      <a:pt x="371189" y="202302"/>
                    </a:lnTo>
                    <a:lnTo>
                      <a:pt x="370503" y="201788"/>
                    </a:lnTo>
                    <a:cubicBezTo>
                      <a:pt x="366903" y="206498"/>
                      <a:pt x="363731" y="211466"/>
                      <a:pt x="359616" y="215577"/>
                    </a:cubicBezTo>
                    <a:lnTo>
                      <a:pt x="360216" y="216177"/>
                    </a:lnTo>
                    <a:lnTo>
                      <a:pt x="359874" y="215406"/>
                    </a:lnTo>
                    <a:cubicBezTo>
                      <a:pt x="353273" y="218660"/>
                      <a:pt x="345386" y="218318"/>
                      <a:pt x="337928" y="220631"/>
                    </a:cubicBezTo>
                    <a:lnTo>
                      <a:pt x="337671" y="220631"/>
                    </a:lnTo>
                    <a:cubicBezTo>
                      <a:pt x="337671" y="220631"/>
                      <a:pt x="337499" y="220887"/>
                      <a:pt x="337499" y="220887"/>
                    </a:cubicBezTo>
                    <a:cubicBezTo>
                      <a:pt x="333042" y="226283"/>
                      <a:pt x="333128" y="233649"/>
                      <a:pt x="331242" y="239559"/>
                    </a:cubicBezTo>
                    <a:lnTo>
                      <a:pt x="332013" y="239816"/>
                    </a:lnTo>
                    <a:lnTo>
                      <a:pt x="332270" y="239045"/>
                    </a:lnTo>
                    <a:cubicBezTo>
                      <a:pt x="327127" y="237332"/>
                      <a:pt x="321897" y="237075"/>
                      <a:pt x="316668" y="237075"/>
                    </a:cubicBezTo>
                    <a:cubicBezTo>
                      <a:pt x="314011" y="237075"/>
                      <a:pt x="311353" y="237075"/>
                      <a:pt x="308696" y="237075"/>
                    </a:cubicBezTo>
                    <a:lnTo>
                      <a:pt x="307924" y="237075"/>
                    </a:lnTo>
                    <a:cubicBezTo>
                      <a:pt x="299695" y="237075"/>
                      <a:pt x="289836" y="237589"/>
                      <a:pt x="281521" y="237589"/>
                    </a:cubicBezTo>
                    <a:lnTo>
                      <a:pt x="280235" y="237589"/>
                    </a:lnTo>
                    <a:cubicBezTo>
                      <a:pt x="280235" y="237589"/>
                      <a:pt x="280235" y="237589"/>
                      <a:pt x="280235" y="237589"/>
                    </a:cubicBezTo>
                    <a:lnTo>
                      <a:pt x="280235" y="237589"/>
                    </a:lnTo>
                    <a:cubicBezTo>
                      <a:pt x="271920" y="237931"/>
                      <a:pt x="247145" y="249665"/>
                      <a:pt x="247060" y="249665"/>
                    </a:cubicBezTo>
                    <a:lnTo>
                      <a:pt x="246545" y="249922"/>
                    </a:lnTo>
                    <a:lnTo>
                      <a:pt x="246545" y="250522"/>
                    </a:lnTo>
                    <a:cubicBezTo>
                      <a:pt x="246545" y="250522"/>
                      <a:pt x="247402" y="250522"/>
                      <a:pt x="247402" y="250522"/>
                    </a:cubicBezTo>
                    <a:lnTo>
                      <a:pt x="247745" y="251292"/>
                    </a:lnTo>
                    <a:cubicBezTo>
                      <a:pt x="247745" y="251292"/>
                      <a:pt x="254003" y="248381"/>
                      <a:pt x="261204" y="245468"/>
                    </a:cubicBezTo>
                    <a:cubicBezTo>
                      <a:pt x="268405" y="242471"/>
                      <a:pt x="276634" y="239559"/>
                      <a:pt x="280321" y="239388"/>
                    </a:cubicBezTo>
                    <a:lnTo>
                      <a:pt x="280321" y="238531"/>
                    </a:lnTo>
                    <a:cubicBezTo>
                      <a:pt x="280321" y="238531"/>
                      <a:pt x="280321" y="239388"/>
                      <a:pt x="280321" y="239388"/>
                    </a:cubicBezTo>
                    <a:lnTo>
                      <a:pt x="281607" y="239388"/>
                    </a:lnTo>
                    <a:cubicBezTo>
                      <a:pt x="290008" y="239388"/>
                      <a:pt x="299866" y="238874"/>
                      <a:pt x="308010" y="238874"/>
                    </a:cubicBezTo>
                    <a:lnTo>
                      <a:pt x="308781" y="238874"/>
                    </a:lnTo>
                    <a:cubicBezTo>
                      <a:pt x="311439" y="238874"/>
                      <a:pt x="314097" y="238874"/>
                      <a:pt x="316754" y="238874"/>
                    </a:cubicBezTo>
                    <a:cubicBezTo>
                      <a:pt x="321897" y="238874"/>
                      <a:pt x="327041" y="239131"/>
                      <a:pt x="331841" y="240758"/>
                    </a:cubicBezTo>
                    <a:lnTo>
                      <a:pt x="332613" y="241015"/>
                    </a:lnTo>
                    <a:lnTo>
                      <a:pt x="332870" y="240244"/>
                    </a:lnTo>
                    <a:cubicBezTo>
                      <a:pt x="334756" y="233992"/>
                      <a:pt x="334842" y="226883"/>
                      <a:pt x="338785" y="222172"/>
                    </a:cubicBezTo>
                    <a:lnTo>
                      <a:pt x="338099" y="221658"/>
                    </a:lnTo>
                    <a:lnTo>
                      <a:pt x="338357" y="222429"/>
                    </a:lnTo>
                    <a:cubicBezTo>
                      <a:pt x="345386" y="220202"/>
                      <a:pt x="353358" y="220631"/>
                      <a:pt x="360474" y="217119"/>
                    </a:cubicBezTo>
                    <a:lnTo>
                      <a:pt x="360559" y="217119"/>
                    </a:lnTo>
                    <a:cubicBezTo>
                      <a:pt x="360559" y="217119"/>
                      <a:pt x="360645" y="216948"/>
                      <a:pt x="360645" y="216948"/>
                    </a:cubicBezTo>
                    <a:cubicBezTo>
                      <a:pt x="364931" y="212751"/>
                      <a:pt x="368189" y="207612"/>
                      <a:pt x="371704" y="202987"/>
                    </a:cubicBezTo>
                    <a:lnTo>
                      <a:pt x="372218" y="202216"/>
                    </a:lnTo>
                    <a:lnTo>
                      <a:pt x="371446" y="201702"/>
                    </a:lnTo>
                    <a:cubicBezTo>
                      <a:pt x="358673" y="193651"/>
                      <a:pt x="344957" y="187142"/>
                      <a:pt x="332270" y="179177"/>
                    </a:cubicBezTo>
                    <a:lnTo>
                      <a:pt x="332270" y="179177"/>
                    </a:lnTo>
                    <a:cubicBezTo>
                      <a:pt x="332270" y="179177"/>
                      <a:pt x="332270" y="179177"/>
                      <a:pt x="332270" y="179177"/>
                    </a:cubicBezTo>
                    <a:cubicBezTo>
                      <a:pt x="331070" y="178577"/>
                      <a:pt x="330641" y="177635"/>
                      <a:pt x="330641" y="176436"/>
                    </a:cubicBezTo>
                    <a:cubicBezTo>
                      <a:pt x="330641" y="174894"/>
                      <a:pt x="331584" y="173010"/>
                      <a:pt x="332785" y="171982"/>
                    </a:cubicBezTo>
                    <a:lnTo>
                      <a:pt x="332785" y="171982"/>
                    </a:lnTo>
                    <a:cubicBezTo>
                      <a:pt x="332785" y="171982"/>
                      <a:pt x="332785" y="171897"/>
                      <a:pt x="332785" y="171897"/>
                    </a:cubicBezTo>
                    <a:cubicBezTo>
                      <a:pt x="345815" y="157165"/>
                      <a:pt x="359016" y="142690"/>
                      <a:pt x="372132" y="128045"/>
                    </a:cubicBezTo>
                    <a:lnTo>
                      <a:pt x="372132" y="128045"/>
                    </a:lnTo>
                    <a:cubicBezTo>
                      <a:pt x="374104" y="125818"/>
                      <a:pt x="375818" y="122991"/>
                      <a:pt x="375818" y="119736"/>
                    </a:cubicBezTo>
                    <a:lnTo>
                      <a:pt x="375818" y="119736"/>
                    </a:lnTo>
                    <a:cubicBezTo>
                      <a:pt x="375818" y="119736"/>
                      <a:pt x="374961" y="119736"/>
                      <a:pt x="374961" y="119736"/>
                    </a:cubicBezTo>
                    <a:lnTo>
                      <a:pt x="375818" y="119736"/>
                    </a:lnTo>
                    <a:cubicBezTo>
                      <a:pt x="376333" y="111600"/>
                      <a:pt x="377361" y="103464"/>
                      <a:pt x="377876" y="95241"/>
                    </a:cubicBezTo>
                    <a:lnTo>
                      <a:pt x="377019" y="95241"/>
                    </a:lnTo>
                    <a:cubicBezTo>
                      <a:pt x="377019" y="95241"/>
                      <a:pt x="377876" y="95241"/>
                      <a:pt x="377876" y="95241"/>
                    </a:cubicBezTo>
                    <a:lnTo>
                      <a:pt x="377876" y="94213"/>
                    </a:lnTo>
                    <a:cubicBezTo>
                      <a:pt x="377876" y="90616"/>
                      <a:pt x="376247" y="87362"/>
                      <a:pt x="374876" y="84364"/>
                    </a:cubicBezTo>
                    <a:cubicBezTo>
                      <a:pt x="366046" y="65007"/>
                      <a:pt x="357216" y="45565"/>
                      <a:pt x="348558" y="26123"/>
                    </a:cubicBezTo>
                    <a:lnTo>
                      <a:pt x="348558" y="26123"/>
                    </a:lnTo>
                    <a:cubicBezTo>
                      <a:pt x="348558" y="26123"/>
                      <a:pt x="348558" y="26123"/>
                      <a:pt x="348558" y="26123"/>
                    </a:cubicBezTo>
                    <a:cubicBezTo>
                      <a:pt x="347100" y="23210"/>
                      <a:pt x="345729" y="19613"/>
                      <a:pt x="342471" y="17644"/>
                    </a:cubicBezTo>
                    <a:lnTo>
                      <a:pt x="342043" y="18329"/>
                    </a:lnTo>
                    <a:lnTo>
                      <a:pt x="342471" y="17644"/>
                    </a:lnTo>
                    <a:cubicBezTo>
                      <a:pt x="338185" y="14988"/>
                      <a:pt x="333556" y="13275"/>
                      <a:pt x="329870" y="10192"/>
                    </a:cubicBezTo>
                    <a:lnTo>
                      <a:pt x="329870" y="10192"/>
                    </a:lnTo>
                    <a:cubicBezTo>
                      <a:pt x="329870" y="10192"/>
                      <a:pt x="329870" y="10192"/>
                      <a:pt x="329870" y="10192"/>
                    </a:cubicBezTo>
                    <a:cubicBezTo>
                      <a:pt x="327212" y="8137"/>
                      <a:pt x="324383" y="6338"/>
                      <a:pt x="321555" y="4539"/>
                    </a:cubicBezTo>
                    <a:lnTo>
                      <a:pt x="320440" y="4197"/>
                    </a:lnTo>
                    <a:cubicBezTo>
                      <a:pt x="318468" y="4282"/>
                      <a:pt x="316754" y="6081"/>
                      <a:pt x="314611" y="8565"/>
                    </a:cubicBezTo>
                    <a:cubicBezTo>
                      <a:pt x="311439" y="12333"/>
                      <a:pt x="307753" y="17815"/>
                      <a:pt x="304324" y="22354"/>
                    </a:cubicBezTo>
                    <a:cubicBezTo>
                      <a:pt x="302609" y="24667"/>
                      <a:pt x="301066" y="26722"/>
                      <a:pt x="299695" y="28092"/>
                    </a:cubicBezTo>
                    <a:cubicBezTo>
                      <a:pt x="298323" y="29549"/>
                      <a:pt x="297123" y="30319"/>
                      <a:pt x="296780" y="30234"/>
                    </a:cubicBezTo>
                    <a:lnTo>
                      <a:pt x="296523" y="30234"/>
                    </a:lnTo>
                    <a:cubicBezTo>
                      <a:pt x="296523" y="30234"/>
                      <a:pt x="296523" y="30148"/>
                      <a:pt x="296523" y="30148"/>
                    </a:cubicBezTo>
                    <a:lnTo>
                      <a:pt x="263176" y="0"/>
                    </a:lnTo>
                    <a:lnTo>
                      <a:pt x="262662" y="342"/>
                    </a:lnTo>
                    <a:cubicBezTo>
                      <a:pt x="258547" y="2912"/>
                      <a:pt x="249888" y="10878"/>
                      <a:pt x="242602" y="20470"/>
                    </a:cubicBezTo>
                    <a:lnTo>
                      <a:pt x="243288" y="20984"/>
                    </a:lnTo>
                    <a:lnTo>
                      <a:pt x="243030" y="20213"/>
                    </a:lnTo>
                    <a:cubicBezTo>
                      <a:pt x="235915" y="22268"/>
                      <a:pt x="228629" y="26037"/>
                      <a:pt x="218170" y="26722"/>
                    </a:cubicBezTo>
                    <a:lnTo>
                      <a:pt x="218170" y="27579"/>
                    </a:lnTo>
                    <a:cubicBezTo>
                      <a:pt x="218170" y="27579"/>
                      <a:pt x="219027" y="27408"/>
                      <a:pt x="219027" y="27408"/>
                    </a:cubicBezTo>
                    <a:lnTo>
                      <a:pt x="219027" y="26294"/>
                    </a:lnTo>
                    <a:cubicBezTo>
                      <a:pt x="218942" y="22526"/>
                      <a:pt x="221685" y="17815"/>
                      <a:pt x="221771" y="14389"/>
                    </a:cubicBezTo>
                    <a:cubicBezTo>
                      <a:pt x="221771" y="12933"/>
                      <a:pt x="220999" y="11391"/>
                      <a:pt x="219284" y="10963"/>
                    </a:cubicBezTo>
                    <a:lnTo>
                      <a:pt x="219113" y="10963"/>
                    </a:lnTo>
                    <a:cubicBezTo>
                      <a:pt x="219113" y="10963"/>
                      <a:pt x="218942" y="10963"/>
                      <a:pt x="218942" y="10963"/>
                    </a:cubicBezTo>
                    <a:cubicBezTo>
                      <a:pt x="216113" y="11220"/>
                      <a:pt x="213712" y="11391"/>
                      <a:pt x="211655" y="11391"/>
                    </a:cubicBezTo>
                    <a:cubicBezTo>
                      <a:pt x="208312" y="11391"/>
                      <a:pt x="205740" y="11048"/>
                      <a:pt x="203683" y="10535"/>
                    </a:cubicBezTo>
                    <a:lnTo>
                      <a:pt x="203168" y="10363"/>
                    </a:lnTo>
                    <a:lnTo>
                      <a:pt x="202825" y="10792"/>
                    </a:lnTo>
                    <a:cubicBezTo>
                      <a:pt x="199139" y="16016"/>
                      <a:pt x="195282" y="20984"/>
                      <a:pt x="192453" y="27664"/>
                    </a:cubicBezTo>
                    <a:lnTo>
                      <a:pt x="192453" y="27664"/>
                    </a:lnTo>
                    <a:cubicBezTo>
                      <a:pt x="192453" y="27664"/>
                      <a:pt x="192453" y="27750"/>
                      <a:pt x="192453" y="27750"/>
                    </a:cubicBezTo>
                    <a:cubicBezTo>
                      <a:pt x="192196" y="28692"/>
                      <a:pt x="191510" y="29035"/>
                      <a:pt x="189881" y="29120"/>
                    </a:cubicBezTo>
                    <a:cubicBezTo>
                      <a:pt x="185766" y="29120"/>
                      <a:pt x="178308" y="25866"/>
                      <a:pt x="173936" y="25780"/>
                    </a:cubicBezTo>
                    <a:cubicBezTo>
                      <a:pt x="172650" y="25780"/>
                      <a:pt x="171450" y="26123"/>
                      <a:pt x="170764" y="27236"/>
                    </a:cubicBezTo>
                    <a:lnTo>
                      <a:pt x="171450" y="27664"/>
                    </a:lnTo>
                    <a:lnTo>
                      <a:pt x="170764" y="27236"/>
                    </a:lnTo>
                    <a:cubicBezTo>
                      <a:pt x="168364" y="31261"/>
                      <a:pt x="165621" y="34516"/>
                      <a:pt x="162878" y="38114"/>
                    </a:cubicBezTo>
                    <a:lnTo>
                      <a:pt x="162878" y="38114"/>
                    </a:lnTo>
                    <a:cubicBezTo>
                      <a:pt x="162878" y="38114"/>
                      <a:pt x="162878" y="38114"/>
                      <a:pt x="162878" y="38114"/>
                    </a:cubicBezTo>
                    <a:cubicBezTo>
                      <a:pt x="161506" y="40169"/>
                      <a:pt x="159106" y="40855"/>
                      <a:pt x="156448" y="41539"/>
                    </a:cubicBezTo>
                    <a:cubicBezTo>
                      <a:pt x="153876" y="42225"/>
                      <a:pt x="150876" y="43081"/>
                      <a:pt x="149247" y="45993"/>
                    </a:cubicBezTo>
                    <a:lnTo>
                      <a:pt x="150019" y="46421"/>
                    </a:lnTo>
                    <a:lnTo>
                      <a:pt x="149333" y="45993"/>
                    </a:lnTo>
                    <a:cubicBezTo>
                      <a:pt x="144875" y="53102"/>
                      <a:pt x="140418" y="60211"/>
                      <a:pt x="136303" y="67491"/>
                    </a:cubicBezTo>
                    <a:lnTo>
                      <a:pt x="136989" y="67919"/>
                    </a:lnTo>
                    <a:lnTo>
                      <a:pt x="136303" y="67405"/>
                    </a:lnTo>
                    <a:cubicBezTo>
                      <a:pt x="135017" y="69375"/>
                      <a:pt x="133388" y="72116"/>
                      <a:pt x="132188" y="73229"/>
                    </a:cubicBezTo>
                    <a:lnTo>
                      <a:pt x="130559" y="75028"/>
                    </a:lnTo>
                    <a:lnTo>
                      <a:pt x="129531" y="75542"/>
                    </a:lnTo>
                    <a:cubicBezTo>
                      <a:pt x="129531" y="75542"/>
                      <a:pt x="128588" y="75371"/>
                      <a:pt x="127645" y="75028"/>
                    </a:cubicBezTo>
                    <a:lnTo>
                      <a:pt x="127302" y="75799"/>
                    </a:lnTo>
                    <a:lnTo>
                      <a:pt x="127645" y="75028"/>
                    </a:lnTo>
                    <a:cubicBezTo>
                      <a:pt x="123273" y="72973"/>
                      <a:pt x="120101" y="71944"/>
                      <a:pt x="114100" y="69118"/>
                    </a:cubicBezTo>
                    <a:lnTo>
                      <a:pt x="113757" y="69889"/>
                    </a:lnTo>
                    <a:lnTo>
                      <a:pt x="114186" y="69204"/>
                    </a:lnTo>
                    <a:cubicBezTo>
                      <a:pt x="112128" y="68091"/>
                      <a:pt x="110071" y="67748"/>
                      <a:pt x="107928" y="67748"/>
                    </a:cubicBezTo>
                    <a:cubicBezTo>
                      <a:pt x="104499" y="67748"/>
                      <a:pt x="101155" y="68690"/>
                      <a:pt x="98069" y="68947"/>
                    </a:cubicBezTo>
                    <a:lnTo>
                      <a:pt x="98069" y="68947"/>
                    </a:lnTo>
                    <a:cubicBezTo>
                      <a:pt x="87097" y="70317"/>
                      <a:pt x="76210" y="72202"/>
                      <a:pt x="65322" y="72973"/>
                    </a:cubicBezTo>
                    <a:lnTo>
                      <a:pt x="65322" y="73829"/>
                    </a:lnTo>
                    <a:cubicBezTo>
                      <a:pt x="65322" y="73829"/>
                      <a:pt x="65408" y="72973"/>
                      <a:pt x="65408" y="72973"/>
                    </a:cubicBezTo>
                    <a:cubicBezTo>
                      <a:pt x="64037" y="72887"/>
                      <a:pt x="63094" y="72030"/>
                      <a:pt x="62151" y="70832"/>
                    </a:cubicBezTo>
                    <a:cubicBezTo>
                      <a:pt x="61208" y="69632"/>
                      <a:pt x="60436" y="68005"/>
                      <a:pt x="59407" y="66720"/>
                    </a:cubicBezTo>
                    <a:lnTo>
                      <a:pt x="58722" y="67234"/>
                    </a:lnTo>
                    <a:lnTo>
                      <a:pt x="59407" y="66806"/>
                    </a:lnTo>
                    <a:cubicBezTo>
                      <a:pt x="50321" y="51561"/>
                      <a:pt x="40548" y="36829"/>
                      <a:pt x="31375" y="21755"/>
                    </a:cubicBezTo>
                    <a:lnTo>
                      <a:pt x="30689" y="22183"/>
                    </a:lnTo>
                    <a:lnTo>
                      <a:pt x="31375" y="21755"/>
                    </a:lnTo>
                    <a:cubicBezTo>
                      <a:pt x="28889" y="17130"/>
                      <a:pt x="24260" y="14817"/>
                      <a:pt x="20060" y="12676"/>
                    </a:cubicBezTo>
                    <a:lnTo>
                      <a:pt x="19459" y="12333"/>
                    </a:lnTo>
                    <a:lnTo>
                      <a:pt x="19031" y="12933"/>
                    </a:lnTo>
                    <a:cubicBezTo>
                      <a:pt x="12773" y="21326"/>
                      <a:pt x="7458" y="30319"/>
                      <a:pt x="1715" y="38970"/>
                    </a:cubicBezTo>
                    <a:lnTo>
                      <a:pt x="1457" y="39398"/>
                    </a:lnTo>
                    <a:lnTo>
                      <a:pt x="1715" y="39826"/>
                    </a:lnTo>
                    <a:cubicBezTo>
                      <a:pt x="2657" y="41368"/>
                      <a:pt x="3000" y="42910"/>
                      <a:pt x="3000" y="44452"/>
                    </a:cubicBezTo>
                    <a:cubicBezTo>
                      <a:pt x="3000" y="48905"/>
                      <a:pt x="0" y="53702"/>
                      <a:pt x="0" y="59012"/>
                    </a:cubicBezTo>
                    <a:cubicBezTo>
                      <a:pt x="0" y="60125"/>
                      <a:pt x="171" y="61238"/>
                      <a:pt x="514" y="62352"/>
                    </a:cubicBezTo>
                    <a:lnTo>
                      <a:pt x="1286" y="62095"/>
                    </a:lnTo>
                    <a:lnTo>
                      <a:pt x="429" y="62267"/>
                    </a:lnTo>
                    <a:cubicBezTo>
                      <a:pt x="2829" y="72202"/>
                      <a:pt x="5058" y="82137"/>
                      <a:pt x="7715" y="92072"/>
                    </a:cubicBezTo>
                    <a:lnTo>
                      <a:pt x="8487" y="91901"/>
                    </a:lnTo>
                    <a:lnTo>
                      <a:pt x="7630" y="92072"/>
                    </a:lnTo>
                    <a:cubicBezTo>
                      <a:pt x="8830" y="97382"/>
                      <a:pt x="14230" y="98924"/>
                      <a:pt x="17574" y="101237"/>
                    </a:cubicBezTo>
                    <a:lnTo>
                      <a:pt x="17574" y="101237"/>
                    </a:lnTo>
                    <a:cubicBezTo>
                      <a:pt x="17574" y="101237"/>
                      <a:pt x="17574" y="101237"/>
                      <a:pt x="17574" y="101237"/>
                    </a:cubicBezTo>
                    <a:cubicBezTo>
                      <a:pt x="23660" y="105005"/>
                      <a:pt x="30347" y="107660"/>
                      <a:pt x="35576" y="112199"/>
                    </a:cubicBezTo>
                    <a:lnTo>
                      <a:pt x="36090" y="111600"/>
                    </a:lnTo>
                    <a:lnTo>
                      <a:pt x="35233" y="111771"/>
                    </a:lnTo>
                    <a:cubicBezTo>
                      <a:pt x="37976" y="124619"/>
                      <a:pt x="38748" y="138065"/>
                      <a:pt x="40376" y="151255"/>
                    </a:cubicBezTo>
                    <a:lnTo>
                      <a:pt x="40376" y="151255"/>
                    </a:lnTo>
                    <a:cubicBezTo>
                      <a:pt x="40376" y="151255"/>
                      <a:pt x="40376" y="151255"/>
                      <a:pt x="40376" y="151255"/>
                    </a:cubicBezTo>
                    <a:lnTo>
                      <a:pt x="40376" y="152198"/>
                    </a:lnTo>
                    <a:cubicBezTo>
                      <a:pt x="40462" y="153996"/>
                      <a:pt x="39348" y="155195"/>
                      <a:pt x="37633" y="156394"/>
                    </a:cubicBezTo>
                    <a:cubicBezTo>
                      <a:pt x="35919" y="157593"/>
                      <a:pt x="33776" y="158536"/>
                      <a:pt x="32147" y="159820"/>
                    </a:cubicBezTo>
                    <a:lnTo>
                      <a:pt x="31890" y="160077"/>
                    </a:lnTo>
                    <a:lnTo>
                      <a:pt x="31890" y="160420"/>
                    </a:lnTo>
                    <a:cubicBezTo>
                      <a:pt x="31290" y="168214"/>
                      <a:pt x="30689" y="176093"/>
                      <a:pt x="30261" y="183887"/>
                    </a:cubicBezTo>
                    <a:lnTo>
                      <a:pt x="30261" y="184487"/>
                    </a:lnTo>
                    <a:cubicBezTo>
                      <a:pt x="30261" y="184487"/>
                      <a:pt x="30775" y="184744"/>
                      <a:pt x="30775" y="184744"/>
                    </a:cubicBezTo>
                    <a:cubicBezTo>
                      <a:pt x="44491" y="191082"/>
                      <a:pt x="58979" y="195193"/>
                      <a:pt x="72780" y="201103"/>
                    </a:cubicBezTo>
                    <a:lnTo>
                      <a:pt x="73123" y="200332"/>
                    </a:lnTo>
                    <a:lnTo>
                      <a:pt x="72266" y="200161"/>
                    </a:lnTo>
                    <a:cubicBezTo>
                      <a:pt x="71838" y="202216"/>
                      <a:pt x="71666" y="204101"/>
                      <a:pt x="70637" y="205385"/>
                    </a:cubicBezTo>
                    <a:lnTo>
                      <a:pt x="70637" y="205385"/>
                    </a:lnTo>
                    <a:cubicBezTo>
                      <a:pt x="70637" y="205385"/>
                      <a:pt x="70637" y="205385"/>
                      <a:pt x="70637" y="205385"/>
                    </a:cubicBezTo>
                    <a:cubicBezTo>
                      <a:pt x="65065" y="213350"/>
                      <a:pt x="57950" y="220288"/>
                      <a:pt x="52635" y="228682"/>
                    </a:cubicBezTo>
                    <a:lnTo>
                      <a:pt x="52206" y="229452"/>
                    </a:lnTo>
                    <a:lnTo>
                      <a:pt x="52978" y="229880"/>
                    </a:lnTo>
                    <a:cubicBezTo>
                      <a:pt x="62065" y="235105"/>
                      <a:pt x="70723" y="240844"/>
                      <a:pt x="79296" y="246925"/>
                    </a:cubicBezTo>
                    <a:lnTo>
                      <a:pt x="79810" y="246240"/>
                    </a:lnTo>
                    <a:lnTo>
                      <a:pt x="78953" y="246240"/>
                    </a:lnTo>
                    <a:cubicBezTo>
                      <a:pt x="78524" y="250864"/>
                      <a:pt x="76895" y="255661"/>
                      <a:pt x="76724" y="260714"/>
                    </a:cubicBezTo>
                    <a:lnTo>
                      <a:pt x="76724" y="260971"/>
                    </a:lnTo>
                    <a:cubicBezTo>
                      <a:pt x="76724" y="260971"/>
                      <a:pt x="76810" y="261142"/>
                      <a:pt x="76810" y="261142"/>
                    </a:cubicBezTo>
                    <a:cubicBezTo>
                      <a:pt x="86239" y="276730"/>
                      <a:pt x="105527" y="279985"/>
                      <a:pt x="118472" y="290092"/>
                    </a:cubicBezTo>
                    <a:lnTo>
                      <a:pt x="118986" y="289406"/>
                    </a:lnTo>
                    <a:lnTo>
                      <a:pt x="118300" y="289920"/>
                    </a:lnTo>
                    <a:cubicBezTo>
                      <a:pt x="124130" y="298485"/>
                      <a:pt x="127816" y="308420"/>
                      <a:pt x="133474" y="317413"/>
                    </a:cubicBezTo>
                    <a:cubicBezTo>
                      <a:pt x="135274" y="320240"/>
                      <a:pt x="136560" y="322724"/>
                      <a:pt x="137331" y="324608"/>
                    </a:cubicBezTo>
                    <a:cubicBezTo>
                      <a:pt x="138103" y="326492"/>
                      <a:pt x="138446" y="327606"/>
                      <a:pt x="138446" y="327606"/>
                    </a:cubicBezTo>
                    <a:lnTo>
                      <a:pt x="139217" y="327348"/>
                    </a:lnTo>
                    <a:lnTo>
                      <a:pt x="138703" y="326664"/>
                    </a:lnTo>
                    <a:cubicBezTo>
                      <a:pt x="137074" y="328034"/>
                      <a:pt x="134417" y="330261"/>
                      <a:pt x="132788" y="331631"/>
                    </a:cubicBezTo>
                    <a:lnTo>
                      <a:pt x="132359" y="331974"/>
                    </a:lnTo>
                    <a:lnTo>
                      <a:pt x="132617" y="332573"/>
                    </a:lnTo>
                    <a:cubicBezTo>
                      <a:pt x="133559" y="334886"/>
                      <a:pt x="133902" y="337370"/>
                      <a:pt x="133902" y="339768"/>
                    </a:cubicBezTo>
                    <a:cubicBezTo>
                      <a:pt x="133902" y="343622"/>
                      <a:pt x="133045" y="347562"/>
                      <a:pt x="132188" y="351416"/>
                    </a:cubicBezTo>
                    <a:lnTo>
                      <a:pt x="133045" y="351587"/>
                    </a:lnTo>
                    <a:lnTo>
                      <a:pt x="132188" y="351416"/>
                    </a:lnTo>
                    <a:cubicBezTo>
                      <a:pt x="131416" y="354670"/>
                      <a:pt x="127730" y="356383"/>
                      <a:pt x="124816" y="358867"/>
                    </a:cubicBezTo>
                    <a:lnTo>
                      <a:pt x="124473" y="359210"/>
                    </a:lnTo>
                    <a:lnTo>
                      <a:pt x="124473" y="359724"/>
                    </a:lnTo>
                    <a:cubicBezTo>
                      <a:pt x="125502" y="364178"/>
                      <a:pt x="126616" y="368631"/>
                      <a:pt x="126787" y="373085"/>
                    </a:cubicBezTo>
                    <a:lnTo>
                      <a:pt x="127645" y="373085"/>
                    </a:lnTo>
                    <a:cubicBezTo>
                      <a:pt x="127645" y="373085"/>
                      <a:pt x="127645" y="372228"/>
                      <a:pt x="127645" y="372228"/>
                    </a:cubicBezTo>
                    <a:cubicBezTo>
                      <a:pt x="125587" y="372314"/>
                      <a:pt x="122844" y="372485"/>
                      <a:pt x="120444" y="373256"/>
                    </a:cubicBezTo>
                    <a:cubicBezTo>
                      <a:pt x="118129" y="374027"/>
                      <a:pt x="115986" y="375740"/>
                      <a:pt x="116072" y="378738"/>
                    </a:cubicBezTo>
                    <a:lnTo>
                      <a:pt x="116243" y="380451"/>
                    </a:lnTo>
                    <a:lnTo>
                      <a:pt x="116243" y="380451"/>
                    </a:lnTo>
                    <a:cubicBezTo>
                      <a:pt x="116243" y="380451"/>
                      <a:pt x="116243" y="380708"/>
                      <a:pt x="116243" y="380708"/>
                    </a:cubicBezTo>
                    <a:cubicBezTo>
                      <a:pt x="119929" y="387217"/>
                      <a:pt x="125673" y="392013"/>
                      <a:pt x="128845" y="398351"/>
                    </a:cubicBezTo>
                    <a:lnTo>
                      <a:pt x="129616" y="398008"/>
                    </a:lnTo>
                    <a:lnTo>
                      <a:pt x="129188" y="397324"/>
                    </a:lnTo>
                    <a:cubicBezTo>
                      <a:pt x="125587" y="399465"/>
                      <a:pt x="121730" y="401263"/>
                      <a:pt x="117872" y="403062"/>
                    </a:cubicBezTo>
                    <a:lnTo>
                      <a:pt x="117186" y="403404"/>
                    </a:lnTo>
                    <a:lnTo>
                      <a:pt x="117443" y="404090"/>
                    </a:lnTo>
                    <a:cubicBezTo>
                      <a:pt x="120358" y="412141"/>
                      <a:pt x="122844" y="420363"/>
                      <a:pt x="125844" y="428414"/>
                    </a:cubicBezTo>
                    <a:lnTo>
                      <a:pt x="126101" y="429099"/>
                    </a:lnTo>
                    <a:lnTo>
                      <a:pt x="126873" y="428928"/>
                    </a:lnTo>
                    <a:cubicBezTo>
                      <a:pt x="133388" y="427301"/>
                      <a:pt x="139560" y="424646"/>
                      <a:pt x="145733" y="422247"/>
                    </a:cubicBezTo>
                    <a:lnTo>
                      <a:pt x="146247" y="422076"/>
                    </a:lnTo>
                    <a:lnTo>
                      <a:pt x="146247" y="420962"/>
                    </a:lnTo>
                    <a:cubicBezTo>
                      <a:pt x="146247" y="418650"/>
                      <a:pt x="146247" y="416337"/>
                      <a:pt x="146247" y="414110"/>
                    </a:cubicBezTo>
                    <a:cubicBezTo>
                      <a:pt x="146247" y="412997"/>
                      <a:pt x="146247" y="411883"/>
                      <a:pt x="146247" y="410770"/>
                    </a:cubicBezTo>
                    <a:lnTo>
                      <a:pt x="145390" y="410770"/>
                    </a:lnTo>
                    <a:cubicBezTo>
                      <a:pt x="145390" y="410770"/>
                      <a:pt x="145733" y="411541"/>
                      <a:pt x="145733" y="411541"/>
                    </a:cubicBezTo>
                    <a:cubicBezTo>
                      <a:pt x="155591" y="407773"/>
                      <a:pt x="165706" y="404175"/>
                      <a:pt x="175993" y="402205"/>
                    </a:cubicBezTo>
                    <a:lnTo>
                      <a:pt x="175822" y="401349"/>
                    </a:lnTo>
                    <a:lnTo>
                      <a:pt x="175222" y="401948"/>
                    </a:lnTo>
                    <a:cubicBezTo>
                      <a:pt x="178822" y="405203"/>
                      <a:pt x="180623" y="410085"/>
                      <a:pt x="183537" y="414453"/>
                    </a:cubicBezTo>
                    <a:lnTo>
                      <a:pt x="184137" y="415310"/>
                    </a:lnTo>
                    <a:lnTo>
                      <a:pt x="184823" y="414539"/>
                    </a:lnTo>
                    <a:cubicBezTo>
                      <a:pt x="187995" y="411113"/>
                      <a:pt x="190824" y="407516"/>
                      <a:pt x="193653" y="403833"/>
                    </a:cubicBezTo>
                    <a:lnTo>
                      <a:pt x="193996" y="403404"/>
                    </a:lnTo>
                    <a:lnTo>
                      <a:pt x="193653" y="402891"/>
                    </a:lnTo>
                    <a:cubicBezTo>
                      <a:pt x="190995" y="398694"/>
                      <a:pt x="188166" y="394754"/>
                      <a:pt x="185852" y="390557"/>
                    </a:cubicBezTo>
                    <a:lnTo>
                      <a:pt x="185080" y="390985"/>
                    </a:lnTo>
                    <a:lnTo>
                      <a:pt x="185595" y="391585"/>
                    </a:lnTo>
                    <a:cubicBezTo>
                      <a:pt x="195882" y="382849"/>
                      <a:pt x="207969" y="376340"/>
                      <a:pt x="218427" y="367603"/>
                    </a:cubicBezTo>
                    <a:lnTo>
                      <a:pt x="218599" y="367432"/>
                    </a:lnTo>
                    <a:lnTo>
                      <a:pt x="218599" y="367175"/>
                    </a:lnTo>
                    <a:cubicBezTo>
                      <a:pt x="220999" y="360152"/>
                      <a:pt x="223399" y="353129"/>
                      <a:pt x="225542" y="345935"/>
                    </a:cubicBezTo>
                    <a:lnTo>
                      <a:pt x="224771" y="345677"/>
                    </a:lnTo>
                    <a:lnTo>
                      <a:pt x="224771" y="346534"/>
                    </a:lnTo>
                    <a:cubicBezTo>
                      <a:pt x="230086" y="346877"/>
                      <a:pt x="235401" y="348076"/>
                      <a:pt x="240887" y="348590"/>
                    </a:cubicBezTo>
                    <a:lnTo>
                      <a:pt x="241487" y="348590"/>
                    </a:lnTo>
                    <a:cubicBezTo>
                      <a:pt x="241487" y="348590"/>
                      <a:pt x="241745" y="348076"/>
                      <a:pt x="241745" y="348076"/>
                    </a:cubicBezTo>
                    <a:cubicBezTo>
                      <a:pt x="243631" y="343022"/>
                      <a:pt x="245002" y="337626"/>
                      <a:pt x="250060" y="336170"/>
                    </a:cubicBezTo>
                    <a:lnTo>
                      <a:pt x="250746" y="335999"/>
                    </a:lnTo>
                    <a:lnTo>
                      <a:pt x="250746" y="335228"/>
                    </a:lnTo>
                    <a:cubicBezTo>
                      <a:pt x="249803" y="330346"/>
                      <a:pt x="248002" y="325550"/>
                      <a:pt x="248002" y="320925"/>
                    </a:cubicBezTo>
                    <a:lnTo>
                      <a:pt x="248002" y="319555"/>
                    </a:lnTo>
                    <a:cubicBezTo>
                      <a:pt x="248002" y="319555"/>
                      <a:pt x="247231" y="319555"/>
                      <a:pt x="247231" y="319555"/>
                    </a:cubicBezTo>
                    <a:lnTo>
                      <a:pt x="247831" y="320154"/>
                    </a:lnTo>
                    <a:cubicBezTo>
                      <a:pt x="254089" y="314330"/>
                      <a:pt x="262147" y="310476"/>
                      <a:pt x="268834" y="304566"/>
                    </a:cubicBezTo>
                    <a:lnTo>
                      <a:pt x="269005" y="304395"/>
                    </a:lnTo>
                    <a:lnTo>
                      <a:pt x="269005" y="304138"/>
                    </a:lnTo>
                    <a:cubicBezTo>
                      <a:pt x="270805" y="298656"/>
                      <a:pt x="270977" y="293003"/>
                      <a:pt x="271663" y="287608"/>
                    </a:cubicBezTo>
                    <a:lnTo>
                      <a:pt x="271663" y="287179"/>
                    </a:lnTo>
                    <a:cubicBezTo>
                      <a:pt x="271663" y="287179"/>
                      <a:pt x="271320" y="286923"/>
                      <a:pt x="271320" y="286923"/>
                    </a:cubicBezTo>
                    <a:cubicBezTo>
                      <a:pt x="267976" y="284268"/>
                      <a:pt x="264462" y="281698"/>
                      <a:pt x="260947" y="279300"/>
                    </a:cubicBezTo>
                    <a:lnTo>
                      <a:pt x="260433" y="279985"/>
                    </a:lnTo>
                    <a:lnTo>
                      <a:pt x="261290" y="279985"/>
                    </a:lnTo>
                    <a:cubicBezTo>
                      <a:pt x="261033" y="276131"/>
                      <a:pt x="260776" y="272276"/>
                      <a:pt x="260433" y="268422"/>
                    </a:cubicBezTo>
                    <a:lnTo>
                      <a:pt x="260433" y="267737"/>
                    </a:lnTo>
                    <a:cubicBezTo>
                      <a:pt x="260433" y="267737"/>
                      <a:pt x="259661" y="267737"/>
                      <a:pt x="259661" y="267737"/>
                    </a:cubicBezTo>
                    <a:cubicBezTo>
                      <a:pt x="256146" y="267394"/>
                      <a:pt x="252546" y="267052"/>
                      <a:pt x="249117" y="266624"/>
                    </a:cubicBezTo>
                    <a:lnTo>
                      <a:pt x="249117" y="267480"/>
                    </a:lnTo>
                    <a:cubicBezTo>
                      <a:pt x="249117" y="267480"/>
                      <a:pt x="249803" y="267309"/>
                      <a:pt x="249803" y="267309"/>
                    </a:cubicBezTo>
                    <a:cubicBezTo>
                      <a:pt x="248945" y="262941"/>
                      <a:pt x="247917" y="250864"/>
                      <a:pt x="247917" y="250779"/>
                    </a:cubicBezTo>
                    <a:lnTo>
                      <a:pt x="247060" y="250779"/>
                    </a:lnTo>
                    <a:cubicBezTo>
                      <a:pt x="247060" y="250779"/>
                      <a:pt x="247402" y="251635"/>
                      <a:pt x="247402" y="251635"/>
                    </a:cubicBezTo>
                    <a:lnTo>
                      <a:pt x="247060" y="250864"/>
                    </a:lnTo>
                    <a:lnTo>
                      <a:pt x="247060" y="250864"/>
                    </a:lnTo>
                    <a:close/>
                  </a:path>
                </a:pathLst>
              </a:custGeom>
              <a:solidFill>
                <a:srgbClr val="FFFFFF"/>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14" name="Freeform 187">
                <a:extLst>
                  <a:ext uri="{FF2B5EF4-FFF2-40B4-BE49-F238E27FC236}">
                    <a16:creationId xmlns:a16="http://schemas.microsoft.com/office/drawing/2014/main" id="{F789F737-C9CF-FC59-97E6-B315CABEE067}"/>
                  </a:ext>
                </a:extLst>
              </p:cNvPr>
              <p:cNvSpPr/>
              <p:nvPr/>
            </p:nvSpPr>
            <p:spPr>
              <a:xfrm>
                <a:off x="4351257" y="5196747"/>
                <a:ext cx="237935" cy="169503"/>
              </a:xfrm>
              <a:custGeom>
                <a:avLst/>
                <a:gdLst>
                  <a:gd name="connsiteX0" fmla="*/ 53235 w 130130"/>
                  <a:gd name="connsiteY0" fmla="*/ 2802 h 103267"/>
                  <a:gd name="connsiteX1" fmla="*/ 75438 w 130130"/>
                  <a:gd name="connsiteY1" fmla="*/ 318 h 103267"/>
                  <a:gd name="connsiteX2" fmla="*/ 78867 w 130130"/>
                  <a:gd name="connsiteY2" fmla="*/ 10253 h 103267"/>
                  <a:gd name="connsiteX3" fmla="*/ 91811 w 130130"/>
                  <a:gd name="connsiteY3" fmla="*/ 20788 h 103267"/>
                  <a:gd name="connsiteX4" fmla="*/ 98927 w 130130"/>
                  <a:gd name="connsiteY4" fmla="*/ 21045 h 103267"/>
                  <a:gd name="connsiteX5" fmla="*/ 123530 w 130130"/>
                  <a:gd name="connsiteY5" fmla="*/ 15392 h 103267"/>
                  <a:gd name="connsiteX6" fmla="*/ 130130 w 130130"/>
                  <a:gd name="connsiteY6" fmla="*/ 32950 h 103267"/>
                  <a:gd name="connsiteX7" fmla="*/ 117615 w 130130"/>
                  <a:gd name="connsiteY7" fmla="*/ 48452 h 103267"/>
                  <a:gd name="connsiteX8" fmla="*/ 104327 w 130130"/>
                  <a:gd name="connsiteY8" fmla="*/ 85624 h 103267"/>
                  <a:gd name="connsiteX9" fmla="*/ 91897 w 130130"/>
                  <a:gd name="connsiteY9" fmla="*/ 98728 h 103267"/>
                  <a:gd name="connsiteX10" fmla="*/ 76381 w 130130"/>
                  <a:gd name="connsiteY10" fmla="*/ 91876 h 103267"/>
                  <a:gd name="connsiteX11" fmla="*/ 64294 w 130130"/>
                  <a:gd name="connsiteY11" fmla="*/ 103267 h 103267"/>
                  <a:gd name="connsiteX12" fmla="*/ 56836 w 130130"/>
                  <a:gd name="connsiteY12" fmla="*/ 92733 h 103267"/>
                  <a:gd name="connsiteX13" fmla="*/ 46977 w 130130"/>
                  <a:gd name="connsiteY13" fmla="*/ 91619 h 103267"/>
                  <a:gd name="connsiteX14" fmla="*/ 42777 w 130130"/>
                  <a:gd name="connsiteY14" fmla="*/ 80570 h 103267"/>
                  <a:gd name="connsiteX15" fmla="*/ 32147 w 130130"/>
                  <a:gd name="connsiteY15" fmla="*/ 89221 h 103267"/>
                  <a:gd name="connsiteX16" fmla="*/ 30090 w 130130"/>
                  <a:gd name="connsiteY16" fmla="*/ 78001 h 103267"/>
                  <a:gd name="connsiteX17" fmla="*/ 171 w 130130"/>
                  <a:gd name="connsiteY17" fmla="*/ 58216 h 103267"/>
                  <a:gd name="connsiteX18" fmla="*/ 4972 w 130130"/>
                  <a:gd name="connsiteY18" fmla="*/ 38774 h 103267"/>
                  <a:gd name="connsiteX19" fmla="*/ 0 w 130130"/>
                  <a:gd name="connsiteY19" fmla="*/ 24214 h 103267"/>
                  <a:gd name="connsiteX20" fmla="*/ 23489 w 130130"/>
                  <a:gd name="connsiteY20" fmla="*/ 20616 h 103267"/>
                  <a:gd name="connsiteX21" fmla="*/ 53150 w 130130"/>
                  <a:gd name="connsiteY21" fmla="*/ 2630 h 103267"/>
                  <a:gd name="connsiteX22" fmla="*/ 53150 w 130130"/>
                  <a:gd name="connsiteY22" fmla="*/ 2630 h 10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0130" h="103267">
                    <a:moveTo>
                      <a:pt x="53235" y="2802"/>
                    </a:moveTo>
                    <a:cubicBezTo>
                      <a:pt x="59922" y="-1310"/>
                      <a:pt x="67980" y="318"/>
                      <a:pt x="75438" y="318"/>
                    </a:cubicBezTo>
                    <a:cubicBezTo>
                      <a:pt x="76381" y="3658"/>
                      <a:pt x="75952" y="7855"/>
                      <a:pt x="78867" y="10253"/>
                    </a:cubicBezTo>
                    <a:cubicBezTo>
                      <a:pt x="83068" y="13850"/>
                      <a:pt x="87268" y="17533"/>
                      <a:pt x="91811" y="20788"/>
                    </a:cubicBezTo>
                    <a:cubicBezTo>
                      <a:pt x="93869" y="22587"/>
                      <a:pt x="96612" y="21473"/>
                      <a:pt x="98927" y="21045"/>
                    </a:cubicBezTo>
                    <a:cubicBezTo>
                      <a:pt x="107070" y="19075"/>
                      <a:pt x="115129" y="16163"/>
                      <a:pt x="123530" y="15392"/>
                    </a:cubicBezTo>
                    <a:cubicBezTo>
                      <a:pt x="125844" y="21216"/>
                      <a:pt x="128245" y="27040"/>
                      <a:pt x="130130" y="32950"/>
                    </a:cubicBezTo>
                    <a:cubicBezTo>
                      <a:pt x="126359" y="38431"/>
                      <a:pt x="121215" y="42885"/>
                      <a:pt x="117615" y="48452"/>
                    </a:cubicBezTo>
                    <a:cubicBezTo>
                      <a:pt x="113671" y="60957"/>
                      <a:pt x="108614" y="73205"/>
                      <a:pt x="104327" y="85624"/>
                    </a:cubicBezTo>
                    <a:cubicBezTo>
                      <a:pt x="102527" y="91619"/>
                      <a:pt x="97555" y="96330"/>
                      <a:pt x="91897" y="98728"/>
                    </a:cubicBezTo>
                    <a:cubicBezTo>
                      <a:pt x="86239" y="97872"/>
                      <a:pt x="81696" y="93761"/>
                      <a:pt x="76381" y="91876"/>
                    </a:cubicBezTo>
                    <a:cubicBezTo>
                      <a:pt x="72181" y="95474"/>
                      <a:pt x="68323" y="99413"/>
                      <a:pt x="64294" y="103267"/>
                    </a:cubicBezTo>
                    <a:cubicBezTo>
                      <a:pt x="61636" y="99927"/>
                      <a:pt x="59236" y="96330"/>
                      <a:pt x="56836" y="92733"/>
                    </a:cubicBezTo>
                    <a:cubicBezTo>
                      <a:pt x="53578" y="92305"/>
                      <a:pt x="50235" y="92047"/>
                      <a:pt x="46977" y="91619"/>
                    </a:cubicBezTo>
                    <a:cubicBezTo>
                      <a:pt x="45692" y="87851"/>
                      <a:pt x="44577" y="84082"/>
                      <a:pt x="42777" y="80570"/>
                    </a:cubicBezTo>
                    <a:cubicBezTo>
                      <a:pt x="37805" y="80314"/>
                      <a:pt x="35576" y="86395"/>
                      <a:pt x="32147" y="89221"/>
                    </a:cubicBezTo>
                    <a:cubicBezTo>
                      <a:pt x="31976" y="85452"/>
                      <a:pt x="34033" y="80399"/>
                      <a:pt x="30090" y="78001"/>
                    </a:cubicBezTo>
                    <a:cubicBezTo>
                      <a:pt x="20403" y="71063"/>
                      <a:pt x="9858" y="65325"/>
                      <a:pt x="171" y="58216"/>
                    </a:cubicBezTo>
                    <a:cubicBezTo>
                      <a:pt x="-514" y="51450"/>
                      <a:pt x="4543" y="45455"/>
                      <a:pt x="4972" y="38774"/>
                    </a:cubicBezTo>
                    <a:cubicBezTo>
                      <a:pt x="3772" y="33807"/>
                      <a:pt x="1543" y="29096"/>
                      <a:pt x="0" y="24214"/>
                    </a:cubicBezTo>
                    <a:cubicBezTo>
                      <a:pt x="7801" y="22587"/>
                      <a:pt x="15945" y="23015"/>
                      <a:pt x="23489" y="20616"/>
                    </a:cubicBezTo>
                    <a:cubicBezTo>
                      <a:pt x="33690" y="15221"/>
                      <a:pt x="43205" y="8454"/>
                      <a:pt x="53150" y="2630"/>
                    </a:cubicBezTo>
                    <a:lnTo>
                      <a:pt x="53150" y="2630"/>
                    </a:lnTo>
                    <a:close/>
                  </a:path>
                </a:pathLst>
              </a:custGeom>
              <a:solidFill>
                <a:srgbClr val="1F7763"/>
              </a:solidFill>
              <a:ln w="8572" cap="flat">
                <a:solidFill>
                  <a:schemeClr val="accent3">
                    <a:lumMod val="5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19" name="Freeform 188">
                <a:extLst>
                  <a:ext uri="{FF2B5EF4-FFF2-40B4-BE49-F238E27FC236}">
                    <a16:creationId xmlns:a16="http://schemas.microsoft.com/office/drawing/2014/main" id="{DA882B60-FAC7-EC54-5FD5-2D10C906B3F0}"/>
                  </a:ext>
                </a:extLst>
              </p:cNvPr>
              <p:cNvSpPr/>
              <p:nvPr/>
            </p:nvSpPr>
            <p:spPr>
              <a:xfrm>
                <a:off x="4349532" y="5205348"/>
                <a:ext cx="241538" cy="172917"/>
              </a:xfrm>
              <a:custGeom>
                <a:avLst/>
                <a:gdLst>
                  <a:gd name="connsiteX0" fmla="*/ 54178 w 132101"/>
                  <a:gd name="connsiteY0" fmla="*/ 3426 h 105347"/>
                  <a:gd name="connsiteX1" fmla="*/ 54607 w 132101"/>
                  <a:gd name="connsiteY1" fmla="*/ 4111 h 105347"/>
                  <a:gd name="connsiteX2" fmla="*/ 66180 w 132101"/>
                  <a:gd name="connsiteY2" fmla="*/ 1456 h 105347"/>
                  <a:gd name="connsiteX3" fmla="*/ 76295 w 132101"/>
                  <a:gd name="connsiteY3" fmla="*/ 1799 h 105347"/>
                  <a:gd name="connsiteX4" fmla="*/ 76295 w 132101"/>
                  <a:gd name="connsiteY4" fmla="*/ 942 h 105347"/>
                  <a:gd name="connsiteX5" fmla="*/ 75524 w 132101"/>
                  <a:gd name="connsiteY5" fmla="*/ 1199 h 105347"/>
                  <a:gd name="connsiteX6" fmla="*/ 79210 w 132101"/>
                  <a:gd name="connsiteY6" fmla="*/ 11563 h 105347"/>
                  <a:gd name="connsiteX7" fmla="*/ 79724 w 132101"/>
                  <a:gd name="connsiteY7" fmla="*/ 10878 h 105347"/>
                  <a:gd name="connsiteX8" fmla="*/ 79210 w 132101"/>
                  <a:gd name="connsiteY8" fmla="*/ 11477 h 105347"/>
                  <a:gd name="connsiteX9" fmla="*/ 92154 w 132101"/>
                  <a:gd name="connsiteY9" fmla="*/ 22012 h 105347"/>
                  <a:gd name="connsiteX10" fmla="*/ 92669 w 132101"/>
                  <a:gd name="connsiteY10" fmla="*/ 21326 h 105347"/>
                  <a:gd name="connsiteX11" fmla="*/ 92069 w 132101"/>
                  <a:gd name="connsiteY11" fmla="*/ 21926 h 105347"/>
                  <a:gd name="connsiteX12" fmla="*/ 95412 w 132101"/>
                  <a:gd name="connsiteY12" fmla="*/ 23125 h 105347"/>
                  <a:gd name="connsiteX13" fmla="*/ 99870 w 132101"/>
                  <a:gd name="connsiteY13" fmla="*/ 22354 h 105347"/>
                  <a:gd name="connsiteX14" fmla="*/ 99870 w 132101"/>
                  <a:gd name="connsiteY14" fmla="*/ 22354 h 105347"/>
                  <a:gd name="connsiteX15" fmla="*/ 99870 w 132101"/>
                  <a:gd name="connsiteY15" fmla="*/ 22354 h 105347"/>
                  <a:gd name="connsiteX16" fmla="*/ 124387 w 132101"/>
                  <a:gd name="connsiteY16" fmla="*/ 16702 h 105347"/>
                  <a:gd name="connsiteX17" fmla="*/ 124387 w 132101"/>
                  <a:gd name="connsiteY17" fmla="*/ 15845 h 105347"/>
                  <a:gd name="connsiteX18" fmla="*/ 123529 w 132101"/>
                  <a:gd name="connsiteY18" fmla="*/ 16188 h 105347"/>
                  <a:gd name="connsiteX19" fmla="*/ 130130 w 132101"/>
                  <a:gd name="connsiteY19" fmla="*/ 33746 h 105347"/>
                  <a:gd name="connsiteX20" fmla="*/ 130902 w 132101"/>
                  <a:gd name="connsiteY20" fmla="*/ 33489 h 105347"/>
                  <a:gd name="connsiteX21" fmla="*/ 130216 w 132101"/>
                  <a:gd name="connsiteY21" fmla="*/ 32975 h 105347"/>
                  <a:gd name="connsiteX22" fmla="*/ 117700 w 132101"/>
                  <a:gd name="connsiteY22" fmla="*/ 48563 h 105347"/>
                  <a:gd name="connsiteX23" fmla="*/ 117700 w 132101"/>
                  <a:gd name="connsiteY23" fmla="*/ 48563 h 105347"/>
                  <a:gd name="connsiteX24" fmla="*/ 117700 w 132101"/>
                  <a:gd name="connsiteY24" fmla="*/ 48734 h 105347"/>
                  <a:gd name="connsiteX25" fmla="*/ 104413 w 132101"/>
                  <a:gd name="connsiteY25" fmla="*/ 85906 h 105347"/>
                  <a:gd name="connsiteX26" fmla="*/ 104413 w 132101"/>
                  <a:gd name="connsiteY26" fmla="*/ 85906 h 105347"/>
                  <a:gd name="connsiteX27" fmla="*/ 92412 w 132101"/>
                  <a:gd name="connsiteY27" fmla="*/ 98496 h 105347"/>
                  <a:gd name="connsiteX28" fmla="*/ 92754 w 132101"/>
                  <a:gd name="connsiteY28" fmla="*/ 99267 h 105347"/>
                  <a:gd name="connsiteX29" fmla="*/ 92754 w 132101"/>
                  <a:gd name="connsiteY29" fmla="*/ 98410 h 105347"/>
                  <a:gd name="connsiteX30" fmla="*/ 77495 w 132101"/>
                  <a:gd name="connsiteY30" fmla="*/ 91644 h 105347"/>
                  <a:gd name="connsiteX31" fmla="*/ 77067 w 132101"/>
                  <a:gd name="connsiteY31" fmla="*/ 91473 h 105347"/>
                  <a:gd name="connsiteX32" fmla="*/ 76724 w 132101"/>
                  <a:gd name="connsiteY32" fmla="*/ 91815 h 105347"/>
                  <a:gd name="connsiteX33" fmla="*/ 64636 w 132101"/>
                  <a:gd name="connsiteY33" fmla="*/ 103206 h 105347"/>
                  <a:gd name="connsiteX34" fmla="*/ 65237 w 132101"/>
                  <a:gd name="connsiteY34" fmla="*/ 103806 h 105347"/>
                  <a:gd name="connsiteX35" fmla="*/ 65923 w 132101"/>
                  <a:gd name="connsiteY35" fmla="*/ 103292 h 105347"/>
                  <a:gd name="connsiteX36" fmla="*/ 58464 w 132101"/>
                  <a:gd name="connsiteY36" fmla="*/ 92843 h 105347"/>
                  <a:gd name="connsiteX37" fmla="*/ 58207 w 132101"/>
                  <a:gd name="connsiteY37" fmla="*/ 92500 h 105347"/>
                  <a:gd name="connsiteX38" fmla="*/ 57864 w 132101"/>
                  <a:gd name="connsiteY38" fmla="*/ 92500 h 105347"/>
                  <a:gd name="connsiteX39" fmla="*/ 48006 w 132101"/>
                  <a:gd name="connsiteY39" fmla="*/ 91387 h 105347"/>
                  <a:gd name="connsiteX40" fmla="*/ 48006 w 132101"/>
                  <a:gd name="connsiteY40" fmla="*/ 92244 h 105347"/>
                  <a:gd name="connsiteX41" fmla="*/ 48692 w 132101"/>
                  <a:gd name="connsiteY41" fmla="*/ 91986 h 105347"/>
                  <a:gd name="connsiteX42" fmla="*/ 44405 w 132101"/>
                  <a:gd name="connsiteY42" fmla="*/ 80767 h 105347"/>
                  <a:gd name="connsiteX43" fmla="*/ 44234 w 132101"/>
                  <a:gd name="connsiteY43" fmla="*/ 80338 h 105347"/>
                  <a:gd name="connsiteX44" fmla="*/ 43805 w 132101"/>
                  <a:gd name="connsiteY44" fmla="*/ 80338 h 105347"/>
                  <a:gd name="connsiteX45" fmla="*/ 43377 w 132101"/>
                  <a:gd name="connsiteY45" fmla="*/ 80338 h 105347"/>
                  <a:gd name="connsiteX46" fmla="*/ 37119 w 132101"/>
                  <a:gd name="connsiteY46" fmla="*/ 83935 h 105347"/>
                  <a:gd name="connsiteX47" fmla="*/ 32575 w 132101"/>
                  <a:gd name="connsiteY47" fmla="*/ 89246 h 105347"/>
                  <a:gd name="connsiteX48" fmla="*/ 33090 w 132101"/>
                  <a:gd name="connsiteY48" fmla="*/ 89845 h 105347"/>
                  <a:gd name="connsiteX49" fmla="*/ 33947 w 132101"/>
                  <a:gd name="connsiteY49" fmla="*/ 89845 h 105347"/>
                  <a:gd name="connsiteX50" fmla="*/ 33947 w 132101"/>
                  <a:gd name="connsiteY50" fmla="*/ 89331 h 105347"/>
                  <a:gd name="connsiteX51" fmla="*/ 34290 w 132101"/>
                  <a:gd name="connsiteY51" fmla="*/ 83765 h 105347"/>
                  <a:gd name="connsiteX52" fmla="*/ 31461 w 132101"/>
                  <a:gd name="connsiteY52" fmla="*/ 77940 h 105347"/>
                  <a:gd name="connsiteX53" fmla="*/ 31032 w 132101"/>
                  <a:gd name="connsiteY53" fmla="*/ 78625 h 105347"/>
                  <a:gd name="connsiteX54" fmla="*/ 31547 w 132101"/>
                  <a:gd name="connsiteY54" fmla="*/ 77940 h 105347"/>
                  <a:gd name="connsiteX55" fmla="*/ 1629 w 132101"/>
                  <a:gd name="connsiteY55" fmla="*/ 58156 h 105347"/>
                  <a:gd name="connsiteX56" fmla="*/ 1114 w 132101"/>
                  <a:gd name="connsiteY56" fmla="*/ 58840 h 105347"/>
                  <a:gd name="connsiteX57" fmla="*/ 1972 w 132101"/>
                  <a:gd name="connsiteY57" fmla="*/ 58840 h 105347"/>
                  <a:gd name="connsiteX58" fmla="*/ 1972 w 132101"/>
                  <a:gd name="connsiteY58" fmla="*/ 57556 h 105347"/>
                  <a:gd name="connsiteX59" fmla="*/ 6858 w 132101"/>
                  <a:gd name="connsiteY59" fmla="*/ 39484 h 105347"/>
                  <a:gd name="connsiteX60" fmla="*/ 6858 w 132101"/>
                  <a:gd name="connsiteY60" fmla="*/ 39484 h 105347"/>
                  <a:gd name="connsiteX61" fmla="*/ 6858 w 132101"/>
                  <a:gd name="connsiteY61" fmla="*/ 39227 h 105347"/>
                  <a:gd name="connsiteX62" fmla="*/ 1886 w 132101"/>
                  <a:gd name="connsiteY62" fmla="*/ 24667 h 105347"/>
                  <a:gd name="connsiteX63" fmla="*/ 1114 w 132101"/>
                  <a:gd name="connsiteY63" fmla="*/ 24924 h 105347"/>
                  <a:gd name="connsiteX64" fmla="*/ 1286 w 132101"/>
                  <a:gd name="connsiteY64" fmla="*/ 25780 h 105347"/>
                  <a:gd name="connsiteX65" fmla="*/ 24860 w 132101"/>
                  <a:gd name="connsiteY65" fmla="*/ 22183 h 105347"/>
                  <a:gd name="connsiteX66" fmla="*/ 24860 w 132101"/>
                  <a:gd name="connsiteY66" fmla="*/ 22183 h 105347"/>
                  <a:gd name="connsiteX67" fmla="*/ 24860 w 132101"/>
                  <a:gd name="connsiteY67" fmla="*/ 22183 h 105347"/>
                  <a:gd name="connsiteX68" fmla="*/ 54607 w 132101"/>
                  <a:gd name="connsiteY68" fmla="*/ 4197 h 105347"/>
                  <a:gd name="connsiteX69" fmla="*/ 54607 w 132101"/>
                  <a:gd name="connsiteY69" fmla="*/ 4197 h 105347"/>
                  <a:gd name="connsiteX70" fmla="*/ 54607 w 132101"/>
                  <a:gd name="connsiteY70" fmla="*/ 4197 h 105347"/>
                  <a:gd name="connsiteX71" fmla="*/ 54178 w 132101"/>
                  <a:gd name="connsiteY71" fmla="*/ 3512 h 105347"/>
                  <a:gd name="connsiteX72" fmla="*/ 53749 w 132101"/>
                  <a:gd name="connsiteY72" fmla="*/ 2827 h 105347"/>
                  <a:gd name="connsiteX73" fmla="*/ 24089 w 132101"/>
                  <a:gd name="connsiteY73" fmla="*/ 20813 h 105347"/>
                  <a:gd name="connsiteX74" fmla="*/ 24517 w 132101"/>
                  <a:gd name="connsiteY74" fmla="*/ 21584 h 105347"/>
                  <a:gd name="connsiteX75" fmla="*/ 24260 w 132101"/>
                  <a:gd name="connsiteY75" fmla="*/ 20813 h 105347"/>
                  <a:gd name="connsiteX76" fmla="*/ 857 w 132101"/>
                  <a:gd name="connsiteY76" fmla="*/ 24410 h 105347"/>
                  <a:gd name="connsiteX77" fmla="*/ 0 w 132101"/>
                  <a:gd name="connsiteY77" fmla="*/ 24581 h 105347"/>
                  <a:gd name="connsiteX78" fmla="*/ 257 w 132101"/>
                  <a:gd name="connsiteY78" fmla="*/ 25438 h 105347"/>
                  <a:gd name="connsiteX79" fmla="*/ 5143 w 132101"/>
                  <a:gd name="connsiteY79" fmla="*/ 39913 h 105347"/>
                  <a:gd name="connsiteX80" fmla="*/ 6001 w 132101"/>
                  <a:gd name="connsiteY80" fmla="*/ 39741 h 105347"/>
                  <a:gd name="connsiteX81" fmla="*/ 5143 w 132101"/>
                  <a:gd name="connsiteY81" fmla="*/ 39741 h 105347"/>
                  <a:gd name="connsiteX82" fmla="*/ 257 w 132101"/>
                  <a:gd name="connsiteY82" fmla="*/ 57898 h 105347"/>
                  <a:gd name="connsiteX83" fmla="*/ 257 w 132101"/>
                  <a:gd name="connsiteY83" fmla="*/ 59269 h 105347"/>
                  <a:gd name="connsiteX84" fmla="*/ 343 w 132101"/>
                  <a:gd name="connsiteY84" fmla="*/ 59612 h 105347"/>
                  <a:gd name="connsiteX85" fmla="*/ 686 w 132101"/>
                  <a:gd name="connsiteY85" fmla="*/ 59868 h 105347"/>
                  <a:gd name="connsiteX86" fmla="*/ 30604 w 132101"/>
                  <a:gd name="connsiteY86" fmla="*/ 79653 h 105347"/>
                  <a:gd name="connsiteX87" fmla="*/ 30604 w 132101"/>
                  <a:gd name="connsiteY87" fmla="*/ 79653 h 105347"/>
                  <a:gd name="connsiteX88" fmla="*/ 30604 w 132101"/>
                  <a:gd name="connsiteY88" fmla="*/ 79653 h 105347"/>
                  <a:gd name="connsiteX89" fmla="*/ 32661 w 132101"/>
                  <a:gd name="connsiteY89" fmla="*/ 84107 h 105347"/>
                  <a:gd name="connsiteX90" fmla="*/ 32232 w 132101"/>
                  <a:gd name="connsiteY90" fmla="*/ 89674 h 105347"/>
                  <a:gd name="connsiteX91" fmla="*/ 32232 w 132101"/>
                  <a:gd name="connsiteY91" fmla="*/ 90188 h 105347"/>
                  <a:gd name="connsiteX92" fmla="*/ 32318 w 132101"/>
                  <a:gd name="connsiteY92" fmla="*/ 91901 h 105347"/>
                  <a:gd name="connsiteX93" fmla="*/ 33604 w 132101"/>
                  <a:gd name="connsiteY93" fmla="*/ 90788 h 105347"/>
                  <a:gd name="connsiteX94" fmla="*/ 38319 w 132101"/>
                  <a:gd name="connsiteY94" fmla="*/ 85306 h 105347"/>
                  <a:gd name="connsiteX95" fmla="*/ 43291 w 132101"/>
                  <a:gd name="connsiteY95" fmla="*/ 82308 h 105347"/>
                  <a:gd name="connsiteX96" fmla="*/ 43548 w 132101"/>
                  <a:gd name="connsiteY96" fmla="*/ 82308 h 105347"/>
                  <a:gd name="connsiteX97" fmla="*/ 43548 w 132101"/>
                  <a:gd name="connsiteY97" fmla="*/ 81452 h 105347"/>
                  <a:gd name="connsiteX98" fmla="*/ 42777 w 132101"/>
                  <a:gd name="connsiteY98" fmla="*/ 81880 h 105347"/>
                  <a:gd name="connsiteX99" fmla="*/ 46977 w 132101"/>
                  <a:gd name="connsiteY99" fmla="*/ 92843 h 105347"/>
                  <a:gd name="connsiteX100" fmla="*/ 47149 w 132101"/>
                  <a:gd name="connsiteY100" fmla="*/ 93357 h 105347"/>
                  <a:gd name="connsiteX101" fmla="*/ 47663 w 132101"/>
                  <a:gd name="connsiteY101" fmla="*/ 93357 h 105347"/>
                  <a:gd name="connsiteX102" fmla="*/ 57521 w 132101"/>
                  <a:gd name="connsiteY102" fmla="*/ 94471 h 105347"/>
                  <a:gd name="connsiteX103" fmla="*/ 57521 w 132101"/>
                  <a:gd name="connsiteY103" fmla="*/ 93614 h 105347"/>
                  <a:gd name="connsiteX104" fmla="*/ 56921 w 132101"/>
                  <a:gd name="connsiteY104" fmla="*/ 94042 h 105347"/>
                  <a:gd name="connsiteX105" fmla="*/ 64465 w 132101"/>
                  <a:gd name="connsiteY105" fmla="*/ 104663 h 105347"/>
                  <a:gd name="connsiteX106" fmla="*/ 65065 w 132101"/>
                  <a:gd name="connsiteY106" fmla="*/ 105348 h 105347"/>
                  <a:gd name="connsiteX107" fmla="*/ 65751 w 132101"/>
                  <a:gd name="connsiteY107" fmla="*/ 104748 h 105347"/>
                  <a:gd name="connsiteX108" fmla="*/ 77838 w 132101"/>
                  <a:gd name="connsiteY108" fmla="*/ 93443 h 105347"/>
                  <a:gd name="connsiteX109" fmla="*/ 77324 w 132101"/>
                  <a:gd name="connsiteY109" fmla="*/ 92843 h 105347"/>
                  <a:gd name="connsiteX110" fmla="*/ 77067 w 132101"/>
                  <a:gd name="connsiteY110" fmla="*/ 93614 h 105347"/>
                  <a:gd name="connsiteX111" fmla="*/ 92754 w 132101"/>
                  <a:gd name="connsiteY111" fmla="*/ 100466 h 105347"/>
                  <a:gd name="connsiteX112" fmla="*/ 93011 w 132101"/>
                  <a:gd name="connsiteY112" fmla="*/ 100466 h 105347"/>
                  <a:gd name="connsiteX113" fmla="*/ 93183 w 132101"/>
                  <a:gd name="connsiteY113" fmla="*/ 100466 h 105347"/>
                  <a:gd name="connsiteX114" fmla="*/ 106127 w 132101"/>
                  <a:gd name="connsiteY114" fmla="*/ 86848 h 105347"/>
                  <a:gd name="connsiteX115" fmla="*/ 105356 w 132101"/>
                  <a:gd name="connsiteY115" fmla="*/ 86591 h 105347"/>
                  <a:gd name="connsiteX116" fmla="*/ 106127 w 132101"/>
                  <a:gd name="connsiteY116" fmla="*/ 86848 h 105347"/>
                  <a:gd name="connsiteX117" fmla="*/ 119501 w 132101"/>
                  <a:gd name="connsiteY117" fmla="*/ 49676 h 105347"/>
                  <a:gd name="connsiteX118" fmla="*/ 118729 w 132101"/>
                  <a:gd name="connsiteY118" fmla="*/ 49419 h 105347"/>
                  <a:gd name="connsiteX119" fmla="*/ 119415 w 132101"/>
                  <a:gd name="connsiteY119" fmla="*/ 49848 h 105347"/>
                  <a:gd name="connsiteX120" fmla="*/ 131845 w 132101"/>
                  <a:gd name="connsiteY120" fmla="*/ 34345 h 105347"/>
                  <a:gd name="connsiteX121" fmla="*/ 132102 w 132101"/>
                  <a:gd name="connsiteY121" fmla="*/ 34003 h 105347"/>
                  <a:gd name="connsiteX122" fmla="*/ 131931 w 132101"/>
                  <a:gd name="connsiteY122" fmla="*/ 33574 h 105347"/>
                  <a:gd name="connsiteX123" fmla="*/ 125244 w 132101"/>
                  <a:gd name="connsiteY123" fmla="*/ 15931 h 105347"/>
                  <a:gd name="connsiteX124" fmla="*/ 124987 w 132101"/>
                  <a:gd name="connsiteY124" fmla="*/ 15331 h 105347"/>
                  <a:gd name="connsiteX125" fmla="*/ 124387 w 132101"/>
                  <a:gd name="connsiteY125" fmla="*/ 15331 h 105347"/>
                  <a:gd name="connsiteX126" fmla="*/ 99698 w 132101"/>
                  <a:gd name="connsiteY126" fmla="*/ 21070 h 105347"/>
                  <a:gd name="connsiteX127" fmla="*/ 99870 w 132101"/>
                  <a:gd name="connsiteY127" fmla="*/ 21840 h 105347"/>
                  <a:gd name="connsiteX128" fmla="*/ 99698 w 132101"/>
                  <a:gd name="connsiteY128" fmla="*/ 20984 h 105347"/>
                  <a:gd name="connsiteX129" fmla="*/ 95498 w 132101"/>
                  <a:gd name="connsiteY129" fmla="*/ 21669 h 105347"/>
                  <a:gd name="connsiteX130" fmla="*/ 93269 w 132101"/>
                  <a:gd name="connsiteY130" fmla="*/ 20898 h 105347"/>
                  <a:gd name="connsiteX131" fmla="*/ 93269 w 132101"/>
                  <a:gd name="connsiteY131" fmla="*/ 20898 h 105347"/>
                  <a:gd name="connsiteX132" fmla="*/ 93269 w 132101"/>
                  <a:gd name="connsiteY132" fmla="*/ 20898 h 105347"/>
                  <a:gd name="connsiteX133" fmla="*/ 80410 w 132101"/>
                  <a:gd name="connsiteY133" fmla="*/ 10449 h 105347"/>
                  <a:gd name="connsiteX134" fmla="*/ 80410 w 132101"/>
                  <a:gd name="connsiteY134" fmla="*/ 10449 h 105347"/>
                  <a:gd name="connsiteX135" fmla="*/ 77238 w 132101"/>
                  <a:gd name="connsiteY135" fmla="*/ 942 h 105347"/>
                  <a:gd name="connsiteX136" fmla="*/ 77067 w 132101"/>
                  <a:gd name="connsiteY136" fmla="*/ 343 h 105347"/>
                  <a:gd name="connsiteX137" fmla="*/ 76467 w 132101"/>
                  <a:gd name="connsiteY137" fmla="*/ 343 h 105347"/>
                  <a:gd name="connsiteX138" fmla="*/ 66351 w 132101"/>
                  <a:gd name="connsiteY138" fmla="*/ 0 h 105347"/>
                  <a:gd name="connsiteX139" fmla="*/ 53835 w 132101"/>
                  <a:gd name="connsiteY139" fmla="*/ 2912 h 105347"/>
                  <a:gd name="connsiteX140" fmla="*/ 54264 w 132101"/>
                  <a:gd name="connsiteY140" fmla="*/ 3597 h 105347"/>
                  <a:gd name="connsiteX141" fmla="*/ 53835 w 132101"/>
                  <a:gd name="connsiteY141" fmla="*/ 2912 h 105347"/>
                  <a:gd name="connsiteX142" fmla="*/ 54264 w 132101"/>
                  <a:gd name="connsiteY142" fmla="*/ 3597 h 105347"/>
                  <a:gd name="connsiteX143" fmla="*/ 54264 w 132101"/>
                  <a:gd name="connsiteY143" fmla="*/ 3597 h 10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132101" h="105347">
                    <a:moveTo>
                      <a:pt x="54178" y="3426"/>
                    </a:moveTo>
                    <a:lnTo>
                      <a:pt x="54607" y="4111"/>
                    </a:lnTo>
                    <a:cubicBezTo>
                      <a:pt x="58122" y="1970"/>
                      <a:pt x="62065" y="1456"/>
                      <a:pt x="66180" y="1456"/>
                    </a:cubicBezTo>
                    <a:cubicBezTo>
                      <a:pt x="69523" y="1456"/>
                      <a:pt x="72952" y="1799"/>
                      <a:pt x="76295" y="1799"/>
                    </a:cubicBezTo>
                    <a:lnTo>
                      <a:pt x="76295" y="942"/>
                    </a:lnTo>
                    <a:lnTo>
                      <a:pt x="75524" y="1199"/>
                    </a:lnTo>
                    <a:cubicBezTo>
                      <a:pt x="76467" y="4282"/>
                      <a:pt x="75866" y="8736"/>
                      <a:pt x="79210" y="11563"/>
                    </a:cubicBezTo>
                    <a:lnTo>
                      <a:pt x="79724" y="10878"/>
                    </a:lnTo>
                    <a:lnTo>
                      <a:pt x="79210" y="11477"/>
                    </a:lnTo>
                    <a:cubicBezTo>
                      <a:pt x="83410" y="15074"/>
                      <a:pt x="87611" y="18757"/>
                      <a:pt x="92154" y="22012"/>
                    </a:cubicBezTo>
                    <a:lnTo>
                      <a:pt x="92669" y="21326"/>
                    </a:lnTo>
                    <a:lnTo>
                      <a:pt x="92069" y="21926"/>
                    </a:lnTo>
                    <a:cubicBezTo>
                      <a:pt x="93097" y="22868"/>
                      <a:pt x="94298" y="23125"/>
                      <a:pt x="95412" y="23125"/>
                    </a:cubicBezTo>
                    <a:cubicBezTo>
                      <a:pt x="97041" y="23125"/>
                      <a:pt x="98584" y="22611"/>
                      <a:pt x="99870" y="22354"/>
                    </a:cubicBezTo>
                    <a:lnTo>
                      <a:pt x="99870" y="22354"/>
                    </a:lnTo>
                    <a:cubicBezTo>
                      <a:pt x="99870" y="22354"/>
                      <a:pt x="99870" y="22354"/>
                      <a:pt x="99870" y="22354"/>
                    </a:cubicBezTo>
                    <a:cubicBezTo>
                      <a:pt x="108099" y="20384"/>
                      <a:pt x="116071" y="17473"/>
                      <a:pt x="124387" y="16702"/>
                    </a:cubicBezTo>
                    <a:lnTo>
                      <a:pt x="124387" y="15845"/>
                    </a:lnTo>
                    <a:cubicBezTo>
                      <a:pt x="124387" y="15845"/>
                      <a:pt x="123529" y="16188"/>
                      <a:pt x="123529" y="16188"/>
                    </a:cubicBezTo>
                    <a:cubicBezTo>
                      <a:pt x="125844" y="22012"/>
                      <a:pt x="128245" y="27750"/>
                      <a:pt x="130130" y="33746"/>
                    </a:cubicBezTo>
                    <a:lnTo>
                      <a:pt x="130902" y="33489"/>
                    </a:lnTo>
                    <a:lnTo>
                      <a:pt x="130216" y="32975"/>
                    </a:lnTo>
                    <a:cubicBezTo>
                      <a:pt x="126530" y="38370"/>
                      <a:pt x="121386" y="42824"/>
                      <a:pt x="117700" y="48563"/>
                    </a:cubicBezTo>
                    <a:lnTo>
                      <a:pt x="117700" y="48563"/>
                    </a:lnTo>
                    <a:cubicBezTo>
                      <a:pt x="117700" y="48563"/>
                      <a:pt x="117700" y="48734"/>
                      <a:pt x="117700" y="48734"/>
                    </a:cubicBezTo>
                    <a:cubicBezTo>
                      <a:pt x="113757" y="61239"/>
                      <a:pt x="108785" y="73401"/>
                      <a:pt x="104413" y="85906"/>
                    </a:cubicBezTo>
                    <a:lnTo>
                      <a:pt x="104413" y="85906"/>
                    </a:lnTo>
                    <a:cubicBezTo>
                      <a:pt x="102698" y="91644"/>
                      <a:pt x="97898" y="96183"/>
                      <a:pt x="92412" y="98496"/>
                    </a:cubicBezTo>
                    <a:lnTo>
                      <a:pt x="92754" y="99267"/>
                    </a:lnTo>
                    <a:lnTo>
                      <a:pt x="92754" y="98410"/>
                    </a:lnTo>
                    <a:cubicBezTo>
                      <a:pt x="87611" y="97640"/>
                      <a:pt x="83068" y="93614"/>
                      <a:pt x="77495" y="91644"/>
                    </a:cubicBezTo>
                    <a:lnTo>
                      <a:pt x="77067" y="91473"/>
                    </a:lnTo>
                    <a:lnTo>
                      <a:pt x="76724" y="91815"/>
                    </a:lnTo>
                    <a:cubicBezTo>
                      <a:pt x="72437" y="95413"/>
                      <a:pt x="68580" y="99438"/>
                      <a:pt x="64636" y="103206"/>
                    </a:cubicBezTo>
                    <a:lnTo>
                      <a:pt x="65237" y="103806"/>
                    </a:lnTo>
                    <a:lnTo>
                      <a:pt x="65923" y="103292"/>
                    </a:lnTo>
                    <a:cubicBezTo>
                      <a:pt x="63265" y="99952"/>
                      <a:pt x="60865" y="96355"/>
                      <a:pt x="58464" y="92843"/>
                    </a:cubicBezTo>
                    <a:lnTo>
                      <a:pt x="58207" y="92500"/>
                    </a:lnTo>
                    <a:lnTo>
                      <a:pt x="57864" y="92500"/>
                    </a:lnTo>
                    <a:cubicBezTo>
                      <a:pt x="54521" y="92072"/>
                      <a:pt x="51263" y="91730"/>
                      <a:pt x="48006" y="91387"/>
                    </a:cubicBezTo>
                    <a:lnTo>
                      <a:pt x="48006" y="92244"/>
                    </a:lnTo>
                    <a:cubicBezTo>
                      <a:pt x="48006" y="92244"/>
                      <a:pt x="48692" y="91986"/>
                      <a:pt x="48692" y="91986"/>
                    </a:cubicBezTo>
                    <a:cubicBezTo>
                      <a:pt x="47406" y="88304"/>
                      <a:pt x="46291" y="84364"/>
                      <a:pt x="44405" y="80767"/>
                    </a:cubicBezTo>
                    <a:lnTo>
                      <a:pt x="44234" y="80338"/>
                    </a:lnTo>
                    <a:lnTo>
                      <a:pt x="43805" y="80338"/>
                    </a:lnTo>
                    <a:cubicBezTo>
                      <a:pt x="43805" y="80338"/>
                      <a:pt x="43377" y="80338"/>
                      <a:pt x="43377" y="80338"/>
                    </a:cubicBezTo>
                    <a:cubicBezTo>
                      <a:pt x="40634" y="80338"/>
                      <a:pt x="38662" y="82051"/>
                      <a:pt x="37119" y="83935"/>
                    </a:cubicBezTo>
                    <a:cubicBezTo>
                      <a:pt x="35490" y="85820"/>
                      <a:pt x="34118" y="87961"/>
                      <a:pt x="32575" y="89246"/>
                    </a:cubicBezTo>
                    <a:lnTo>
                      <a:pt x="33090" y="89845"/>
                    </a:lnTo>
                    <a:lnTo>
                      <a:pt x="33947" y="89845"/>
                    </a:lnTo>
                    <a:cubicBezTo>
                      <a:pt x="33947" y="89845"/>
                      <a:pt x="33947" y="89331"/>
                      <a:pt x="33947" y="89331"/>
                    </a:cubicBezTo>
                    <a:cubicBezTo>
                      <a:pt x="33947" y="87704"/>
                      <a:pt x="34290" y="85734"/>
                      <a:pt x="34290" y="83765"/>
                    </a:cubicBezTo>
                    <a:cubicBezTo>
                      <a:pt x="34290" y="81623"/>
                      <a:pt x="33776" y="79311"/>
                      <a:pt x="31461" y="77940"/>
                    </a:cubicBezTo>
                    <a:lnTo>
                      <a:pt x="31032" y="78625"/>
                    </a:lnTo>
                    <a:lnTo>
                      <a:pt x="31547" y="77940"/>
                    </a:lnTo>
                    <a:cubicBezTo>
                      <a:pt x="21774" y="71003"/>
                      <a:pt x="11230" y="65178"/>
                      <a:pt x="1629" y="58156"/>
                    </a:cubicBezTo>
                    <a:lnTo>
                      <a:pt x="1114" y="58840"/>
                    </a:lnTo>
                    <a:lnTo>
                      <a:pt x="1972" y="58840"/>
                    </a:lnTo>
                    <a:cubicBezTo>
                      <a:pt x="1972" y="58840"/>
                      <a:pt x="1972" y="57556"/>
                      <a:pt x="1972" y="57556"/>
                    </a:cubicBezTo>
                    <a:cubicBezTo>
                      <a:pt x="1972" y="51732"/>
                      <a:pt x="6429" y="46079"/>
                      <a:pt x="6858" y="39484"/>
                    </a:cubicBezTo>
                    <a:lnTo>
                      <a:pt x="6858" y="39484"/>
                    </a:lnTo>
                    <a:cubicBezTo>
                      <a:pt x="6858" y="39484"/>
                      <a:pt x="6858" y="39227"/>
                      <a:pt x="6858" y="39227"/>
                    </a:cubicBezTo>
                    <a:cubicBezTo>
                      <a:pt x="5658" y="34088"/>
                      <a:pt x="3343" y="29463"/>
                      <a:pt x="1886" y="24667"/>
                    </a:cubicBezTo>
                    <a:lnTo>
                      <a:pt x="1114" y="24924"/>
                    </a:lnTo>
                    <a:lnTo>
                      <a:pt x="1286" y="25780"/>
                    </a:lnTo>
                    <a:cubicBezTo>
                      <a:pt x="8915" y="24153"/>
                      <a:pt x="17059" y="24581"/>
                      <a:pt x="24860" y="22183"/>
                    </a:cubicBezTo>
                    <a:lnTo>
                      <a:pt x="24860" y="22183"/>
                    </a:lnTo>
                    <a:cubicBezTo>
                      <a:pt x="24860" y="22183"/>
                      <a:pt x="24860" y="22183"/>
                      <a:pt x="24860" y="22183"/>
                    </a:cubicBezTo>
                    <a:cubicBezTo>
                      <a:pt x="35147" y="16787"/>
                      <a:pt x="44577" y="9936"/>
                      <a:pt x="54607" y="4197"/>
                    </a:cubicBezTo>
                    <a:lnTo>
                      <a:pt x="54607" y="4197"/>
                    </a:lnTo>
                    <a:cubicBezTo>
                      <a:pt x="54607" y="4197"/>
                      <a:pt x="54607" y="4197"/>
                      <a:pt x="54607" y="4197"/>
                    </a:cubicBezTo>
                    <a:lnTo>
                      <a:pt x="54178" y="3512"/>
                    </a:lnTo>
                    <a:lnTo>
                      <a:pt x="53749" y="2827"/>
                    </a:lnTo>
                    <a:cubicBezTo>
                      <a:pt x="43720" y="8651"/>
                      <a:pt x="34290" y="15417"/>
                      <a:pt x="24089" y="20813"/>
                    </a:cubicBezTo>
                    <a:lnTo>
                      <a:pt x="24517" y="21584"/>
                    </a:lnTo>
                    <a:lnTo>
                      <a:pt x="24260" y="20813"/>
                    </a:lnTo>
                    <a:cubicBezTo>
                      <a:pt x="16888" y="23125"/>
                      <a:pt x="8744" y="22697"/>
                      <a:pt x="857" y="24410"/>
                    </a:cubicBezTo>
                    <a:lnTo>
                      <a:pt x="0" y="24581"/>
                    </a:lnTo>
                    <a:lnTo>
                      <a:pt x="257" y="25438"/>
                    </a:lnTo>
                    <a:cubicBezTo>
                      <a:pt x="1800" y="30405"/>
                      <a:pt x="4029" y="35030"/>
                      <a:pt x="5143" y="39913"/>
                    </a:cubicBezTo>
                    <a:lnTo>
                      <a:pt x="6001" y="39741"/>
                    </a:lnTo>
                    <a:lnTo>
                      <a:pt x="5143" y="39741"/>
                    </a:lnTo>
                    <a:cubicBezTo>
                      <a:pt x="4886" y="45651"/>
                      <a:pt x="343" y="51218"/>
                      <a:pt x="257" y="57898"/>
                    </a:cubicBezTo>
                    <a:lnTo>
                      <a:pt x="257" y="59269"/>
                    </a:lnTo>
                    <a:cubicBezTo>
                      <a:pt x="257" y="59269"/>
                      <a:pt x="343" y="59612"/>
                      <a:pt x="343" y="59612"/>
                    </a:cubicBezTo>
                    <a:lnTo>
                      <a:pt x="686" y="59868"/>
                    </a:lnTo>
                    <a:cubicBezTo>
                      <a:pt x="10373" y="66977"/>
                      <a:pt x="20917" y="72716"/>
                      <a:pt x="30604" y="79653"/>
                    </a:cubicBezTo>
                    <a:lnTo>
                      <a:pt x="30604" y="79653"/>
                    </a:lnTo>
                    <a:cubicBezTo>
                      <a:pt x="30604" y="79653"/>
                      <a:pt x="30604" y="79653"/>
                      <a:pt x="30604" y="79653"/>
                    </a:cubicBezTo>
                    <a:cubicBezTo>
                      <a:pt x="32232" y="80681"/>
                      <a:pt x="32661" y="82137"/>
                      <a:pt x="32661" y="84107"/>
                    </a:cubicBezTo>
                    <a:cubicBezTo>
                      <a:pt x="32661" y="85820"/>
                      <a:pt x="32318" y="87790"/>
                      <a:pt x="32232" y="89674"/>
                    </a:cubicBezTo>
                    <a:lnTo>
                      <a:pt x="32232" y="90188"/>
                    </a:lnTo>
                    <a:cubicBezTo>
                      <a:pt x="32232" y="90188"/>
                      <a:pt x="32318" y="91901"/>
                      <a:pt x="32318" y="91901"/>
                    </a:cubicBezTo>
                    <a:lnTo>
                      <a:pt x="33604" y="90788"/>
                    </a:lnTo>
                    <a:cubicBezTo>
                      <a:pt x="35404" y="89246"/>
                      <a:pt x="36776" y="87019"/>
                      <a:pt x="38319" y="85306"/>
                    </a:cubicBezTo>
                    <a:cubicBezTo>
                      <a:pt x="39862" y="83507"/>
                      <a:pt x="41319" y="82308"/>
                      <a:pt x="43291" y="82308"/>
                    </a:cubicBezTo>
                    <a:lnTo>
                      <a:pt x="43548" y="82308"/>
                    </a:lnTo>
                    <a:cubicBezTo>
                      <a:pt x="43548" y="82308"/>
                      <a:pt x="43548" y="81452"/>
                      <a:pt x="43548" y="81452"/>
                    </a:cubicBezTo>
                    <a:lnTo>
                      <a:pt x="42777" y="81880"/>
                    </a:lnTo>
                    <a:cubicBezTo>
                      <a:pt x="44577" y="85306"/>
                      <a:pt x="45691" y="89075"/>
                      <a:pt x="46977" y="92843"/>
                    </a:cubicBezTo>
                    <a:lnTo>
                      <a:pt x="47149" y="93357"/>
                    </a:lnTo>
                    <a:lnTo>
                      <a:pt x="47663" y="93357"/>
                    </a:lnTo>
                    <a:cubicBezTo>
                      <a:pt x="51006" y="93785"/>
                      <a:pt x="54264" y="94128"/>
                      <a:pt x="57521" y="94471"/>
                    </a:cubicBezTo>
                    <a:lnTo>
                      <a:pt x="57521" y="93614"/>
                    </a:lnTo>
                    <a:cubicBezTo>
                      <a:pt x="57521" y="93614"/>
                      <a:pt x="56921" y="94042"/>
                      <a:pt x="56921" y="94042"/>
                    </a:cubicBezTo>
                    <a:cubicBezTo>
                      <a:pt x="59322" y="97640"/>
                      <a:pt x="61722" y="101237"/>
                      <a:pt x="64465" y="104663"/>
                    </a:cubicBezTo>
                    <a:lnTo>
                      <a:pt x="65065" y="105348"/>
                    </a:lnTo>
                    <a:lnTo>
                      <a:pt x="65751" y="104748"/>
                    </a:lnTo>
                    <a:cubicBezTo>
                      <a:pt x="69780" y="100894"/>
                      <a:pt x="73638" y="96954"/>
                      <a:pt x="77838" y="93443"/>
                    </a:cubicBezTo>
                    <a:lnTo>
                      <a:pt x="77324" y="92843"/>
                    </a:lnTo>
                    <a:lnTo>
                      <a:pt x="77067" y="93614"/>
                    </a:lnTo>
                    <a:cubicBezTo>
                      <a:pt x="82210" y="95413"/>
                      <a:pt x="86754" y="99524"/>
                      <a:pt x="92754" y="100466"/>
                    </a:cubicBezTo>
                    <a:lnTo>
                      <a:pt x="93011" y="100466"/>
                    </a:lnTo>
                    <a:cubicBezTo>
                      <a:pt x="93011" y="100466"/>
                      <a:pt x="93183" y="100466"/>
                      <a:pt x="93183" y="100466"/>
                    </a:cubicBezTo>
                    <a:cubicBezTo>
                      <a:pt x="99012" y="97982"/>
                      <a:pt x="104156" y="93100"/>
                      <a:pt x="106127" y="86848"/>
                    </a:cubicBezTo>
                    <a:lnTo>
                      <a:pt x="105356" y="86591"/>
                    </a:lnTo>
                    <a:lnTo>
                      <a:pt x="106127" y="86848"/>
                    </a:lnTo>
                    <a:cubicBezTo>
                      <a:pt x="110499" y="74429"/>
                      <a:pt x="115472" y="62181"/>
                      <a:pt x="119501" y="49676"/>
                    </a:cubicBezTo>
                    <a:lnTo>
                      <a:pt x="118729" y="49419"/>
                    </a:lnTo>
                    <a:lnTo>
                      <a:pt x="119415" y="49848"/>
                    </a:lnTo>
                    <a:cubicBezTo>
                      <a:pt x="122930" y="44366"/>
                      <a:pt x="127987" y="39913"/>
                      <a:pt x="131845" y="34345"/>
                    </a:cubicBezTo>
                    <a:lnTo>
                      <a:pt x="132102" y="34003"/>
                    </a:lnTo>
                    <a:lnTo>
                      <a:pt x="131931" y="33574"/>
                    </a:lnTo>
                    <a:cubicBezTo>
                      <a:pt x="129959" y="27579"/>
                      <a:pt x="127644" y="21755"/>
                      <a:pt x="125244" y="15931"/>
                    </a:cubicBezTo>
                    <a:lnTo>
                      <a:pt x="124987" y="15331"/>
                    </a:lnTo>
                    <a:lnTo>
                      <a:pt x="124387" y="15331"/>
                    </a:lnTo>
                    <a:cubicBezTo>
                      <a:pt x="115814" y="16188"/>
                      <a:pt x="107756" y="19099"/>
                      <a:pt x="99698" y="21070"/>
                    </a:cubicBezTo>
                    <a:lnTo>
                      <a:pt x="99870" y="21840"/>
                    </a:lnTo>
                    <a:lnTo>
                      <a:pt x="99698" y="20984"/>
                    </a:lnTo>
                    <a:cubicBezTo>
                      <a:pt x="98241" y="21241"/>
                      <a:pt x="96698" y="21755"/>
                      <a:pt x="95498" y="21669"/>
                    </a:cubicBezTo>
                    <a:cubicBezTo>
                      <a:pt x="94640" y="21669"/>
                      <a:pt x="93955" y="21498"/>
                      <a:pt x="93269" y="20898"/>
                    </a:cubicBezTo>
                    <a:lnTo>
                      <a:pt x="93269" y="20898"/>
                    </a:lnTo>
                    <a:cubicBezTo>
                      <a:pt x="93269" y="20898"/>
                      <a:pt x="93269" y="20898"/>
                      <a:pt x="93269" y="20898"/>
                    </a:cubicBezTo>
                    <a:cubicBezTo>
                      <a:pt x="88811" y="17729"/>
                      <a:pt x="84611" y="14046"/>
                      <a:pt x="80410" y="10449"/>
                    </a:cubicBezTo>
                    <a:lnTo>
                      <a:pt x="80410" y="10449"/>
                    </a:lnTo>
                    <a:cubicBezTo>
                      <a:pt x="77924" y="8479"/>
                      <a:pt x="78267" y="4454"/>
                      <a:pt x="77238" y="942"/>
                    </a:cubicBezTo>
                    <a:lnTo>
                      <a:pt x="77067" y="343"/>
                    </a:lnTo>
                    <a:lnTo>
                      <a:pt x="76467" y="343"/>
                    </a:lnTo>
                    <a:cubicBezTo>
                      <a:pt x="73209" y="343"/>
                      <a:pt x="69780" y="0"/>
                      <a:pt x="66351" y="0"/>
                    </a:cubicBezTo>
                    <a:cubicBezTo>
                      <a:pt x="62065" y="0"/>
                      <a:pt x="57779" y="514"/>
                      <a:pt x="53835" y="2912"/>
                    </a:cubicBezTo>
                    <a:lnTo>
                      <a:pt x="54264" y="3597"/>
                    </a:lnTo>
                    <a:lnTo>
                      <a:pt x="53835" y="2912"/>
                    </a:lnTo>
                    <a:lnTo>
                      <a:pt x="54264" y="3597"/>
                    </a:lnTo>
                    <a:lnTo>
                      <a:pt x="54264" y="3597"/>
                    </a:lnTo>
                    <a:close/>
                  </a:path>
                </a:pathLst>
              </a:custGeom>
              <a:solidFill>
                <a:srgbClr val="FFFFFF"/>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grpSp>
            <p:nvGrpSpPr>
              <p:cNvPr id="120" name="Group 119">
                <a:extLst>
                  <a:ext uri="{FF2B5EF4-FFF2-40B4-BE49-F238E27FC236}">
                    <a16:creationId xmlns:a16="http://schemas.microsoft.com/office/drawing/2014/main" id="{261DDB1E-28C4-D783-9617-79F0E493E912}"/>
                  </a:ext>
                </a:extLst>
              </p:cNvPr>
              <p:cNvGrpSpPr>
                <a:grpSpLocks noChangeAspect="1"/>
              </p:cNvGrpSpPr>
              <p:nvPr/>
            </p:nvGrpSpPr>
            <p:grpSpPr>
              <a:xfrm>
                <a:off x="2626847" y="6010639"/>
                <a:ext cx="84328" cy="72000"/>
                <a:chOff x="700275" y="5616667"/>
                <a:chExt cx="210820" cy="157734"/>
              </a:xfrm>
              <a:solidFill>
                <a:srgbClr val="FAD2D0"/>
              </a:solidFill>
            </p:grpSpPr>
            <p:sp>
              <p:nvSpPr>
                <p:cNvPr id="121" name="Freeform 189">
                  <a:extLst>
                    <a:ext uri="{FF2B5EF4-FFF2-40B4-BE49-F238E27FC236}">
                      <a16:creationId xmlns:a16="http://schemas.microsoft.com/office/drawing/2014/main" id="{F4F7C904-3375-E339-0ABC-B67A8A6C0CD4}"/>
                    </a:ext>
                  </a:extLst>
                </p:cNvPr>
                <p:cNvSpPr/>
                <p:nvPr/>
              </p:nvSpPr>
              <p:spPr>
                <a:xfrm>
                  <a:off x="802002" y="5619196"/>
                  <a:ext cx="107525" cy="64106"/>
                </a:xfrm>
                <a:custGeom>
                  <a:avLst/>
                  <a:gdLst>
                    <a:gd name="connsiteX0" fmla="*/ 10716 w 58807"/>
                    <a:gd name="connsiteY0" fmla="*/ 0 h 39055"/>
                    <a:gd name="connsiteX1" fmla="*/ 0 w 58807"/>
                    <a:gd name="connsiteY1" fmla="*/ 24923 h 39055"/>
                    <a:gd name="connsiteX2" fmla="*/ 17402 w 58807"/>
                    <a:gd name="connsiteY2" fmla="*/ 17472 h 39055"/>
                    <a:gd name="connsiteX3" fmla="*/ 36776 w 58807"/>
                    <a:gd name="connsiteY3" fmla="*/ 39056 h 39055"/>
                    <a:gd name="connsiteX4" fmla="*/ 58807 w 58807"/>
                    <a:gd name="connsiteY4" fmla="*/ 39056 h 39055"/>
                    <a:gd name="connsiteX5" fmla="*/ 58807 w 58807"/>
                    <a:gd name="connsiteY5" fmla="*/ 24239 h 39055"/>
                    <a:gd name="connsiteX6" fmla="*/ 44834 w 58807"/>
                    <a:gd name="connsiteY6" fmla="*/ 19528 h 39055"/>
                    <a:gd name="connsiteX7" fmla="*/ 21431 w 58807"/>
                    <a:gd name="connsiteY7" fmla="*/ 4711 h 39055"/>
                    <a:gd name="connsiteX8" fmla="*/ 10716 w 58807"/>
                    <a:gd name="connsiteY8" fmla="*/ 0 h 39055"/>
                    <a:gd name="connsiteX9" fmla="*/ 10716 w 58807"/>
                    <a:gd name="connsiteY9" fmla="*/ 0 h 39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807" h="39055">
                      <a:moveTo>
                        <a:pt x="10716" y="0"/>
                      </a:moveTo>
                      <a:lnTo>
                        <a:pt x="0" y="24923"/>
                      </a:lnTo>
                      <a:lnTo>
                        <a:pt x="17402" y="17472"/>
                      </a:lnTo>
                      <a:lnTo>
                        <a:pt x="36776" y="39056"/>
                      </a:lnTo>
                      <a:lnTo>
                        <a:pt x="58807" y="39056"/>
                      </a:lnTo>
                      <a:lnTo>
                        <a:pt x="58807" y="24239"/>
                      </a:lnTo>
                      <a:lnTo>
                        <a:pt x="44834" y="19528"/>
                      </a:lnTo>
                      <a:lnTo>
                        <a:pt x="21431" y="4711"/>
                      </a:lnTo>
                      <a:lnTo>
                        <a:pt x="10716" y="0"/>
                      </a:lnTo>
                      <a:lnTo>
                        <a:pt x="10716" y="0"/>
                      </a:lnTo>
                      <a:close/>
                    </a:path>
                  </a:pathLst>
                </a:custGeom>
                <a:grpFill/>
                <a:ln w="8572" cap="flat">
                  <a:solidFill>
                    <a:schemeClr val="accent2">
                      <a:lumMod val="60000"/>
                      <a:lumOff val="4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22" name="Freeform 190">
                  <a:extLst>
                    <a:ext uri="{FF2B5EF4-FFF2-40B4-BE49-F238E27FC236}">
                      <a16:creationId xmlns:a16="http://schemas.microsoft.com/office/drawing/2014/main" id="{0F0A92E2-A9E7-A364-E3D9-249CB83065C0}"/>
                    </a:ext>
                  </a:extLst>
                </p:cNvPr>
                <p:cNvSpPr/>
                <p:nvPr/>
              </p:nvSpPr>
              <p:spPr>
                <a:xfrm>
                  <a:off x="799181" y="5617510"/>
                  <a:ext cx="111914" cy="67056"/>
                </a:xfrm>
                <a:custGeom>
                  <a:avLst/>
                  <a:gdLst>
                    <a:gd name="connsiteX0" fmla="*/ 12259 w 61207"/>
                    <a:gd name="connsiteY0" fmla="*/ 1028 h 40853"/>
                    <a:gd name="connsiteX1" fmla="*/ 11487 w 61207"/>
                    <a:gd name="connsiteY1" fmla="*/ 771 h 40853"/>
                    <a:gd name="connsiteX2" fmla="*/ 0 w 61207"/>
                    <a:gd name="connsiteY2" fmla="*/ 27493 h 40853"/>
                    <a:gd name="connsiteX3" fmla="*/ 18688 w 61207"/>
                    <a:gd name="connsiteY3" fmla="*/ 19528 h 40853"/>
                    <a:gd name="connsiteX4" fmla="*/ 37976 w 61207"/>
                    <a:gd name="connsiteY4" fmla="*/ 40854 h 40853"/>
                    <a:gd name="connsiteX5" fmla="*/ 61208 w 61207"/>
                    <a:gd name="connsiteY5" fmla="*/ 40854 h 40853"/>
                    <a:gd name="connsiteX6" fmla="*/ 61208 w 61207"/>
                    <a:gd name="connsiteY6" fmla="*/ 24667 h 40853"/>
                    <a:gd name="connsiteX7" fmla="*/ 46720 w 61207"/>
                    <a:gd name="connsiteY7" fmla="*/ 19785 h 40853"/>
                    <a:gd name="connsiteX8" fmla="*/ 23317 w 61207"/>
                    <a:gd name="connsiteY8" fmla="*/ 5053 h 40853"/>
                    <a:gd name="connsiteX9" fmla="*/ 11830 w 61207"/>
                    <a:gd name="connsiteY9" fmla="*/ 0 h 40853"/>
                    <a:gd name="connsiteX10" fmla="*/ 11487 w 61207"/>
                    <a:gd name="connsiteY10" fmla="*/ 771 h 40853"/>
                    <a:gd name="connsiteX11" fmla="*/ 12259 w 61207"/>
                    <a:gd name="connsiteY11" fmla="*/ 1028 h 40853"/>
                    <a:gd name="connsiteX12" fmla="*/ 11916 w 61207"/>
                    <a:gd name="connsiteY12" fmla="*/ 1798 h 40853"/>
                    <a:gd name="connsiteX13" fmla="*/ 22546 w 61207"/>
                    <a:gd name="connsiteY13" fmla="*/ 6509 h 40853"/>
                    <a:gd name="connsiteX14" fmla="*/ 45949 w 61207"/>
                    <a:gd name="connsiteY14" fmla="*/ 21326 h 40853"/>
                    <a:gd name="connsiteX15" fmla="*/ 59579 w 61207"/>
                    <a:gd name="connsiteY15" fmla="*/ 25866 h 40853"/>
                    <a:gd name="connsiteX16" fmla="*/ 59579 w 61207"/>
                    <a:gd name="connsiteY16" fmla="*/ 39227 h 40853"/>
                    <a:gd name="connsiteX17" fmla="*/ 38662 w 61207"/>
                    <a:gd name="connsiteY17" fmla="*/ 39227 h 40853"/>
                    <a:gd name="connsiteX18" fmla="*/ 19117 w 61207"/>
                    <a:gd name="connsiteY18" fmla="*/ 17558 h 40853"/>
                    <a:gd name="connsiteX19" fmla="*/ 3172 w 61207"/>
                    <a:gd name="connsiteY19" fmla="*/ 24324 h 40853"/>
                    <a:gd name="connsiteX20" fmla="*/ 13030 w 61207"/>
                    <a:gd name="connsiteY20" fmla="*/ 1370 h 40853"/>
                    <a:gd name="connsiteX21" fmla="*/ 12259 w 61207"/>
                    <a:gd name="connsiteY21" fmla="*/ 1028 h 40853"/>
                    <a:gd name="connsiteX22" fmla="*/ 11916 w 61207"/>
                    <a:gd name="connsiteY22" fmla="*/ 1798 h 40853"/>
                    <a:gd name="connsiteX23" fmla="*/ 12259 w 61207"/>
                    <a:gd name="connsiteY23" fmla="*/ 1028 h 40853"/>
                    <a:gd name="connsiteX24" fmla="*/ 12259 w 61207"/>
                    <a:gd name="connsiteY24" fmla="*/ 1028 h 4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207" h="40853">
                      <a:moveTo>
                        <a:pt x="12259" y="1028"/>
                      </a:moveTo>
                      <a:lnTo>
                        <a:pt x="11487" y="771"/>
                      </a:lnTo>
                      <a:lnTo>
                        <a:pt x="0" y="27493"/>
                      </a:lnTo>
                      <a:lnTo>
                        <a:pt x="18688" y="19528"/>
                      </a:lnTo>
                      <a:lnTo>
                        <a:pt x="37976" y="40854"/>
                      </a:lnTo>
                      <a:lnTo>
                        <a:pt x="61208" y="40854"/>
                      </a:lnTo>
                      <a:lnTo>
                        <a:pt x="61208" y="24667"/>
                      </a:lnTo>
                      <a:lnTo>
                        <a:pt x="46720" y="19785"/>
                      </a:lnTo>
                      <a:lnTo>
                        <a:pt x="23317" y="5053"/>
                      </a:lnTo>
                      <a:lnTo>
                        <a:pt x="11830" y="0"/>
                      </a:lnTo>
                      <a:lnTo>
                        <a:pt x="11487" y="771"/>
                      </a:lnTo>
                      <a:lnTo>
                        <a:pt x="12259" y="1028"/>
                      </a:lnTo>
                      <a:lnTo>
                        <a:pt x="11916" y="1798"/>
                      </a:lnTo>
                      <a:lnTo>
                        <a:pt x="22546" y="6509"/>
                      </a:lnTo>
                      <a:lnTo>
                        <a:pt x="45949" y="21326"/>
                      </a:lnTo>
                      <a:lnTo>
                        <a:pt x="59579" y="25866"/>
                      </a:lnTo>
                      <a:lnTo>
                        <a:pt x="59579" y="39227"/>
                      </a:lnTo>
                      <a:lnTo>
                        <a:pt x="38662" y="39227"/>
                      </a:lnTo>
                      <a:lnTo>
                        <a:pt x="19117" y="17558"/>
                      </a:lnTo>
                      <a:lnTo>
                        <a:pt x="3172" y="24324"/>
                      </a:lnTo>
                      <a:lnTo>
                        <a:pt x="13030" y="1370"/>
                      </a:lnTo>
                      <a:lnTo>
                        <a:pt x="12259" y="1028"/>
                      </a:lnTo>
                      <a:lnTo>
                        <a:pt x="11916" y="1798"/>
                      </a:lnTo>
                      <a:lnTo>
                        <a:pt x="12259" y="1028"/>
                      </a:lnTo>
                      <a:lnTo>
                        <a:pt x="12259" y="1028"/>
                      </a:lnTo>
                      <a:close/>
                    </a:path>
                  </a:pathLst>
                </a:custGeom>
                <a:grpFill/>
                <a:ln w="8572" cap="flat">
                  <a:solidFill>
                    <a:schemeClr val="accent2">
                      <a:lumMod val="60000"/>
                      <a:lumOff val="4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23" name="Freeform 191">
                  <a:extLst>
                    <a:ext uri="{FF2B5EF4-FFF2-40B4-BE49-F238E27FC236}">
                      <a16:creationId xmlns:a16="http://schemas.microsoft.com/office/drawing/2014/main" id="{686407D2-2511-619B-BC56-986B4E521E2F}"/>
                    </a:ext>
                  </a:extLst>
                </p:cNvPr>
                <p:cNvSpPr/>
                <p:nvPr/>
              </p:nvSpPr>
              <p:spPr>
                <a:xfrm>
                  <a:off x="705605" y="5618916"/>
                  <a:ext cx="85581" cy="75493"/>
                </a:xfrm>
                <a:custGeom>
                  <a:avLst/>
                  <a:gdLst>
                    <a:gd name="connsiteX0" fmla="*/ 39262 w 46805"/>
                    <a:gd name="connsiteY0" fmla="*/ 0 h 45993"/>
                    <a:gd name="connsiteX1" fmla="*/ 26146 w 46805"/>
                    <a:gd name="connsiteY1" fmla="*/ 6167 h 45993"/>
                    <a:gd name="connsiteX2" fmla="*/ 26146 w 46805"/>
                    <a:gd name="connsiteY2" fmla="*/ 0 h 45993"/>
                    <a:gd name="connsiteX3" fmla="*/ 8744 w 46805"/>
                    <a:gd name="connsiteY3" fmla="*/ 8908 h 45993"/>
                    <a:gd name="connsiteX4" fmla="*/ 0 w 46805"/>
                    <a:gd name="connsiteY4" fmla="*/ 14389 h 45993"/>
                    <a:gd name="connsiteX5" fmla="*/ 13030 w 46805"/>
                    <a:gd name="connsiteY5" fmla="*/ 14389 h 45993"/>
                    <a:gd name="connsiteX6" fmla="*/ 19631 w 46805"/>
                    <a:gd name="connsiteY6" fmla="*/ 19871 h 45993"/>
                    <a:gd name="connsiteX7" fmla="*/ 19631 w 46805"/>
                    <a:gd name="connsiteY7" fmla="*/ 23382 h 45993"/>
                    <a:gd name="connsiteX8" fmla="*/ 26832 w 46805"/>
                    <a:gd name="connsiteY8" fmla="*/ 28179 h 45993"/>
                    <a:gd name="connsiteX9" fmla="*/ 26146 w 46805"/>
                    <a:gd name="connsiteY9" fmla="*/ 35715 h 45993"/>
                    <a:gd name="connsiteX10" fmla="*/ 24089 w 46805"/>
                    <a:gd name="connsiteY10" fmla="*/ 45993 h 45993"/>
                    <a:gd name="connsiteX11" fmla="*/ 39262 w 46805"/>
                    <a:gd name="connsiteY11" fmla="*/ 33660 h 45993"/>
                    <a:gd name="connsiteX12" fmla="*/ 46806 w 46805"/>
                    <a:gd name="connsiteY12" fmla="*/ 22954 h 45993"/>
                    <a:gd name="connsiteX13" fmla="*/ 46806 w 46805"/>
                    <a:gd name="connsiteY13" fmla="*/ 13704 h 45993"/>
                    <a:gd name="connsiteX14" fmla="*/ 38576 w 46805"/>
                    <a:gd name="connsiteY14" fmla="*/ 8908 h 45993"/>
                    <a:gd name="connsiteX15" fmla="*/ 39262 w 46805"/>
                    <a:gd name="connsiteY15" fmla="*/ 0 h 45993"/>
                    <a:gd name="connsiteX16" fmla="*/ 39262 w 46805"/>
                    <a:gd name="connsiteY16" fmla="*/ 0 h 45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805" h="45993">
                      <a:moveTo>
                        <a:pt x="39262" y="0"/>
                      </a:moveTo>
                      <a:lnTo>
                        <a:pt x="26146" y="6167"/>
                      </a:lnTo>
                      <a:lnTo>
                        <a:pt x="26146" y="0"/>
                      </a:lnTo>
                      <a:lnTo>
                        <a:pt x="8744" y="8908"/>
                      </a:lnTo>
                      <a:lnTo>
                        <a:pt x="0" y="14389"/>
                      </a:lnTo>
                      <a:lnTo>
                        <a:pt x="13030" y="14389"/>
                      </a:lnTo>
                      <a:lnTo>
                        <a:pt x="19631" y="19871"/>
                      </a:lnTo>
                      <a:lnTo>
                        <a:pt x="19631" y="23382"/>
                      </a:lnTo>
                      <a:lnTo>
                        <a:pt x="26832" y="28179"/>
                      </a:lnTo>
                      <a:lnTo>
                        <a:pt x="26146" y="35715"/>
                      </a:lnTo>
                      <a:lnTo>
                        <a:pt x="24089" y="45993"/>
                      </a:lnTo>
                      <a:lnTo>
                        <a:pt x="39262" y="33660"/>
                      </a:lnTo>
                      <a:lnTo>
                        <a:pt x="46806" y="22954"/>
                      </a:lnTo>
                      <a:lnTo>
                        <a:pt x="46806" y="13704"/>
                      </a:lnTo>
                      <a:lnTo>
                        <a:pt x="38576" y="8908"/>
                      </a:lnTo>
                      <a:lnTo>
                        <a:pt x="39262" y="0"/>
                      </a:lnTo>
                      <a:lnTo>
                        <a:pt x="39262" y="0"/>
                      </a:lnTo>
                      <a:close/>
                    </a:path>
                  </a:pathLst>
                </a:custGeom>
                <a:grpFill/>
                <a:ln w="8572" cap="flat">
                  <a:solidFill>
                    <a:schemeClr val="accent2">
                      <a:lumMod val="60000"/>
                      <a:lumOff val="4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24" name="Freeform 192">
                  <a:extLst>
                    <a:ext uri="{FF2B5EF4-FFF2-40B4-BE49-F238E27FC236}">
                      <a16:creationId xmlns:a16="http://schemas.microsoft.com/office/drawing/2014/main" id="{FD82BAEA-CBF5-3CE9-6E00-62C5A923F2F6}"/>
                    </a:ext>
                  </a:extLst>
                </p:cNvPr>
                <p:cNvSpPr/>
                <p:nvPr/>
              </p:nvSpPr>
              <p:spPr>
                <a:xfrm>
                  <a:off x="700275" y="5616667"/>
                  <a:ext cx="92476" cy="81257"/>
                </a:xfrm>
                <a:custGeom>
                  <a:avLst/>
                  <a:gdLst>
                    <a:gd name="connsiteX0" fmla="*/ 42177 w 50577"/>
                    <a:gd name="connsiteY0" fmla="*/ 1370 h 49504"/>
                    <a:gd name="connsiteX1" fmla="*/ 41748 w 50577"/>
                    <a:gd name="connsiteY1" fmla="*/ 600 h 49504"/>
                    <a:gd name="connsiteX2" fmla="*/ 29918 w 50577"/>
                    <a:gd name="connsiteY2" fmla="*/ 6252 h 49504"/>
                    <a:gd name="connsiteX3" fmla="*/ 29918 w 50577"/>
                    <a:gd name="connsiteY3" fmla="*/ 1370 h 49504"/>
                    <a:gd name="connsiteX4" fmla="*/ 29918 w 50577"/>
                    <a:gd name="connsiteY4" fmla="*/ 0 h 49504"/>
                    <a:gd name="connsiteX5" fmla="*/ 11230 w 50577"/>
                    <a:gd name="connsiteY5" fmla="*/ 9593 h 49504"/>
                    <a:gd name="connsiteX6" fmla="*/ 0 w 50577"/>
                    <a:gd name="connsiteY6" fmla="*/ 16616 h 49504"/>
                    <a:gd name="connsiteX7" fmla="*/ 15688 w 50577"/>
                    <a:gd name="connsiteY7" fmla="*/ 16616 h 49504"/>
                    <a:gd name="connsiteX8" fmla="*/ 21688 w 50577"/>
                    <a:gd name="connsiteY8" fmla="*/ 21669 h 49504"/>
                    <a:gd name="connsiteX9" fmla="*/ 21688 w 50577"/>
                    <a:gd name="connsiteY9" fmla="*/ 24753 h 49504"/>
                    <a:gd name="connsiteX10" fmla="*/ 21688 w 50577"/>
                    <a:gd name="connsiteY10" fmla="*/ 25181 h 49504"/>
                    <a:gd name="connsiteX11" fmla="*/ 28889 w 50577"/>
                    <a:gd name="connsiteY11" fmla="*/ 29891 h 49504"/>
                    <a:gd name="connsiteX12" fmla="*/ 28204 w 50577"/>
                    <a:gd name="connsiteY12" fmla="*/ 36914 h 49504"/>
                    <a:gd name="connsiteX13" fmla="*/ 25718 w 50577"/>
                    <a:gd name="connsiteY13" fmla="*/ 49505 h 49504"/>
                    <a:gd name="connsiteX14" fmla="*/ 42777 w 50577"/>
                    <a:gd name="connsiteY14" fmla="*/ 35544 h 49504"/>
                    <a:gd name="connsiteX15" fmla="*/ 50578 w 50577"/>
                    <a:gd name="connsiteY15" fmla="*/ 24667 h 49504"/>
                    <a:gd name="connsiteX16" fmla="*/ 50578 w 50577"/>
                    <a:gd name="connsiteY16" fmla="*/ 15074 h 49504"/>
                    <a:gd name="connsiteX17" fmla="*/ 50578 w 50577"/>
                    <a:gd name="connsiteY17" fmla="*/ 14646 h 49504"/>
                    <a:gd name="connsiteX18" fmla="*/ 42348 w 50577"/>
                    <a:gd name="connsiteY18" fmla="*/ 9849 h 49504"/>
                    <a:gd name="connsiteX19" fmla="*/ 42948 w 50577"/>
                    <a:gd name="connsiteY19" fmla="*/ 1456 h 49504"/>
                    <a:gd name="connsiteX20" fmla="*/ 43120 w 50577"/>
                    <a:gd name="connsiteY20" fmla="*/ 0 h 49504"/>
                    <a:gd name="connsiteX21" fmla="*/ 41748 w 50577"/>
                    <a:gd name="connsiteY21" fmla="*/ 600 h 49504"/>
                    <a:gd name="connsiteX22" fmla="*/ 42177 w 50577"/>
                    <a:gd name="connsiteY22" fmla="*/ 1370 h 49504"/>
                    <a:gd name="connsiteX23" fmla="*/ 41320 w 50577"/>
                    <a:gd name="connsiteY23" fmla="*/ 1284 h 49504"/>
                    <a:gd name="connsiteX24" fmla="*/ 40634 w 50577"/>
                    <a:gd name="connsiteY24" fmla="*/ 10192 h 49504"/>
                    <a:gd name="connsiteX25" fmla="*/ 40548 w 50577"/>
                    <a:gd name="connsiteY25" fmla="*/ 10792 h 49504"/>
                    <a:gd name="connsiteX26" fmla="*/ 48863 w 50577"/>
                    <a:gd name="connsiteY26" fmla="*/ 15588 h 49504"/>
                    <a:gd name="connsiteX27" fmla="*/ 48863 w 50577"/>
                    <a:gd name="connsiteY27" fmla="*/ 24067 h 49504"/>
                    <a:gd name="connsiteX28" fmla="*/ 41491 w 50577"/>
                    <a:gd name="connsiteY28" fmla="*/ 34430 h 49504"/>
                    <a:gd name="connsiteX29" fmla="*/ 28289 w 50577"/>
                    <a:gd name="connsiteY29" fmla="*/ 45222 h 49504"/>
                    <a:gd name="connsiteX30" fmla="*/ 29918 w 50577"/>
                    <a:gd name="connsiteY30" fmla="*/ 37257 h 49504"/>
                    <a:gd name="connsiteX31" fmla="*/ 29918 w 50577"/>
                    <a:gd name="connsiteY31" fmla="*/ 37171 h 49504"/>
                    <a:gd name="connsiteX32" fmla="*/ 30604 w 50577"/>
                    <a:gd name="connsiteY32" fmla="*/ 29549 h 49504"/>
                    <a:gd name="connsiteX33" fmla="*/ 30604 w 50577"/>
                    <a:gd name="connsiteY33" fmla="*/ 29120 h 49504"/>
                    <a:gd name="connsiteX34" fmla="*/ 23317 w 50577"/>
                    <a:gd name="connsiteY34" fmla="*/ 24238 h 49504"/>
                    <a:gd name="connsiteX35" fmla="*/ 23317 w 50577"/>
                    <a:gd name="connsiteY35" fmla="*/ 21241 h 49504"/>
                    <a:gd name="connsiteX36" fmla="*/ 23317 w 50577"/>
                    <a:gd name="connsiteY36" fmla="*/ 20898 h 49504"/>
                    <a:gd name="connsiteX37" fmla="*/ 16288 w 50577"/>
                    <a:gd name="connsiteY37" fmla="*/ 14988 h 49504"/>
                    <a:gd name="connsiteX38" fmla="*/ 5744 w 50577"/>
                    <a:gd name="connsiteY38" fmla="*/ 14988 h 49504"/>
                    <a:gd name="connsiteX39" fmla="*/ 12002 w 50577"/>
                    <a:gd name="connsiteY39" fmla="*/ 11048 h 49504"/>
                    <a:gd name="connsiteX40" fmla="*/ 28204 w 50577"/>
                    <a:gd name="connsiteY40" fmla="*/ 2741 h 49504"/>
                    <a:gd name="connsiteX41" fmla="*/ 28204 w 50577"/>
                    <a:gd name="connsiteY41" fmla="*/ 7537 h 49504"/>
                    <a:gd name="connsiteX42" fmla="*/ 28204 w 50577"/>
                    <a:gd name="connsiteY42" fmla="*/ 8907 h 49504"/>
                    <a:gd name="connsiteX43" fmla="*/ 42520 w 50577"/>
                    <a:gd name="connsiteY43" fmla="*/ 2141 h 49504"/>
                    <a:gd name="connsiteX44" fmla="*/ 42177 w 50577"/>
                    <a:gd name="connsiteY44" fmla="*/ 1370 h 49504"/>
                    <a:gd name="connsiteX45" fmla="*/ 41320 w 50577"/>
                    <a:gd name="connsiteY45" fmla="*/ 1284 h 49504"/>
                    <a:gd name="connsiteX46" fmla="*/ 42177 w 50577"/>
                    <a:gd name="connsiteY46" fmla="*/ 1370 h 49504"/>
                    <a:gd name="connsiteX47" fmla="*/ 42177 w 50577"/>
                    <a:gd name="connsiteY47" fmla="*/ 1370 h 49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0577" h="49504">
                      <a:moveTo>
                        <a:pt x="42177" y="1370"/>
                      </a:moveTo>
                      <a:lnTo>
                        <a:pt x="41748" y="600"/>
                      </a:lnTo>
                      <a:lnTo>
                        <a:pt x="29918" y="6252"/>
                      </a:lnTo>
                      <a:lnTo>
                        <a:pt x="29918" y="1370"/>
                      </a:lnTo>
                      <a:lnTo>
                        <a:pt x="29918" y="0"/>
                      </a:lnTo>
                      <a:lnTo>
                        <a:pt x="11230" y="9593"/>
                      </a:lnTo>
                      <a:lnTo>
                        <a:pt x="0" y="16616"/>
                      </a:lnTo>
                      <a:lnTo>
                        <a:pt x="15688" y="16616"/>
                      </a:lnTo>
                      <a:lnTo>
                        <a:pt x="21688" y="21669"/>
                      </a:lnTo>
                      <a:lnTo>
                        <a:pt x="21688" y="24753"/>
                      </a:lnTo>
                      <a:lnTo>
                        <a:pt x="21688" y="25181"/>
                      </a:lnTo>
                      <a:lnTo>
                        <a:pt x="28889" y="29891"/>
                      </a:lnTo>
                      <a:lnTo>
                        <a:pt x="28204" y="36914"/>
                      </a:lnTo>
                      <a:lnTo>
                        <a:pt x="25718" y="49505"/>
                      </a:lnTo>
                      <a:lnTo>
                        <a:pt x="42777" y="35544"/>
                      </a:lnTo>
                      <a:lnTo>
                        <a:pt x="50578" y="24667"/>
                      </a:lnTo>
                      <a:lnTo>
                        <a:pt x="50578" y="15074"/>
                      </a:lnTo>
                      <a:lnTo>
                        <a:pt x="50578" y="14646"/>
                      </a:lnTo>
                      <a:lnTo>
                        <a:pt x="42348" y="9849"/>
                      </a:lnTo>
                      <a:lnTo>
                        <a:pt x="42948" y="1456"/>
                      </a:lnTo>
                      <a:lnTo>
                        <a:pt x="43120" y="0"/>
                      </a:lnTo>
                      <a:lnTo>
                        <a:pt x="41748" y="600"/>
                      </a:lnTo>
                      <a:lnTo>
                        <a:pt x="42177" y="1370"/>
                      </a:lnTo>
                      <a:lnTo>
                        <a:pt x="41320" y="1284"/>
                      </a:lnTo>
                      <a:lnTo>
                        <a:pt x="40634" y="10192"/>
                      </a:lnTo>
                      <a:lnTo>
                        <a:pt x="40548" y="10792"/>
                      </a:lnTo>
                      <a:lnTo>
                        <a:pt x="48863" y="15588"/>
                      </a:lnTo>
                      <a:lnTo>
                        <a:pt x="48863" y="24067"/>
                      </a:lnTo>
                      <a:lnTo>
                        <a:pt x="41491" y="34430"/>
                      </a:lnTo>
                      <a:lnTo>
                        <a:pt x="28289" y="45222"/>
                      </a:lnTo>
                      <a:lnTo>
                        <a:pt x="29918" y="37257"/>
                      </a:lnTo>
                      <a:lnTo>
                        <a:pt x="29918" y="37171"/>
                      </a:lnTo>
                      <a:lnTo>
                        <a:pt x="30604" y="29549"/>
                      </a:lnTo>
                      <a:lnTo>
                        <a:pt x="30604" y="29120"/>
                      </a:lnTo>
                      <a:lnTo>
                        <a:pt x="23317" y="24238"/>
                      </a:lnTo>
                      <a:lnTo>
                        <a:pt x="23317" y="21241"/>
                      </a:lnTo>
                      <a:lnTo>
                        <a:pt x="23317" y="20898"/>
                      </a:lnTo>
                      <a:lnTo>
                        <a:pt x="16288" y="14988"/>
                      </a:lnTo>
                      <a:lnTo>
                        <a:pt x="5744" y="14988"/>
                      </a:lnTo>
                      <a:lnTo>
                        <a:pt x="12002" y="11048"/>
                      </a:lnTo>
                      <a:lnTo>
                        <a:pt x="28204" y="2741"/>
                      </a:lnTo>
                      <a:lnTo>
                        <a:pt x="28204" y="7537"/>
                      </a:lnTo>
                      <a:lnTo>
                        <a:pt x="28204" y="8907"/>
                      </a:lnTo>
                      <a:lnTo>
                        <a:pt x="42520" y="2141"/>
                      </a:lnTo>
                      <a:lnTo>
                        <a:pt x="42177" y="1370"/>
                      </a:lnTo>
                      <a:lnTo>
                        <a:pt x="41320" y="1284"/>
                      </a:lnTo>
                      <a:lnTo>
                        <a:pt x="42177" y="1370"/>
                      </a:lnTo>
                      <a:lnTo>
                        <a:pt x="42177" y="1370"/>
                      </a:lnTo>
                      <a:close/>
                    </a:path>
                  </a:pathLst>
                </a:custGeom>
                <a:grpFill/>
                <a:ln w="8572" cap="flat">
                  <a:solidFill>
                    <a:schemeClr val="accent2">
                      <a:lumMod val="60000"/>
                      <a:lumOff val="4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25" name="Freeform 193">
                  <a:extLst>
                    <a:ext uri="{FF2B5EF4-FFF2-40B4-BE49-F238E27FC236}">
                      <a16:creationId xmlns:a16="http://schemas.microsoft.com/office/drawing/2014/main" id="{1B2627DF-5987-872F-4DB1-7973A182EFAD}"/>
                    </a:ext>
                  </a:extLst>
                </p:cNvPr>
                <p:cNvSpPr/>
                <p:nvPr/>
              </p:nvSpPr>
              <p:spPr>
                <a:xfrm>
                  <a:off x="721593" y="5707482"/>
                  <a:ext cx="97023" cy="33177"/>
                </a:xfrm>
                <a:custGeom>
                  <a:avLst/>
                  <a:gdLst>
                    <a:gd name="connsiteX0" fmla="*/ 9773 w 53063"/>
                    <a:gd name="connsiteY0" fmla="*/ 4282 h 20213"/>
                    <a:gd name="connsiteX1" fmla="*/ 0 w 53063"/>
                    <a:gd name="connsiteY1" fmla="*/ 10449 h 20213"/>
                    <a:gd name="connsiteX2" fmla="*/ 14573 w 53063"/>
                    <a:gd name="connsiteY2" fmla="*/ 13875 h 20213"/>
                    <a:gd name="connsiteX3" fmla="*/ 7287 w 53063"/>
                    <a:gd name="connsiteY3" fmla="*/ 20213 h 20213"/>
                    <a:gd name="connsiteX4" fmla="*/ 37976 w 53063"/>
                    <a:gd name="connsiteY4" fmla="*/ 20213 h 20213"/>
                    <a:gd name="connsiteX5" fmla="*/ 53064 w 53063"/>
                    <a:gd name="connsiteY5" fmla="*/ 0 h 20213"/>
                    <a:gd name="connsiteX6" fmla="*/ 9773 w 53063"/>
                    <a:gd name="connsiteY6" fmla="*/ 4282 h 20213"/>
                    <a:gd name="connsiteX7" fmla="*/ 9773 w 53063"/>
                    <a:gd name="connsiteY7" fmla="*/ 4282 h 20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063" h="20213">
                      <a:moveTo>
                        <a:pt x="9773" y="4282"/>
                      </a:moveTo>
                      <a:lnTo>
                        <a:pt x="0" y="10449"/>
                      </a:lnTo>
                      <a:lnTo>
                        <a:pt x="14573" y="13875"/>
                      </a:lnTo>
                      <a:lnTo>
                        <a:pt x="7287" y="20213"/>
                      </a:lnTo>
                      <a:lnTo>
                        <a:pt x="37976" y="20213"/>
                      </a:lnTo>
                      <a:lnTo>
                        <a:pt x="53064" y="0"/>
                      </a:lnTo>
                      <a:lnTo>
                        <a:pt x="9773" y="4282"/>
                      </a:lnTo>
                      <a:lnTo>
                        <a:pt x="9773" y="4282"/>
                      </a:lnTo>
                      <a:close/>
                    </a:path>
                  </a:pathLst>
                </a:custGeom>
                <a:grpFill/>
                <a:ln w="8572" cap="flat">
                  <a:solidFill>
                    <a:schemeClr val="accent2">
                      <a:lumMod val="60000"/>
                      <a:lumOff val="4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26" name="Freeform 194">
                  <a:extLst>
                    <a:ext uri="{FF2B5EF4-FFF2-40B4-BE49-F238E27FC236}">
                      <a16:creationId xmlns:a16="http://schemas.microsoft.com/office/drawing/2014/main" id="{4EA32D48-35F2-0F1D-C9A1-E94F6A723292}"/>
                    </a:ext>
                  </a:extLst>
                </p:cNvPr>
                <p:cNvSpPr/>
                <p:nvPr/>
              </p:nvSpPr>
              <p:spPr>
                <a:xfrm>
                  <a:off x="717675" y="5705797"/>
                  <a:ext cx="104234" cy="36129"/>
                </a:xfrm>
                <a:custGeom>
                  <a:avLst/>
                  <a:gdLst>
                    <a:gd name="connsiteX0" fmla="*/ 11916 w 57007"/>
                    <a:gd name="connsiteY0" fmla="*/ 5310 h 22011"/>
                    <a:gd name="connsiteX1" fmla="*/ 11487 w 57007"/>
                    <a:gd name="connsiteY1" fmla="*/ 4540 h 22011"/>
                    <a:gd name="connsiteX2" fmla="*/ 0 w 57007"/>
                    <a:gd name="connsiteY2" fmla="*/ 11820 h 22011"/>
                    <a:gd name="connsiteX3" fmla="*/ 15002 w 57007"/>
                    <a:gd name="connsiteY3" fmla="*/ 15417 h 22011"/>
                    <a:gd name="connsiteX4" fmla="*/ 8915 w 57007"/>
                    <a:gd name="connsiteY4" fmla="*/ 20556 h 22011"/>
                    <a:gd name="connsiteX5" fmla="*/ 7201 w 57007"/>
                    <a:gd name="connsiteY5" fmla="*/ 22012 h 22011"/>
                    <a:gd name="connsiteX6" fmla="*/ 40548 w 57007"/>
                    <a:gd name="connsiteY6" fmla="*/ 22012 h 22011"/>
                    <a:gd name="connsiteX7" fmla="*/ 57007 w 57007"/>
                    <a:gd name="connsiteY7" fmla="*/ 0 h 22011"/>
                    <a:gd name="connsiteX8" fmla="*/ 11659 w 57007"/>
                    <a:gd name="connsiteY8" fmla="*/ 4454 h 22011"/>
                    <a:gd name="connsiteX9" fmla="*/ 11487 w 57007"/>
                    <a:gd name="connsiteY9" fmla="*/ 4540 h 22011"/>
                    <a:gd name="connsiteX10" fmla="*/ 11916 w 57007"/>
                    <a:gd name="connsiteY10" fmla="*/ 5310 h 22011"/>
                    <a:gd name="connsiteX11" fmla="*/ 12001 w 57007"/>
                    <a:gd name="connsiteY11" fmla="*/ 6081 h 22011"/>
                    <a:gd name="connsiteX12" fmla="*/ 53407 w 57007"/>
                    <a:gd name="connsiteY12" fmla="*/ 2055 h 22011"/>
                    <a:gd name="connsiteX13" fmla="*/ 39691 w 57007"/>
                    <a:gd name="connsiteY13" fmla="*/ 20384 h 22011"/>
                    <a:gd name="connsiteX14" fmla="*/ 11659 w 57007"/>
                    <a:gd name="connsiteY14" fmla="*/ 20384 h 22011"/>
                    <a:gd name="connsiteX15" fmla="*/ 17316 w 57007"/>
                    <a:gd name="connsiteY15" fmla="*/ 15588 h 22011"/>
                    <a:gd name="connsiteX16" fmla="*/ 18517 w 57007"/>
                    <a:gd name="connsiteY16" fmla="*/ 14475 h 22011"/>
                    <a:gd name="connsiteX17" fmla="*/ 4201 w 57007"/>
                    <a:gd name="connsiteY17" fmla="*/ 11135 h 22011"/>
                    <a:gd name="connsiteX18" fmla="*/ 12430 w 57007"/>
                    <a:gd name="connsiteY18" fmla="*/ 5996 h 22011"/>
                    <a:gd name="connsiteX19" fmla="*/ 11916 w 57007"/>
                    <a:gd name="connsiteY19" fmla="*/ 5310 h 22011"/>
                    <a:gd name="connsiteX20" fmla="*/ 12001 w 57007"/>
                    <a:gd name="connsiteY20" fmla="*/ 6081 h 22011"/>
                    <a:gd name="connsiteX21" fmla="*/ 11916 w 57007"/>
                    <a:gd name="connsiteY21" fmla="*/ 5310 h 22011"/>
                    <a:gd name="connsiteX22" fmla="*/ 11916 w 57007"/>
                    <a:gd name="connsiteY22" fmla="*/ 5310 h 22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7007" h="22011">
                      <a:moveTo>
                        <a:pt x="11916" y="5310"/>
                      </a:moveTo>
                      <a:lnTo>
                        <a:pt x="11487" y="4540"/>
                      </a:lnTo>
                      <a:lnTo>
                        <a:pt x="0" y="11820"/>
                      </a:lnTo>
                      <a:lnTo>
                        <a:pt x="15002" y="15417"/>
                      </a:lnTo>
                      <a:lnTo>
                        <a:pt x="8915" y="20556"/>
                      </a:lnTo>
                      <a:lnTo>
                        <a:pt x="7201" y="22012"/>
                      </a:lnTo>
                      <a:lnTo>
                        <a:pt x="40548" y="22012"/>
                      </a:lnTo>
                      <a:lnTo>
                        <a:pt x="57007" y="0"/>
                      </a:lnTo>
                      <a:lnTo>
                        <a:pt x="11659" y="4454"/>
                      </a:lnTo>
                      <a:lnTo>
                        <a:pt x="11487" y="4540"/>
                      </a:lnTo>
                      <a:lnTo>
                        <a:pt x="11916" y="5310"/>
                      </a:lnTo>
                      <a:lnTo>
                        <a:pt x="12001" y="6081"/>
                      </a:lnTo>
                      <a:lnTo>
                        <a:pt x="53407" y="2055"/>
                      </a:lnTo>
                      <a:lnTo>
                        <a:pt x="39691" y="20384"/>
                      </a:lnTo>
                      <a:lnTo>
                        <a:pt x="11659" y="20384"/>
                      </a:lnTo>
                      <a:lnTo>
                        <a:pt x="17316" y="15588"/>
                      </a:lnTo>
                      <a:lnTo>
                        <a:pt x="18517" y="14475"/>
                      </a:lnTo>
                      <a:lnTo>
                        <a:pt x="4201" y="11135"/>
                      </a:lnTo>
                      <a:lnTo>
                        <a:pt x="12430" y="5996"/>
                      </a:lnTo>
                      <a:lnTo>
                        <a:pt x="11916" y="5310"/>
                      </a:lnTo>
                      <a:lnTo>
                        <a:pt x="12001" y="6081"/>
                      </a:lnTo>
                      <a:lnTo>
                        <a:pt x="11916" y="5310"/>
                      </a:lnTo>
                      <a:lnTo>
                        <a:pt x="11916" y="5310"/>
                      </a:lnTo>
                      <a:close/>
                    </a:path>
                  </a:pathLst>
                </a:custGeom>
                <a:grpFill/>
                <a:ln w="8572" cap="flat">
                  <a:solidFill>
                    <a:schemeClr val="accent2">
                      <a:lumMod val="60000"/>
                      <a:lumOff val="4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27" name="Freeform 195">
                  <a:extLst>
                    <a:ext uri="{FF2B5EF4-FFF2-40B4-BE49-F238E27FC236}">
                      <a16:creationId xmlns:a16="http://schemas.microsoft.com/office/drawing/2014/main" id="{85248D87-72F4-7323-E2B2-EFEC4D82B043}"/>
                    </a:ext>
                  </a:extLst>
                </p:cNvPr>
                <p:cNvSpPr/>
                <p:nvPr/>
              </p:nvSpPr>
              <p:spPr>
                <a:xfrm>
                  <a:off x="801532" y="5699049"/>
                  <a:ext cx="96240" cy="73665"/>
                </a:xfrm>
                <a:custGeom>
                  <a:avLst/>
                  <a:gdLst>
                    <a:gd name="connsiteX0" fmla="*/ 29661 w 52635"/>
                    <a:gd name="connsiteY0" fmla="*/ 0 h 44879"/>
                    <a:gd name="connsiteX1" fmla="*/ 14145 w 52635"/>
                    <a:gd name="connsiteY1" fmla="*/ 21412 h 44879"/>
                    <a:gd name="connsiteX2" fmla="*/ 17488 w 52635"/>
                    <a:gd name="connsiteY2" fmla="*/ 33488 h 44879"/>
                    <a:gd name="connsiteX3" fmla="*/ 10115 w 52635"/>
                    <a:gd name="connsiteY3" fmla="*/ 38199 h 44879"/>
                    <a:gd name="connsiteX4" fmla="*/ 4029 w 52635"/>
                    <a:gd name="connsiteY4" fmla="*/ 38199 h 44879"/>
                    <a:gd name="connsiteX5" fmla="*/ 0 w 52635"/>
                    <a:gd name="connsiteY5" fmla="*/ 38199 h 44879"/>
                    <a:gd name="connsiteX6" fmla="*/ 6687 w 52635"/>
                    <a:gd name="connsiteY6" fmla="*/ 44880 h 44879"/>
                    <a:gd name="connsiteX7" fmla="*/ 22889 w 52635"/>
                    <a:gd name="connsiteY7" fmla="*/ 44880 h 44879"/>
                    <a:gd name="connsiteX8" fmla="*/ 29661 w 52635"/>
                    <a:gd name="connsiteY8" fmla="*/ 38799 h 44879"/>
                    <a:gd name="connsiteX9" fmla="*/ 39091 w 52635"/>
                    <a:gd name="connsiteY9" fmla="*/ 44880 h 44879"/>
                    <a:gd name="connsiteX10" fmla="*/ 52635 w 52635"/>
                    <a:gd name="connsiteY10" fmla="*/ 32804 h 44879"/>
                    <a:gd name="connsiteX11" fmla="*/ 52635 w 52635"/>
                    <a:gd name="connsiteY11" fmla="*/ 15074 h 44879"/>
                    <a:gd name="connsiteX12" fmla="*/ 45177 w 52635"/>
                    <a:gd name="connsiteY12" fmla="*/ 5310 h 44879"/>
                    <a:gd name="connsiteX13" fmla="*/ 29661 w 52635"/>
                    <a:gd name="connsiteY13" fmla="*/ 0 h 44879"/>
                    <a:gd name="connsiteX14" fmla="*/ 29661 w 52635"/>
                    <a:gd name="connsiteY14" fmla="*/ 0 h 4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635" h="44879">
                      <a:moveTo>
                        <a:pt x="29661" y="0"/>
                      </a:moveTo>
                      <a:lnTo>
                        <a:pt x="14145" y="21412"/>
                      </a:lnTo>
                      <a:lnTo>
                        <a:pt x="17488" y="33488"/>
                      </a:lnTo>
                      <a:lnTo>
                        <a:pt x="10115" y="38199"/>
                      </a:lnTo>
                      <a:lnTo>
                        <a:pt x="4029" y="38199"/>
                      </a:lnTo>
                      <a:lnTo>
                        <a:pt x="0" y="38199"/>
                      </a:lnTo>
                      <a:lnTo>
                        <a:pt x="6687" y="44880"/>
                      </a:lnTo>
                      <a:lnTo>
                        <a:pt x="22889" y="44880"/>
                      </a:lnTo>
                      <a:lnTo>
                        <a:pt x="29661" y="38799"/>
                      </a:lnTo>
                      <a:lnTo>
                        <a:pt x="39091" y="44880"/>
                      </a:lnTo>
                      <a:lnTo>
                        <a:pt x="52635" y="32804"/>
                      </a:lnTo>
                      <a:lnTo>
                        <a:pt x="52635" y="15074"/>
                      </a:lnTo>
                      <a:lnTo>
                        <a:pt x="45177" y="5310"/>
                      </a:lnTo>
                      <a:lnTo>
                        <a:pt x="29661" y="0"/>
                      </a:lnTo>
                      <a:lnTo>
                        <a:pt x="29661" y="0"/>
                      </a:lnTo>
                      <a:close/>
                    </a:path>
                  </a:pathLst>
                </a:custGeom>
                <a:grpFill/>
                <a:ln w="8572" cap="flat">
                  <a:solidFill>
                    <a:schemeClr val="accent2">
                      <a:lumMod val="60000"/>
                      <a:lumOff val="4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28" name="Freeform 196">
                  <a:extLst>
                    <a:ext uri="{FF2B5EF4-FFF2-40B4-BE49-F238E27FC236}">
                      <a16:creationId xmlns:a16="http://schemas.microsoft.com/office/drawing/2014/main" id="{597926EF-6DD7-4324-2103-A939266488E1}"/>
                    </a:ext>
                  </a:extLst>
                </p:cNvPr>
                <p:cNvSpPr/>
                <p:nvPr/>
              </p:nvSpPr>
              <p:spPr>
                <a:xfrm>
                  <a:off x="797770" y="5697362"/>
                  <a:ext cx="101567" cy="77039"/>
                </a:xfrm>
                <a:custGeom>
                  <a:avLst/>
                  <a:gdLst>
                    <a:gd name="connsiteX0" fmla="*/ 31718 w 55549"/>
                    <a:gd name="connsiteY0" fmla="*/ 1028 h 46935"/>
                    <a:gd name="connsiteX1" fmla="*/ 31032 w 55549"/>
                    <a:gd name="connsiteY1" fmla="*/ 514 h 46935"/>
                    <a:gd name="connsiteX2" fmla="*/ 15259 w 55549"/>
                    <a:gd name="connsiteY2" fmla="*/ 22268 h 46935"/>
                    <a:gd name="connsiteX3" fmla="*/ 18602 w 55549"/>
                    <a:gd name="connsiteY3" fmla="*/ 34174 h 46935"/>
                    <a:gd name="connsiteX4" fmla="*/ 11916 w 55549"/>
                    <a:gd name="connsiteY4" fmla="*/ 38370 h 46935"/>
                    <a:gd name="connsiteX5" fmla="*/ 6087 w 55549"/>
                    <a:gd name="connsiteY5" fmla="*/ 38370 h 46935"/>
                    <a:gd name="connsiteX6" fmla="*/ 2057 w 55549"/>
                    <a:gd name="connsiteY6" fmla="*/ 38370 h 46935"/>
                    <a:gd name="connsiteX7" fmla="*/ 0 w 55549"/>
                    <a:gd name="connsiteY7" fmla="*/ 38370 h 46935"/>
                    <a:gd name="connsiteX8" fmla="*/ 8401 w 55549"/>
                    <a:gd name="connsiteY8" fmla="*/ 46764 h 46935"/>
                    <a:gd name="connsiteX9" fmla="*/ 25289 w 55549"/>
                    <a:gd name="connsiteY9" fmla="*/ 46764 h 46935"/>
                    <a:gd name="connsiteX10" fmla="*/ 31804 w 55549"/>
                    <a:gd name="connsiteY10" fmla="*/ 40940 h 46935"/>
                    <a:gd name="connsiteX11" fmla="*/ 41234 w 55549"/>
                    <a:gd name="connsiteY11" fmla="*/ 46935 h 46935"/>
                    <a:gd name="connsiteX12" fmla="*/ 55550 w 55549"/>
                    <a:gd name="connsiteY12" fmla="*/ 34174 h 46935"/>
                    <a:gd name="connsiteX13" fmla="*/ 55550 w 55549"/>
                    <a:gd name="connsiteY13" fmla="*/ 15759 h 46935"/>
                    <a:gd name="connsiteX14" fmla="*/ 47749 w 55549"/>
                    <a:gd name="connsiteY14" fmla="*/ 5653 h 46935"/>
                    <a:gd name="connsiteX15" fmla="*/ 31375 w 55549"/>
                    <a:gd name="connsiteY15" fmla="*/ 0 h 46935"/>
                    <a:gd name="connsiteX16" fmla="*/ 31032 w 55549"/>
                    <a:gd name="connsiteY16" fmla="*/ 514 h 46935"/>
                    <a:gd name="connsiteX17" fmla="*/ 31718 w 55549"/>
                    <a:gd name="connsiteY17" fmla="*/ 1028 h 46935"/>
                    <a:gd name="connsiteX18" fmla="*/ 31461 w 55549"/>
                    <a:gd name="connsiteY18" fmla="*/ 1799 h 46935"/>
                    <a:gd name="connsiteX19" fmla="*/ 46720 w 55549"/>
                    <a:gd name="connsiteY19" fmla="*/ 7109 h 46935"/>
                    <a:gd name="connsiteX20" fmla="*/ 53835 w 55549"/>
                    <a:gd name="connsiteY20" fmla="*/ 16359 h 46935"/>
                    <a:gd name="connsiteX21" fmla="*/ 53835 w 55549"/>
                    <a:gd name="connsiteY21" fmla="*/ 33488 h 46935"/>
                    <a:gd name="connsiteX22" fmla="*/ 41062 w 55549"/>
                    <a:gd name="connsiteY22" fmla="*/ 44880 h 46935"/>
                    <a:gd name="connsiteX23" fmla="*/ 31633 w 55549"/>
                    <a:gd name="connsiteY23" fmla="*/ 38799 h 46935"/>
                    <a:gd name="connsiteX24" fmla="*/ 24689 w 55549"/>
                    <a:gd name="connsiteY24" fmla="*/ 45051 h 46935"/>
                    <a:gd name="connsiteX25" fmla="*/ 9087 w 55549"/>
                    <a:gd name="connsiteY25" fmla="*/ 45051 h 46935"/>
                    <a:gd name="connsiteX26" fmla="*/ 4029 w 55549"/>
                    <a:gd name="connsiteY26" fmla="*/ 39998 h 46935"/>
                    <a:gd name="connsiteX27" fmla="*/ 6087 w 55549"/>
                    <a:gd name="connsiteY27" fmla="*/ 39998 h 46935"/>
                    <a:gd name="connsiteX28" fmla="*/ 12173 w 55549"/>
                    <a:gd name="connsiteY28" fmla="*/ 39998 h 46935"/>
                    <a:gd name="connsiteX29" fmla="*/ 12430 w 55549"/>
                    <a:gd name="connsiteY29" fmla="*/ 39998 h 46935"/>
                    <a:gd name="connsiteX30" fmla="*/ 20574 w 55549"/>
                    <a:gd name="connsiteY30" fmla="*/ 34859 h 46935"/>
                    <a:gd name="connsiteX31" fmla="*/ 17145 w 55549"/>
                    <a:gd name="connsiteY31" fmla="*/ 22611 h 46935"/>
                    <a:gd name="connsiteX32" fmla="*/ 32404 w 55549"/>
                    <a:gd name="connsiteY32" fmla="*/ 1542 h 46935"/>
                    <a:gd name="connsiteX33" fmla="*/ 31718 w 55549"/>
                    <a:gd name="connsiteY33" fmla="*/ 1028 h 46935"/>
                    <a:gd name="connsiteX34" fmla="*/ 31461 w 55549"/>
                    <a:gd name="connsiteY34" fmla="*/ 1799 h 46935"/>
                    <a:gd name="connsiteX35" fmla="*/ 31718 w 55549"/>
                    <a:gd name="connsiteY35" fmla="*/ 1028 h 46935"/>
                    <a:gd name="connsiteX36" fmla="*/ 31718 w 55549"/>
                    <a:gd name="connsiteY36" fmla="*/ 1028 h 46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5549" h="46935">
                      <a:moveTo>
                        <a:pt x="31718" y="1028"/>
                      </a:moveTo>
                      <a:lnTo>
                        <a:pt x="31032" y="514"/>
                      </a:lnTo>
                      <a:lnTo>
                        <a:pt x="15259" y="22268"/>
                      </a:lnTo>
                      <a:lnTo>
                        <a:pt x="18602" y="34174"/>
                      </a:lnTo>
                      <a:lnTo>
                        <a:pt x="11916" y="38370"/>
                      </a:lnTo>
                      <a:lnTo>
                        <a:pt x="6087" y="38370"/>
                      </a:lnTo>
                      <a:lnTo>
                        <a:pt x="2057" y="38370"/>
                      </a:lnTo>
                      <a:lnTo>
                        <a:pt x="0" y="38370"/>
                      </a:lnTo>
                      <a:lnTo>
                        <a:pt x="8401" y="46764"/>
                      </a:lnTo>
                      <a:lnTo>
                        <a:pt x="25289" y="46764"/>
                      </a:lnTo>
                      <a:lnTo>
                        <a:pt x="31804" y="40940"/>
                      </a:lnTo>
                      <a:lnTo>
                        <a:pt x="41234" y="46935"/>
                      </a:lnTo>
                      <a:lnTo>
                        <a:pt x="55550" y="34174"/>
                      </a:lnTo>
                      <a:lnTo>
                        <a:pt x="55550" y="15759"/>
                      </a:lnTo>
                      <a:lnTo>
                        <a:pt x="47749" y="5653"/>
                      </a:lnTo>
                      <a:lnTo>
                        <a:pt x="31375" y="0"/>
                      </a:lnTo>
                      <a:lnTo>
                        <a:pt x="31032" y="514"/>
                      </a:lnTo>
                      <a:lnTo>
                        <a:pt x="31718" y="1028"/>
                      </a:lnTo>
                      <a:lnTo>
                        <a:pt x="31461" y="1799"/>
                      </a:lnTo>
                      <a:lnTo>
                        <a:pt x="46720" y="7109"/>
                      </a:lnTo>
                      <a:lnTo>
                        <a:pt x="53835" y="16359"/>
                      </a:lnTo>
                      <a:lnTo>
                        <a:pt x="53835" y="33488"/>
                      </a:lnTo>
                      <a:lnTo>
                        <a:pt x="41062" y="44880"/>
                      </a:lnTo>
                      <a:lnTo>
                        <a:pt x="31633" y="38799"/>
                      </a:lnTo>
                      <a:lnTo>
                        <a:pt x="24689" y="45051"/>
                      </a:lnTo>
                      <a:lnTo>
                        <a:pt x="9087" y="45051"/>
                      </a:lnTo>
                      <a:lnTo>
                        <a:pt x="4029" y="39998"/>
                      </a:lnTo>
                      <a:lnTo>
                        <a:pt x="6087" y="39998"/>
                      </a:lnTo>
                      <a:lnTo>
                        <a:pt x="12173" y="39998"/>
                      </a:lnTo>
                      <a:lnTo>
                        <a:pt x="12430" y="39998"/>
                      </a:lnTo>
                      <a:lnTo>
                        <a:pt x="20574" y="34859"/>
                      </a:lnTo>
                      <a:lnTo>
                        <a:pt x="17145" y="22611"/>
                      </a:lnTo>
                      <a:lnTo>
                        <a:pt x="32404" y="1542"/>
                      </a:lnTo>
                      <a:lnTo>
                        <a:pt x="31718" y="1028"/>
                      </a:lnTo>
                      <a:lnTo>
                        <a:pt x="31461" y="1799"/>
                      </a:lnTo>
                      <a:lnTo>
                        <a:pt x="31718" y="1028"/>
                      </a:lnTo>
                      <a:lnTo>
                        <a:pt x="31718" y="1028"/>
                      </a:lnTo>
                      <a:close/>
                    </a:path>
                  </a:pathLst>
                </a:custGeom>
                <a:grpFill/>
                <a:ln w="8572" cap="flat">
                  <a:solidFill>
                    <a:schemeClr val="accent2">
                      <a:lumMod val="60000"/>
                      <a:lumOff val="4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grpSp>
          <p:sp>
            <p:nvSpPr>
              <p:cNvPr id="129" name="Freeform 197">
                <a:extLst>
                  <a:ext uri="{FF2B5EF4-FFF2-40B4-BE49-F238E27FC236}">
                    <a16:creationId xmlns:a16="http://schemas.microsoft.com/office/drawing/2014/main" id="{132B357D-A8E0-CF3B-BD50-4B84733136EF}"/>
                  </a:ext>
                </a:extLst>
              </p:cNvPr>
              <p:cNvSpPr/>
              <p:nvPr/>
            </p:nvSpPr>
            <p:spPr>
              <a:xfrm>
                <a:off x="2722937" y="5020475"/>
                <a:ext cx="1312153" cy="913654"/>
              </a:xfrm>
              <a:custGeom>
                <a:avLst/>
                <a:gdLst>
                  <a:gd name="connsiteX0" fmla="*/ 687336 w 717635"/>
                  <a:gd name="connsiteY0" fmla="*/ 102436 h 556629"/>
                  <a:gd name="connsiteX1" fmla="*/ 686908 w 717635"/>
                  <a:gd name="connsiteY1" fmla="*/ 108602 h 556629"/>
                  <a:gd name="connsiteX2" fmla="*/ 688622 w 717635"/>
                  <a:gd name="connsiteY2" fmla="*/ 115711 h 556629"/>
                  <a:gd name="connsiteX3" fmla="*/ 715282 w 717635"/>
                  <a:gd name="connsiteY3" fmla="*/ 172924 h 556629"/>
                  <a:gd name="connsiteX4" fmla="*/ 708939 w 717635"/>
                  <a:gd name="connsiteY4" fmla="*/ 180119 h 556629"/>
                  <a:gd name="connsiteX5" fmla="*/ 717597 w 717635"/>
                  <a:gd name="connsiteY5" fmla="*/ 214464 h 556629"/>
                  <a:gd name="connsiteX6" fmla="*/ 716568 w 717635"/>
                  <a:gd name="connsiteY6" fmla="*/ 225085 h 556629"/>
                  <a:gd name="connsiteX7" fmla="*/ 690851 w 717635"/>
                  <a:gd name="connsiteY7" fmla="*/ 235791 h 556629"/>
                  <a:gd name="connsiteX8" fmla="*/ 699423 w 717635"/>
                  <a:gd name="connsiteY8" fmla="*/ 291976 h 556629"/>
                  <a:gd name="connsiteX9" fmla="*/ 697366 w 717635"/>
                  <a:gd name="connsiteY9" fmla="*/ 306022 h 556629"/>
                  <a:gd name="connsiteX10" fmla="*/ 670362 w 717635"/>
                  <a:gd name="connsiteY10" fmla="*/ 291291 h 556629"/>
                  <a:gd name="connsiteX11" fmla="*/ 657075 w 717635"/>
                  <a:gd name="connsiteY11" fmla="*/ 291462 h 556629"/>
                  <a:gd name="connsiteX12" fmla="*/ 647988 w 717635"/>
                  <a:gd name="connsiteY12" fmla="*/ 292832 h 556629"/>
                  <a:gd name="connsiteX13" fmla="*/ 645674 w 717635"/>
                  <a:gd name="connsiteY13" fmla="*/ 298656 h 556629"/>
                  <a:gd name="connsiteX14" fmla="*/ 657675 w 717635"/>
                  <a:gd name="connsiteY14" fmla="*/ 317413 h 556629"/>
                  <a:gd name="connsiteX15" fmla="*/ 665305 w 717635"/>
                  <a:gd name="connsiteY15" fmla="*/ 318441 h 556629"/>
                  <a:gd name="connsiteX16" fmla="*/ 662219 w 717635"/>
                  <a:gd name="connsiteY16" fmla="*/ 334543 h 556629"/>
                  <a:gd name="connsiteX17" fmla="*/ 670020 w 717635"/>
                  <a:gd name="connsiteY17" fmla="*/ 335657 h 556629"/>
                  <a:gd name="connsiteX18" fmla="*/ 675678 w 717635"/>
                  <a:gd name="connsiteY18" fmla="*/ 359810 h 556629"/>
                  <a:gd name="connsiteX19" fmla="*/ 682621 w 717635"/>
                  <a:gd name="connsiteY19" fmla="*/ 358525 h 556629"/>
                  <a:gd name="connsiteX20" fmla="*/ 688108 w 717635"/>
                  <a:gd name="connsiteY20" fmla="*/ 364863 h 556629"/>
                  <a:gd name="connsiteX21" fmla="*/ 648674 w 717635"/>
                  <a:gd name="connsiteY21" fmla="*/ 372571 h 556629"/>
                  <a:gd name="connsiteX22" fmla="*/ 644474 w 717635"/>
                  <a:gd name="connsiteY22" fmla="*/ 397580 h 556629"/>
                  <a:gd name="connsiteX23" fmla="*/ 572465 w 717635"/>
                  <a:gd name="connsiteY23" fmla="*/ 388502 h 556629"/>
                  <a:gd name="connsiteX24" fmla="*/ 564406 w 717635"/>
                  <a:gd name="connsiteY24" fmla="*/ 389615 h 556629"/>
                  <a:gd name="connsiteX25" fmla="*/ 559949 w 717635"/>
                  <a:gd name="connsiteY25" fmla="*/ 402462 h 556629"/>
                  <a:gd name="connsiteX26" fmla="*/ 507657 w 717635"/>
                  <a:gd name="connsiteY26" fmla="*/ 368374 h 556629"/>
                  <a:gd name="connsiteX27" fmla="*/ 482968 w 717635"/>
                  <a:gd name="connsiteY27" fmla="*/ 363064 h 556629"/>
                  <a:gd name="connsiteX28" fmla="*/ 475767 w 717635"/>
                  <a:gd name="connsiteY28" fmla="*/ 363407 h 556629"/>
                  <a:gd name="connsiteX29" fmla="*/ 443791 w 717635"/>
                  <a:gd name="connsiteY29" fmla="*/ 375140 h 556629"/>
                  <a:gd name="connsiteX30" fmla="*/ 422960 w 717635"/>
                  <a:gd name="connsiteY30" fmla="*/ 380108 h 556629"/>
                  <a:gd name="connsiteX31" fmla="*/ 406930 w 717635"/>
                  <a:gd name="connsiteY31" fmla="*/ 394411 h 556629"/>
                  <a:gd name="connsiteX32" fmla="*/ 390899 w 717635"/>
                  <a:gd name="connsiteY32" fmla="*/ 396810 h 556629"/>
                  <a:gd name="connsiteX33" fmla="*/ 385670 w 717635"/>
                  <a:gd name="connsiteY33" fmla="*/ 404947 h 556629"/>
                  <a:gd name="connsiteX34" fmla="*/ 376840 w 717635"/>
                  <a:gd name="connsiteY34" fmla="*/ 424646 h 556629"/>
                  <a:gd name="connsiteX35" fmla="*/ 377869 w 717635"/>
                  <a:gd name="connsiteY35" fmla="*/ 435352 h 556629"/>
                  <a:gd name="connsiteX36" fmla="*/ 367582 w 717635"/>
                  <a:gd name="connsiteY36" fmla="*/ 445372 h 556629"/>
                  <a:gd name="connsiteX37" fmla="*/ 376840 w 717635"/>
                  <a:gd name="connsiteY37" fmla="*/ 456849 h 556629"/>
                  <a:gd name="connsiteX38" fmla="*/ 371782 w 717635"/>
                  <a:gd name="connsiteY38" fmla="*/ 469782 h 556629"/>
                  <a:gd name="connsiteX39" fmla="*/ 354037 w 717635"/>
                  <a:gd name="connsiteY39" fmla="*/ 476206 h 556629"/>
                  <a:gd name="connsiteX40" fmla="*/ 351808 w 717635"/>
                  <a:gd name="connsiteY40" fmla="*/ 481259 h 556629"/>
                  <a:gd name="connsiteX41" fmla="*/ 353266 w 717635"/>
                  <a:gd name="connsiteY41" fmla="*/ 497533 h 556629"/>
                  <a:gd name="connsiteX42" fmla="*/ 324891 w 717635"/>
                  <a:gd name="connsiteY42" fmla="*/ 491794 h 556629"/>
                  <a:gd name="connsiteX43" fmla="*/ 305946 w 717635"/>
                  <a:gd name="connsiteY43" fmla="*/ 474835 h 556629"/>
                  <a:gd name="connsiteX44" fmla="*/ 278599 w 717635"/>
                  <a:gd name="connsiteY44" fmla="*/ 470125 h 556629"/>
                  <a:gd name="connsiteX45" fmla="*/ 275685 w 717635"/>
                  <a:gd name="connsiteY45" fmla="*/ 462759 h 556629"/>
                  <a:gd name="connsiteX46" fmla="*/ 269855 w 717635"/>
                  <a:gd name="connsiteY46" fmla="*/ 459933 h 556629"/>
                  <a:gd name="connsiteX47" fmla="*/ 264283 w 717635"/>
                  <a:gd name="connsiteY47" fmla="*/ 457877 h 556629"/>
                  <a:gd name="connsiteX48" fmla="*/ 265569 w 717635"/>
                  <a:gd name="connsiteY48" fmla="*/ 466271 h 556629"/>
                  <a:gd name="connsiteX49" fmla="*/ 260340 w 717635"/>
                  <a:gd name="connsiteY49" fmla="*/ 471409 h 556629"/>
                  <a:gd name="connsiteX50" fmla="*/ 245424 w 717635"/>
                  <a:gd name="connsiteY50" fmla="*/ 457020 h 556629"/>
                  <a:gd name="connsiteX51" fmla="*/ 234365 w 717635"/>
                  <a:gd name="connsiteY51" fmla="*/ 454793 h 556629"/>
                  <a:gd name="connsiteX52" fmla="*/ 217306 w 717635"/>
                  <a:gd name="connsiteY52" fmla="*/ 455051 h 556629"/>
                  <a:gd name="connsiteX53" fmla="*/ 197075 w 717635"/>
                  <a:gd name="connsiteY53" fmla="*/ 464900 h 556629"/>
                  <a:gd name="connsiteX54" fmla="*/ 166385 w 717635"/>
                  <a:gd name="connsiteY54" fmla="*/ 463273 h 556629"/>
                  <a:gd name="connsiteX55" fmla="*/ 152241 w 717635"/>
                  <a:gd name="connsiteY55" fmla="*/ 492137 h 556629"/>
                  <a:gd name="connsiteX56" fmla="*/ 129266 w 717635"/>
                  <a:gd name="connsiteY56" fmla="*/ 497447 h 556629"/>
                  <a:gd name="connsiteX57" fmla="*/ 116408 w 717635"/>
                  <a:gd name="connsiteY57" fmla="*/ 514919 h 556629"/>
                  <a:gd name="connsiteX58" fmla="*/ 93176 w 717635"/>
                  <a:gd name="connsiteY58" fmla="*/ 523398 h 556629"/>
                  <a:gd name="connsiteX59" fmla="*/ 90947 w 717635"/>
                  <a:gd name="connsiteY59" fmla="*/ 526910 h 556629"/>
                  <a:gd name="connsiteX60" fmla="*/ 105863 w 717635"/>
                  <a:gd name="connsiteY60" fmla="*/ 540613 h 556629"/>
                  <a:gd name="connsiteX61" fmla="*/ 85718 w 717635"/>
                  <a:gd name="connsiteY61" fmla="*/ 556630 h 556629"/>
                  <a:gd name="connsiteX62" fmla="*/ 69430 w 717635"/>
                  <a:gd name="connsiteY62" fmla="*/ 528366 h 556629"/>
                  <a:gd name="connsiteX63" fmla="*/ 51428 w 717635"/>
                  <a:gd name="connsiteY63" fmla="*/ 517403 h 556629"/>
                  <a:gd name="connsiteX64" fmla="*/ 36769 w 717635"/>
                  <a:gd name="connsiteY64" fmla="*/ 512435 h 556629"/>
                  <a:gd name="connsiteX65" fmla="*/ 22882 w 717635"/>
                  <a:gd name="connsiteY65" fmla="*/ 529137 h 556629"/>
                  <a:gd name="connsiteX66" fmla="*/ 5737 w 717635"/>
                  <a:gd name="connsiteY66" fmla="*/ 533505 h 556629"/>
                  <a:gd name="connsiteX67" fmla="*/ 336 w 717635"/>
                  <a:gd name="connsiteY67" fmla="*/ 523570 h 556629"/>
                  <a:gd name="connsiteX68" fmla="*/ 5222 w 717635"/>
                  <a:gd name="connsiteY68" fmla="*/ 508410 h 556629"/>
                  <a:gd name="connsiteX69" fmla="*/ 13109 w 717635"/>
                  <a:gd name="connsiteY69" fmla="*/ 502500 h 556629"/>
                  <a:gd name="connsiteX70" fmla="*/ 37883 w 717635"/>
                  <a:gd name="connsiteY70" fmla="*/ 492137 h 556629"/>
                  <a:gd name="connsiteX71" fmla="*/ 49285 w 717635"/>
                  <a:gd name="connsiteY71" fmla="*/ 498988 h 556629"/>
                  <a:gd name="connsiteX72" fmla="*/ 54171 w 717635"/>
                  <a:gd name="connsiteY72" fmla="*/ 496076 h 556629"/>
                  <a:gd name="connsiteX73" fmla="*/ 95919 w 717635"/>
                  <a:gd name="connsiteY73" fmla="*/ 456078 h 556629"/>
                  <a:gd name="connsiteX74" fmla="*/ 120694 w 717635"/>
                  <a:gd name="connsiteY74" fmla="*/ 431925 h 556629"/>
                  <a:gd name="connsiteX75" fmla="*/ 121808 w 717635"/>
                  <a:gd name="connsiteY75" fmla="*/ 408030 h 556629"/>
                  <a:gd name="connsiteX76" fmla="*/ 145983 w 717635"/>
                  <a:gd name="connsiteY76" fmla="*/ 401863 h 556629"/>
                  <a:gd name="connsiteX77" fmla="*/ 166728 w 717635"/>
                  <a:gd name="connsiteY77" fmla="*/ 392270 h 556629"/>
                  <a:gd name="connsiteX78" fmla="*/ 171186 w 717635"/>
                  <a:gd name="connsiteY78" fmla="*/ 373685 h 556629"/>
                  <a:gd name="connsiteX79" fmla="*/ 205047 w 717635"/>
                  <a:gd name="connsiteY79" fmla="*/ 348846 h 556629"/>
                  <a:gd name="connsiteX80" fmla="*/ 208305 w 717635"/>
                  <a:gd name="connsiteY80" fmla="*/ 340710 h 556629"/>
                  <a:gd name="connsiteX81" fmla="*/ 209076 w 717635"/>
                  <a:gd name="connsiteY81" fmla="*/ 308335 h 556629"/>
                  <a:gd name="connsiteX82" fmla="*/ 210705 w 717635"/>
                  <a:gd name="connsiteY82" fmla="*/ 302853 h 556629"/>
                  <a:gd name="connsiteX83" fmla="*/ 214906 w 717635"/>
                  <a:gd name="connsiteY83" fmla="*/ 287694 h 556629"/>
                  <a:gd name="connsiteX84" fmla="*/ 245424 w 717635"/>
                  <a:gd name="connsiteY84" fmla="*/ 294288 h 556629"/>
                  <a:gd name="connsiteX85" fmla="*/ 257425 w 717635"/>
                  <a:gd name="connsiteY85" fmla="*/ 283925 h 556629"/>
                  <a:gd name="connsiteX86" fmla="*/ 268741 w 717635"/>
                  <a:gd name="connsiteY86" fmla="*/ 270307 h 556629"/>
                  <a:gd name="connsiteX87" fmla="*/ 261454 w 717635"/>
                  <a:gd name="connsiteY87" fmla="*/ 251978 h 556629"/>
                  <a:gd name="connsiteX88" fmla="*/ 268312 w 717635"/>
                  <a:gd name="connsiteY88" fmla="*/ 241786 h 556629"/>
                  <a:gd name="connsiteX89" fmla="*/ 324548 w 717635"/>
                  <a:gd name="connsiteY89" fmla="*/ 232450 h 556629"/>
                  <a:gd name="connsiteX90" fmla="*/ 337407 w 717635"/>
                  <a:gd name="connsiteY90" fmla="*/ 230651 h 556629"/>
                  <a:gd name="connsiteX91" fmla="*/ 345122 w 717635"/>
                  <a:gd name="connsiteY91" fmla="*/ 231508 h 556629"/>
                  <a:gd name="connsiteX92" fmla="*/ 351808 w 717635"/>
                  <a:gd name="connsiteY92" fmla="*/ 233136 h 556629"/>
                  <a:gd name="connsiteX93" fmla="*/ 368439 w 717635"/>
                  <a:gd name="connsiteY93" fmla="*/ 234848 h 556629"/>
                  <a:gd name="connsiteX94" fmla="*/ 375811 w 717635"/>
                  <a:gd name="connsiteY94" fmla="*/ 234762 h 556629"/>
                  <a:gd name="connsiteX95" fmla="*/ 396814 w 717635"/>
                  <a:gd name="connsiteY95" fmla="*/ 245468 h 556629"/>
                  <a:gd name="connsiteX96" fmla="*/ 410016 w 717635"/>
                  <a:gd name="connsiteY96" fmla="*/ 246154 h 556629"/>
                  <a:gd name="connsiteX97" fmla="*/ 465566 w 717635"/>
                  <a:gd name="connsiteY97" fmla="*/ 238617 h 556629"/>
                  <a:gd name="connsiteX98" fmla="*/ 473367 w 717635"/>
                  <a:gd name="connsiteY98" fmla="*/ 234334 h 556629"/>
                  <a:gd name="connsiteX99" fmla="*/ 470966 w 717635"/>
                  <a:gd name="connsiteY99" fmla="*/ 209068 h 556629"/>
                  <a:gd name="connsiteX100" fmla="*/ 473881 w 717635"/>
                  <a:gd name="connsiteY100" fmla="*/ 203672 h 556629"/>
                  <a:gd name="connsiteX101" fmla="*/ 514000 w 717635"/>
                  <a:gd name="connsiteY101" fmla="*/ 159906 h 556629"/>
                  <a:gd name="connsiteX102" fmla="*/ 517686 w 717635"/>
                  <a:gd name="connsiteY102" fmla="*/ 155795 h 556629"/>
                  <a:gd name="connsiteX103" fmla="*/ 522658 w 717635"/>
                  <a:gd name="connsiteY103" fmla="*/ 151341 h 556629"/>
                  <a:gd name="connsiteX104" fmla="*/ 526002 w 717635"/>
                  <a:gd name="connsiteY104" fmla="*/ 147316 h 556629"/>
                  <a:gd name="connsiteX105" fmla="*/ 543490 w 717635"/>
                  <a:gd name="connsiteY105" fmla="*/ 124105 h 556629"/>
                  <a:gd name="connsiteX106" fmla="*/ 554291 w 717635"/>
                  <a:gd name="connsiteY106" fmla="*/ 106204 h 556629"/>
                  <a:gd name="connsiteX107" fmla="*/ 550433 w 717635"/>
                  <a:gd name="connsiteY107" fmla="*/ 103464 h 556629"/>
                  <a:gd name="connsiteX108" fmla="*/ 533545 w 717635"/>
                  <a:gd name="connsiteY108" fmla="*/ 119137 h 556629"/>
                  <a:gd name="connsiteX109" fmla="*/ 531917 w 717635"/>
                  <a:gd name="connsiteY109" fmla="*/ 73915 h 556629"/>
                  <a:gd name="connsiteX110" fmla="*/ 556948 w 717635"/>
                  <a:gd name="connsiteY110" fmla="*/ 59012 h 556629"/>
                  <a:gd name="connsiteX111" fmla="*/ 563721 w 717635"/>
                  <a:gd name="connsiteY111" fmla="*/ 53873 h 556629"/>
                  <a:gd name="connsiteX112" fmla="*/ 562606 w 717635"/>
                  <a:gd name="connsiteY112" fmla="*/ 26208 h 556629"/>
                  <a:gd name="connsiteX113" fmla="*/ 583352 w 717635"/>
                  <a:gd name="connsiteY113" fmla="*/ 27408 h 556629"/>
                  <a:gd name="connsiteX114" fmla="*/ 593639 w 717635"/>
                  <a:gd name="connsiteY114" fmla="*/ 36658 h 556629"/>
                  <a:gd name="connsiteX115" fmla="*/ 617985 w 717635"/>
                  <a:gd name="connsiteY115" fmla="*/ 27322 h 556629"/>
                  <a:gd name="connsiteX116" fmla="*/ 671648 w 717635"/>
                  <a:gd name="connsiteY116" fmla="*/ 24239 h 556629"/>
                  <a:gd name="connsiteX117" fmla="*/ 672591 w 717635"/>
                  <a:gd name="connsiteY117" fmla="*/ 21326 h 556629"/>
                  <a:gd name="connsiteX118" fmla="*/ 662305 w 717635"/>
                  <a:gd name="connsiteY118" fmla="*/ 7880 h 556629"/>
                  <a:gd name="connsiteX119" fmla="*/ 677906 w 717635"/>
                  <a:gd name="connsiteY119" fmla="*/ 0 h 556629"/>
                  <a:gd name="connsiteX120" fmla="*/ 692737 w 717635"/>
                  <a:gd name="connsiteY120" fmla="*/ 15417 h 556629"/>
                  <a:gd name="connsiteX121" fmla="*/ 695308 w 717635"/>
                  <a:gd name="connsiteY121" fmla="*/ 29891 h 556629"/>
                  <a:gd name="connsiteX122" fmla="*/ 687079 w 717635"/>
                  <a:gd name="connsiteY122" fmla="*/ 102693 h 556629"/>
                  <a:gd name="connsiteX123" fmla="*/ 687079 w 717635"/>
                  <a:gd name="connsiteY123" fmla="*/ 102693 h 556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717635" h="556629">
                    <a:moveTo>
                      <a:pt x="687336" y="102436"/>
                    </a:moveTo>
                    <a:cubicBezTo>
                      <a:pt x="687336" y="102436"/>
                      <a:pt x="686993" y="105605"/>
                      <a:pt x="686908" y="108602"/>
                    </a:cubicBezTo>
                    <a:cubicBezTo>
                      <a:pt x="686908" y="111600"/>
                      <a:pt x="688622" y="115711"/>
                      <a:pt x="688622" y="115711"/>
                    </a:cubicBezTo>
                    <a:cubicBezTo>
                      <a:pt x="697537" y="134811"/>
                      <a:pt x="705596" y="154253"/>
                      <a:pt x="715282" y="172924"/>
                    </a:cubicBezTo>
                    <a:cubicBezTo>
                      <a:pt x="713139" y="175323"/>
                      <a:pt x="710996" y="177721"/>
                      <a:pt x="708939" y="180119"/>
                    </a:cubicBezTo>
                    <a:cubicBezTo>
                      <a:pt x="711596" y="191596"/>
                      <a:pt x="718197" y="202302"/>
                      <a:pt x="717597" y="214464"/>
                    </a:cubicBezTo>
                    <a:cubicBezTo>
                      <a:pt x="717426" y="217976"/>
                      <a:pt x="717940" y="221744"/>
                      <a:pt x="716568" y="225085"/>
                    </a:cubicBezTo>
                    <a:cubicBezTo>
                      <a:pt x="708253" y="229281"/>
                      <a:pt x="699080" y="231422"/>
                      <a:pt x="690851" y="235791"/>
                    </a:cubicBezTo>
                    <a:cubicBezTo>
                      <a:pt x="693851" y="254462"/>
                      <a:pt x="696680" y="273219"/>
                      <a:pt x="699423" y="291976"/>
                    </a:cubicBezTo>
                    <a:cubicBezTo>
                      <a:pt x="700023" y="296772"/>
                      <a:pt x="702509" y="302767"/>
                      <a:pt x="697366" y="306022"/>
                    </a:cubicBezTo>
                    <a:cubicBezTo>
                      <a:pt x="688108" y="301569"/>
                      <a:pt x="679535" y="295916"/>
                      <a:pt x="670362" y="291291"/>
                    </a:cubicBezTo>
                    <a:cubicBezTo>
                      <a:pt x="666162" y="288978"/>
                      <a:pt x="661447" y="291034"/>
                      <a:pt x="657075" y="291462"/>
                    </a:cubicBezTo>
                    <a:cubicBezTo>
                      <a:pt x="651846" y="292490"/>
                      <a:pt x="647988" y="292832"/>
                      <a:pt x="647988" y="292832"/>
                    </a:cubicBezTo>
                    <a:cubicBezTo>
                      <a:pt x="644559" y="294032"/>
                      <a:pt x="644045" y="296001"/>
                      <a:pt x="645674" y="298656"/>
                    </a:cubicBezTo>
                    <a:cubicBezTo>
                      <a:pt x="649874" y="304738"/>
                      <a:pt x="653646" y="311161"/>
                      <a:pt x="657675" y="317413"/>
                    </a:cubicBezTo>
                    <a:cubicBezTo>
                      <a:pt x="660247" y="317756"/>
                      <a:pt x="662733" y="318099"/>
                      <a:pt x="665305" y="318441"/>
                    </a:cubicBezTo>
                    <a:cubicBezTo>
                      <a:pt x="664019" y="323751"/>
                      <a:pt x="662733" y="329062"/>
                      <a:pt x="662219" y="334543"/>
                    </a:cubicBezTo>
                    <a:cubicBezTo>
                      <a:pt x="664790" y="334886"/>
                      <a:pt x="667362" y="335228"/>
                      <a:pt x="670020" y="335657"/>
                    </a:cubicBezTo>
                    <a:cubicBezTo>
                      <a:pt x="671906" y="343708"/>
                      <a:pt x="673277" y="351844"/>
                      <a:pt x="675678" y="359810"/>
                    </a:cubicBezTo>
                    <a:cubicBezTo>
                      <a:pt x="677992" y="359381"/>
                      <a:pt x="680307" y="358782"/>
                      <a:pt x="682621" y="358525"/>
                    </a:cubicBezTo>
                    <a:cubicBezTo>
                      <a:pt x="684936" y="360152"/>
                      <a:pt x="686479" y="362636"/>
                      <a:pt x="688108" y="364863"/>
                    </a:cubicBezTo>
                    <a:cubicBezTo>
                      <a:pt x="675678" y="370258"/>
                      <a:pt x="661361" y="368203"/>
                      <a:pt x="648674" y="372571"/>
                    </a:cubicBezTo>
                    <a:cubicBezTo>
                      <a:pt x="644645" y="380108"/>
                      <a:pt x="646445" y="389358"/>
                      <a:pt x="644474" y="397580"/>
                    </a:cubicBezTo>
                    <a:cubicBezTo>
                      <a:pt x="620385" y="395182"/>
                      <a:pt x="596468" y="391157"/>
                      <a:pt x="572465" y="388502"/>
                    </a:cubicBezTo>
                    <a:cubicBezTo>
                      <a:pt x="569807" y="388331"/>
                      <a:pt x="566807" y="387902"/>
                      <a:pt x="564406" y="389615"/>
                    </a:cubicBezTo>
                    <a:cubicBezTo>
                      <a:pt x="562349" y="393641"/>
                      <a:pt x="561406" y="398180"/>
                      <a:pt x="559949" y="402462"/>
                    </a:cubicBezTo>
                    <a:cubicBezTo>
                      <a:pt x="542032" y="391756"/>
                      <a:pt x="525230" y="379509"/>
                      <a:pt x="507657" y="368374"/>
                    </a:cubicBezTo>
                    <a:cubicBezTo>
                      <a:pt x="500113" y="364178"/>
                      <a:pt x="491026" y="365634"/>
                      <a:pt x="482968" y="363064"/>
                    </a:cubicBezTo>
                    <a:cubicBezTo>
                      <a:pt x="482968" y="363064"/>
                      <a:pt x="477396" y="362379"/>
                      <a:pt x="475767" y="363407"/>
                    </a:cubicBezTo>
                    <a:cubicBezTo>
                      <a:pt x="465223" y="367689"/>
                      <a:pt x="455021" y="372914"/>
                      <a:pt x="443791" y="375140"/>
                    </a:cubicBezTo>
                    <a:cubicBezTo>
                      <a:pt x="436848" y="376854"/>
                      <a:pt x="429818" y="378053"/>
                      <a:pt x="422960" y="380108"/>
                    </a:cubicBezTo>
                    <a:cubicBezTo>
                      <a:pt x="415588" y="381992"/>
                      <a:pt x="412759" y="390129"/>
                      <a:pt x="406930" y="394411"/>
                    </a:cubicBezTo>
                    <a:cubicBezTo>
                      <a:pt x="401700" y="395953"/>
                      <a:pt x="395957" y="394754"/>
                      <a:pt x="390899" y="396810"/>
                    </a:cubicBezTo>
                    <a:cubicBezTo>
                      <a:pt x="388070" y="398608"/>
                      <a:pt x="387041" y="402120"/>
                      <a:pt x="385670" y="404947"/>
                    </a:cubicBezTo>
                    <a:cubicBezTo>
                      <a:pt x="382927" y="411627"/>
                      <a:pt x="379498" y="417965"/>
                      <a:pt x="376840" y="424646"/>
                    </a:cubicBezTo>
                    <a:cubicBezTo>
                      <a:pt x="375211" y="428157"/>
                      <a:pt x="377183" y="431840"/>
                      <a:pt x="377869" y="435352"/>
                    </a:cubicBezTo>
                    <a:cubicBezTo>
                      <a:pt x="374526" y="438606"/>
                      <a:pt x="368953" y="440576"/>
                      <a:pt x="367582" y="445372"/>
                    </a:cubicBezTo>
                    <a:cubicBezTo>
                      <a:pt x="369211" y="450083"/>
                      <a:pt x="373754" y="453081"/>
                      <a:pt x="376840" y="456849"/>
                    </a:cubicBezTo>
                    <a:cubicBezTo>
                      <a:pt x="375297" y="461217"/>
                      <a:pt x="374183" y="465757"/>
                      <a:pt x="371782" y="469782"/>
                    </a:cubicBezTo>
                    <a:cubicBezTo>
                      <a:pt x="366382" y="473208"/>
                      <a:pt x="359695" y="473294"/>
                      <a:pt x="354037" y="476206"/>
                    </a:cubicBezTo>
                    <a:cubicBezTo>
                      <a:pt x="352237" y="477062"/>
                      <a:pt x="351551" y="479375"/>
                      <a:pt x="351808" y="481259"/>
                    </a:cubicBezTo>
                    <a:cubicBezTo>
                      <a:pt x="352323" y="486655"/>
                      <a:pt x="353180" y="492051"/>
                      <a:pt x="353266" y="497533"/>
                    </a:cubicBezTo>
                    <a:cubicBezTo>
                      <a:pt x="343750" y="496076"/>
                      <a:pt x="334321" y="493935"/>
                      <a:pt x="324891" y="491794"/>
                    </a:cubicBezTo>
                    <a:cubicBezTo>
                      <a:pt x="315375" y="490338"/>
                      <a:pt x="315375" y="476549"/>
                      <a:pt x="305946" y="474835"/>
                    </a:cubicBezTo>
                    <a:cubicBezTo>
                      <a:pt x="296859" y="473037"/>
                      <a:pt x="287686" y="471838"/>
                      <a:pt x="278599" y="470125"/>
                    </a:cubicBezTo>
                    <a:cubicBezTo>
                      <a:pt x="277656" y="467641"/>
                      <a:pt x="277056" y="464986"/>
                      <a:pt x="275685" y="462759"/>
                    </a:cubicBezTo>
                    <a:cubicBezTo>
                      <a:pt x="273799" y="461560"/>
                      <a:pt x="271827" y="460789"/>
                      <a:pt x="269855" y="459933"/>
                    </a:cubicBezTo>
                    <a:cubicBezTo>
                      <a:pt x="267884" y="459076"/>
                      <a:pt x="263512" y="455136"/>
                      <a:pt x="264283" y="457877"/>
                    </a:cubicBezTo>
                    <a:cubicBezTo>
                      <a:pt x="264969" y="460618"/>
                      <a:pt x="266083" y="463358"/>
                      <a:pt x="265569" y="466271"/>
                    </a:cubicBezTo>
                    <a:cubicBezTo>
                      <a:pt x="264026" y="468155"/>
                      <a:pt x="262140" y="469782"/>
                      <a:pt x="260340" y="471409"/>
                    </a:cubicBezTo>
                    <a:cubicBezTo>
                      <a:pt x="255111" y="466870"/>
                      <a:pt x="250567" y="461646"/>
                      <a:pt x="245424" y="457020"/>
                    </a:cubicBezTo>
                    <a:cubicBezTo>
                      <a:pt x="242423" y="454280"/>
                      <a:pt x="238137" y="454965"/>
                      <a:pt x="234365" y="454793"/>
                    </a:cubicBezTo>
                    <a:cubicBezTo>
                      <a:pt x="228707" y="454879"/>
                      <a:pt x="222964" y="454537"/>
                      <a:pt x="217306" y="455051"/>
                    </a:cubicBezTo>
                    <a:cubicBezTo>
                      <a:pt x="209848" y="456849"/>
                      <a:pt x="205476" y="466271"/>
                      <a:pt x="197075" y="464900"/>
                    </a:cubicBezTo>
                    <a:cubicBezTo>
                      <a:pt x="186874" y="464729"/>
                      <a:pt x="176415" y="460875"/>
                      <a:pt x="166385" y="463273"/>
                    </a:cubicBezTo>
                    <a:cubicBezTo>
                      <a:pt x="160127" y="472009"/>
                      <a:pt x="157898" y="483058"/>
                      <a:pt x="152241" y="492137"/>
                    </a:cubicBezTo>
                    <a:cubicBezTo>
                      <a:pt x="145211" y="495819"/>
                      <a:pt x="136724" y="494706"/>
                      <a:pt x="129266" y="497447"/>
                    </a:cubicBezTo>
                    <a:cubicBezTo>
                      <a:pt x="122837" y="501386"/>
                      <a:pt x="122237" y="510465"/>
                      <a:pt x="116408" y="514919"/>
                    </a:cubicBezTo>
                    <a:cubicBezTo>
                      <a:pt x="108949" y="518431"/>
                      <a:pt x="100463" y="519459"/>
                      <a:pt x="93176" y="523398"/>
                    </a:cubicBezTo>
                    <a:cubicBezTo>
                      <a:pt x="92576" y="524255"/>
                      <a:pt x="91547" y="526053"/>
                      <a:pt x="90947" y="526910"/>
                    </a:cubicBezTo>
                    <a:cubicBezTo>
                      <a:pt x="95662" y="531792"/>
                      <a:pt x="101663" y="535303"/>
                      <a:pt x="105863" y="540613"/>
                    </a:cubicBezTo>
                    <a:cubicBezTo>
                      <a:pt x="99263" y="546009"/>
                      <a:pt x="92833" y="551833"/>
                      <a:pt x="85718" y="556630"/>
                    </a:cubicBezTo>
                    <a:cubicBezTo>
                      <a:pt x="79889" y="547465"/>
                      <a:pt x="75002" y="537702"/>
                      <a:pt x="69430" y="528366"/>
                    </a:cubicBezTo>
                    <a:cubicBezTo>
                      <a:pt x="65744" y="521771"/>
                      <a:pt x="57686" y="520401"/>
                      <a:pt x="51428" y="517403"/>
                    </a:cubicBezTo>
                    <a:cubicBezTo>
                      <a:pt x="46627" y="515604"/>
                      <a:pt x="41998" y="512606"/>
                      <a:pt x="36769" y="512435"/>
                    </a:cubicBezTo>
                    <a:cubicBezTo>
                      <a:pt x="30854" y="516803"/>
                      <a:pt x="28539" y="524426"/>
                      <a:pt x="22882" y="529137"/>
                    </a:cubicBezTo>
                    <a:cubicBezTo>
                      <a:pt x="17481" y="531449"/>
                      <a:pt x="11652" y="533162"/>
                      <a:pt x="5737" y="533505"/>
                    </a:cubicBezTo>
                    <a:cubicBezTo>
                      <a:pt x="2908" y="531021"/>
                      <a:pt x="-1207" y="527852"/>
                      <a:pt x="336" y="523570"/>
                    </a:cubicBezTo>
                    <a:cubicBezTo>
                      <a:pt x="1708" y="518431"/>
                      <a:pt x="3336" y="513377"/>
                      <a:pt x="5222" y="508410"/>
                    </a:cubicBezTo>
                    <a:cubicBezTo>
                      <a:pt x="6508" y="505070"/>
                      <a:pt x="10194" y="503870"/>
                      <a:pt x="13109" y="502500"/>
                    </a:cubicBezTo>
                    <a:cubicBezTo>
                      <a:pt x="21338" y="499074"/>
                      <a:pt x="29397" y="495134"/>
                      <a:pt x="37883" y="492137"/>
                    </a:cubicBezTo>
                    <a:cubicBezTo>
                      <a:pt x="41570" y="494535"/>
                      <a:pt x="44999" y="497789"/>
                      <a:pt x="49285" y="498988"/>
                    </a:cubicBezTo>
                    <a:cubicBezTo>
                      <a:pt x="51085" y="498389"/>
                      <a:pt x="52714" y="497361"/>
                      <a:pt x="54171" y="496076"/>
                    </a:cubicBezTo>
                    <a:cubicBezTo>
                      <a:pt x="67887" y="482629"/>
                      <a:pt x="82289" y="469697"/>
                      <a:pt x="95919" y="456078"/>
                    </a:cubicBezTo>
                    <a:cubicBezTo>
                      <a:pt x="104063" y="447942"/>
                      <a:pt x="113579" y="441004"/>
                      <a:pt x="120694" y="431925"/>
                    </a:cubicBezTo>
                    <a:cubicBezTo>
                      <a:pt x="122323" y="424132"/>
                      <a:pt x="120694" y="415909"/>
                      <a:pt x="121808" y="408030"/>
                    </a:cubicBezTo>
                    <a:cubicBezTo>
                      <a:pt x="129952" y="406402"/>
                      <a:pt x="138353" y="405546"/>
                      <a:pt x="145983" y="401863"/>
                    </a:cubicBezTo>
                    <a:cubicBezTo>
                      <a:pt x="152841" y="398608"/>
                      <a:pt x="160299" y="396296"/>
                      <a:pt x="166728" y="392270"/>
                    </a:cubicBezTo>
                    <a:cubicBezTo>
                      <a:pt x="171614" y="387474"/>
                      <a:pt x="167843" y="379166"/>
                      <a:pt x="171186" y="373685"/>
                    </a:cubicBezTo>
                    <a:cubicBezTo>
                      <a:pt x="182159" y="365034"/>
                      <a:pt x="193989" y="357411"/>
                      <a:pt x="205047" y="348846"/>
                    </a:cubicBezTo>
                    <a:cubicBezTo>
                      <a:pt x="207619" y="346962"/>
                      <a:pt x="208305" y="343708"/>
                      <a:pt x="208305" y="340710"/>
                    </a:cubicBezTo>
                    <a:cubicBezTo>
                      <a:pt x="208305" y="329918"/>
                      <a:pt x="208391" y="319127"/>
                      <a:pt x="209076" y="308335"/>
                    </a:cubicBezTo>
                    <a:cubicBezTo>
                      <a:pt x="209076" y="307907"/>
                      <a:pt x="210362" y="304138"/>
                      <a:pt x="210705" y="302853"/>
                    </a:cubicBezTo>
                    <a:cubicBezTo>
                      <a:pt x="211819" y="297714"/>
                      <a:pt x="213191" y="292661"/>
                      <a:pt x="214906" y="287694"/>
                    </a:cubicBezTo>
                    <a:cubicBezTo>
                      <a:pt x="225278" y="289064"/>
                      <a:pt x="235051" y="293603"/>
                      <a:pt x="245424" y="294288"/>
                    </a:cubicBezTo>
                    <a:cubicBezTo>
                      <a:pt x="250396" y="292233"/>
                      <a:pt x="253482" y="287351"/>
                      <a:pt x="257425" y="283925"/>
                    </a:cubicBezTo>
                    <a:cubicBezTo>
                      <a:pt x="261368" y="279557"/>
                      <a:pt x="266684" y="276045"/>
                      <a:pt x="268741" y="270307"/>
                    </a:cubicBezTo>
                    <a:cubicBezTo>
                      <a:pt x="267712" y="263712"/>
                      <a:pt x="262397" y="258573"/>
                      <a:pt x="261454" y="251978"/>
                    </a:cubicBezTo>
                    <a:cubicBezTo>
                      <a:pt x="262311" y="248038"/>
                      <a:pt x="263254" y="242043"/>
                      <a:pt x="268312" y="241786"/>
                    </a:cubicBezTo>
                    <a:cubicBezTo>
                      <a:pt x="287000" y="238446"/>
                      <a:pt x="305774" y="235705"/>
                      <a:pt x="324548" y="232450"/>
                    </a:cubicBezTo>
                    <a:cubicBezTo>
                      <a:pt x="328748" y="231851"/>
                      <a:pt x="333120" y="230823"/>
                      <a:pt x="337407" y="230651"/>
                    </a:cubicBezTo>
                    <a:cubicBezTo>
                      <a:pt x="339978" y="230566"/>
                      <a:pt x="342550" y="230823"/>
                      <a:pt x="345122" y="231508"/>
                    </a:cubicBezTo>
                    <a:cubicBezTo>
                      <a:pt x="347694" y="232279"/>
                      <a:pt x="348637" y="232621"/>
                      <a:pt x="351808" y="233136"/>
                    </a:cubicBezTo>
                    <a:cubicBezTo>
                      <a:pt x="357295" y="233992"/>
                      <a:pt x="362867" y="236219"/>
                      <a:pt x="368439" y="234848"/>
                    </a:cubicBezTo>
                    <a:cubicBezTo>
                      <a:pt x="370839" y="234506"/>
                      <a:pt x="373497" y="233307"/>
                      <a:pt x="375811" y="234762"/>
                    </a:cubicBezTo>
                    <a:cubicBezTo>
                      <a:pt x="382927" y="238017"/>
                      <a:pt x="389699" y="242129"/>
                      <a:pt x="396814" y="245468"/>
                    </a:cubicBezTo>
                    <a:cubicBezTo>
                      <a:pt x="400929" y="247439"/>
                      <a:pt x="405644" y="246582"/>
                      <a:pt x="410016" y="246154"/>
                    </a:cubicBezTo>
                    <a:cubicBezTo>
                      <a:pt x="428532" y="243670"/>
                      <a:pt x="447049" y="241015"/>
                      <a:pt x="465566" y="238617"/>
                    </a:cubicBezTo>
                    <a:cubicBezTo>
                      <a:pt x="468480" y="238103"/>
                      <a:pt x="472509" y="237760"/>
                      <a:pt x="473367" y="234334"/>
                    </a:cubicBezTo>
                    <a:cubicBezTo>
                      <a:pt x="474052" y="225855"/>
                      <a:pt x="471052" y="217547"/>
                      <a:pt x="470966" y="209068"/>
                    </a:cubicBezTo>
                    <a:cubicBezTo>
                      <a:pt x="470709" y="206756"/>
                      <a:pt x="472509" y="205214"/>
                      <a:pt x="473881" y="203672"/>
                    </a:cubicBezTo>
                    <a:cubicBezTo>
                      <a:pt x="487168" y="189026"/>
                      <a:pt x="500541" y="174466"/>
                      <a:pt x="514000" y="159906"/>
                    </a:cubicBezTo>
                    <a:lnTo>
                      <a:pt x="517686" y="155795"/>
                    </a:lnTo>
                    <a:lnTo>
                      <a:pt x="522658" y="151341"/>
                    </a:lnTo>
                    <a:lnTo>
                      <a:pt x="526002" y="147316"/>
                    </a:lnTo>
                    <a:cubicBezTo>
                      <a:pt x="532345" y="139950"/>
                      <a:pt x="538432" y="132413"/>
                      <a:pt x="543490" y="124105"/>
                    </a:cubicBezTo>
                    <a:cubicBezTo>
                      <a:pt x="546919" y="118024"/>
                      <a:pt x="552919" y="113313"/>
                      <a:pt x="554291" y="106204"/>
                    </a:cubicBezTo>
                    <a:cubicBezTo>
                      <a:pt x="553348" y="105519"/>
                      <a:pt x="551376" y="104148"/>
                      <a:pt x="550433" y="103464"/>
                    </a:cubicBezTo>
                    <a:cubicBezTo>
                      <a:pt x="543661" y="107489"/>
                      <a:pt x="540061" y="114854"/>
                      <a:pt x="533545" y="119137"/>
                    </a:cubicBezTo>
                    <a:cubicBezTo>
                      <a:pt x="532517" y="104063"/>
                      <a:pt x="532602" y="88989"/>
                      <a:pt x="531917" y="73915"/>
                    </a:cubicBezTo>
                    <a:cubicBezTo>
                      <a:pt x="540146" y="68776"/>
                      <a:pt x="548547" y="63894"/>
                      <a:pt x="556948" y="59012"/>
                    </a:cubicBezTo>
                    <a:cubicBezTo>
                      <a:pt x="559349" y="57470"/>
                      <a:pt x="562006" y="56185"/>
                      <a:pt x="563721" y="53873"/>
                    </a:cubicBezTo>
                    <a:cubicBezTo>
                      <a:pt x="564492" y="44623"/>
                      <a:pt x="562778" y="35459"/>
                      <a:pt x="562606" y="26208"/>
                    </a:cubicBezTo>
                    <a:cubicBezTo>
                      <a:pt x="569550" y="26208"/>
                      <a:pt x="576579" y="25523"/>
                      <a:pt x="583352" y="27408"/>
                    </a:cubicBezTo>
                    <a:cubicBezTo>
                      <a:pt x="587209" y="29977"/>
                      <a:pt x="590124" y="33660"/>
                      <a:pt x="593639" y="36658"/>
                    </a:cubicBezTo>
                    <a:cubicBezTo>
                      <a:pt x="601954" y="34088"/>
                      <a:pt x="609583" y="29720"/>
                      <a:pt x="617985" y="27322"/>
                    </a:cubicBezTo>
                    <a:cubicBezTo>
                      <a:pt x="635815" y="25266"/>
                      <a:pt x="653903" y="26380"/>
                      <a:pt x="671648" y="24239"/>
                    </a:cubicBezTo>
                    <a:lnTo>
                      <a:pt x="672591" y="21326"/>
                    </a:lnTo>
                    <a:cubicBezTo>
                      <a:pt x="669505" y="16530"/>
                      <a:pt x="665648" y="12419"/>
                      <a:pt x="662305" y="7880"/>
                    </a:cubicBezTo>
                    <a:cubicBezTo>
                      <a:pt x="667276" y="4882"/>
                      <a:pt x="672591" y="2398"/>
                      <a:pt x="677906" y="0"/>
                    </a:cubicBezTo>
                    <a:cubicBezTo>
                      <a:pt x="682964" y="5053"/>
                      <a:pt x="687850" y="10192"/>
                      <a:pt x="692737" y="15417"/>
                    </a:cubicBezTo>
                    <a:cubicBezTo>
                      <a:pt x="696852" y="19014"/>
                      <a:pt x="695051" y="25009"/>
                      <a:pt x="695308" y="29891"/>
                    </a:cubicBezTo>
                    <a:cubicBezTo>
                      <a:pt x="692908" y="57213"/>
                      <a:pt x="689994" y="75371"/>
                      <a:pt x="687079" y="102693"/>
                    </a:cubicBezTo>
                    <a:lnTo>
                      <a:pt x="687079" y="102693"/>
                    </a:lnTo>
                    <a:close/>
                  </a:path>
                </a:pathLst>
              </a:custGeom>
              <a:solidFill>
                <a:srgbClr val="FAD2D0"/>
              </a:solidFill>
              <a:ln w="8572" cap="flat">
                <a:solidFill>
                  <a:schemeClr val="accent2">
                    <a:lumMod val="60000"/>
                    <a:lumOff val="40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30" name="Freeform 198">
                <a:extLst>
                  <a:ext uri="{FF2B5EF4-FFF2-40B4-BE49-F238E27FC236}">
                    <a16:creationId xmlns:a16="http://schemas.microsoft.com/office/drawing/2014/main" id="{70D5A1F6-44DC-0921-D8F7-8F2DABDB527F}"/>
                  </a:ext>
                </a:extLst>
              </p:cNvPr>
              <p:cNvSpPr/>
              <p:nvPr/>
            </p:nvSpPr>
            <p:spPr>
              <a:xfrm>
                <a:off x="2724264" y="5029337"/>
                <a:ext cx="1313817" cy="918155"/>
              </a:xfrm>
              <a:custGeom>
                <a:avLst/>
                <a:gdLst>
                  <a:gd name="connsiteX0" fmla="*/ 686486 w 718546"/>
                  <a:gd name="connsiteY0" fmla="*/ 103207 h 559371"/>
                  <a:gd name="connsiteX1" fmla="*/ 685629 w 718546"/>
                  <a:gd name="connsiteY1" fmla="*/ 103207 h 559371"/>
                  <a:gd name="connsiteX2" fmla="*/ 685200 w 718546"/>
                  <a:gd name="connsiteY2" fmla="*/ 109288 h 559371"/>
                  <a:gd name="connsiteX3" fmla="*/ 685200 w 718546"/>
                  <a:gd name="connsiteY3" fmla="*/ 109288 h 559371"/>
                  <a:gd name="connsiteX4" fmla="*/ 685200 w 718546"/>
                  <a:gd name="connsiteY4" fmla="*/ 109459 h 559371"/>
                  <a:gd name="connsiteX5" fmla="*/ 687000 w 718546"/>
                  <a:gd name="connsiteY5" fmla="*/ 116825 h 559371"/>
                  <a:gd name="connsiteX6" fmla="*/ 687000 w 718546"/>
                  <a:gd name="connsiteY6" fmla="*/ 116825 h 559371"/>
                  <a:gd name="connsiteX7" fmla="*/ 687000 w 718546"/>
                  <a:gd name="connsiteY7" fmla="*/ 116825 h 559371"/>
                  <a:gd name="connsiteX8" fmla="*/ 713746 w 718546"/>
                  <a:gd name="connsiteY8" fmla="*/ 174124 h 559371"/>
                  <a:gd name="connsiteX9" fmla="*/ 714518 w 718546"/>
                  <a:gd name="connsiteY9" fmla="*/ 173781 h 559371"/>
                  <a:gd name="connsiteX10" fmla="*/ 713918 w 718546"/>
                  <a:gd name="connsiteY10" fmla="*/ 173267 h 559371"/>
                  <a:gd name="connsiteX11" fmla="*/ 707574 w 718546"/>
                  <a:gd name="connsiteY11" fmla="*/ 180462 h 559371"/>
                  <a:gd name="connsiteX12" fmla="*/ 707317 w 718546"/>
                  <a:gd name="connsiteY12" fmla="*/ 180804 h 559371"/>
                  <a:gd name="connsiteX13" fmla="*/ 707317 w 718546"/>
                  <a:gd name="connsiteY13" fmla="*/ 181233 h 559371"/>
                  <a:gd name="connsiteX14" fmla="*/ 716147 w 718546"/>
                  <a:gd name="connsiteY14" fmla="*/ 213950 h 559371"/>
                  <a:gd name="connsiteX15" fmla="*/ 716147 w 718546"/>
                  <a:gd name="connsiteY15" fmla="*/ 215321 h 559371"/>
                  <a:gd name="connsiteX16" fmla="*/ 716147 w 718546"/>
                  <a:gd name="connsiteY16" fmla="*/ 217034 h 559371"/>
                  <a:gd name="connsiteX17" fmla="*/ 716147 w 718546"/>
                  <a:gd name="connsiteY17" fmla="*/ 219089 h 559371"/>
                  <a:gd name="connsiteX18" fmla="*/ 715204 w 718546"/>
                  <a:gd name="connsiteY18" fmla="*/ 225684 h 559371"/>
                  <a:gd name="connsiteX19" fmla="*/ 715975 w 718546"/>
                  <a:gd name="connsiteY19" fmla="*/ 226027 h 559371"/>
                  <a:gd name="connsiteX20" fmla="*/ 715632 w 718546"/>
                  <a:gd name="connsiteY20" fmla="*/ 225256 h 559371"/>
                  <a:gd name="connsiteX21" fmla="*/ 689915 w 718546"/>
                  <a:gd name="connsiteY21" fmla="*/ 235962 h 559371"/>
                  <a:gd name="connsiteX22" fmla="*/ 689400 w 718546"/>
                  <a:gd name="connsiteY22" fmla="*/ 236219 h 559371"/>
                  <a:gd name="connsiteX23" fmla="*/ 689400 w 718546"/>
                  <a:gd name="connsiteY23" fmla="*/ 236818 h 559371"/>
                  <a:gd name="connsiteX24" fmla="*/ 698059 w 718546"/>
                  <a:gd name="connsiteY24" fmla="*/ 293004 h 559371"/>
                  <a:gd name="connsiteX25" fmla="*/ 698916 w 718546"/>
                  <a:gd name="connsiteY25" fmla="*/ 293004 h 559371"/>
                  <a:gd name="connsiteX26" fmla="*/ 698059 w 718546"/>
                  <a:gd name="connsiteY26" fmla="*/ 293004 h 559371"/>
                  <a:gd name="connsiteX27" fmla="*/ 699173 w 718546"/>
                  <a:gd name="connsiteY27" fmla="*/ 300798 h 559371"/>
                  <a:gd name="connsiteX28" fmla="*/ 696430 w 718546"/>
                  <a:gd name="connsiteY28" fmla="*/ 306279 h 559371"/>
                  <a:gd name="connsiteX29" fmla="*/ 696858 w 718546"/>
                  <a:gd name="connsiteY29" fmla="*/ 306965 h 559371"/>
                  <a:gd name="connsiteX30" fmla="*/ 697201 w 718546"/>
                  <a:gd name="connsiteY30" fmla="*/ 306194 h 559371"/>
                  <a:gd name="connsiteX31" fmla="*/ 670198 w 718546"/>
                  <a:gd name="connsiteY31" fmla="*/ 291462 h 559371"/>
                  <a:gd name="connsiteX32" fmla="*/ 669855 w 718546"/>
                  <a:gd name="connsiteY32" fmla="*/ 292233 h 559371"/>
                  <a:gd name="connsiteX33" fmla="*/ 670284 w 718546"/>
                  <a:gd name="connsiteY33" fmla="*/ 291548 h 559371"/>
                  <a:gd name="connsiteX34" fmla="*/ 665312 w 718546"/>
                  <a:gd name="connsiteY34" fmla="*/ 290349 h 559371"/>
                  <a:gd name="connsiteX35" fmla="*/ 656482 w 718546"/>
                  <a:gd name="connsiteY35" fmla="*/ 291548 h 559371"/>
                  <a:gd name="connsiteX36" fmla="*/ 656482 w 718546"/>
                  <a:gd name="connsiteY36" fmla="*/ 291548 h 559371"/>
                  <a:gd name="connsiteX37" fmla="*/ 656482 w 718546"/>
                  <a:gd name="connsiteY37" fmla="*/ 291548 h 559371"/>
                  <a:gd name="connsiteX38" fmla="*/ 647481 w 718546"/>
                  <a:gd name="connsiteY38" fmla="*/ 292918 h 559371"/>
                  <a:gd name="connsiteX39" fmla="*/ 647395 w 718546"/>
                  <a:gd name="connsiteY39" fmla="*/ 292918 h 559371"/>
                  <a:gd name="connsiteX40" fmla="*/ 647309 w 718546"/>
                  <a:gd name="connsiteY40" fmla="*/ 292918 h 559371"/>
                  <a:gd name="connsiteX41" fmla="*/ 643538 w 718546"/>
                  <a:gd name="connsiteY41" fmla="*/ 296944 h 559371"/>
                  <a:gd name="connsiteX42" fmla="*/ 644566 w 718546"/>
                  <a:gd name="connsiteY42" fmla="*/ 299941 h 559371"/>
                  <a:gd name="connsiteX43" fmla="*/ 644566 w 718546"/>
                  <a:gd name="connsiteY43" fmla="*/ 299941 h 559371"/>
                  <a:gd name="connsiteX44" fmla="*/ 644566 w 718546"/>
                  <a:gd name="connsiteY44" fmla="*/ 299941 h 559371"/>
                  <a:gd name="connsiteX45" fmla="*/ 656568 w 718546"/>
                  <a:gd name="connsiteY45" fmla="*/ 318698 h 559371"/>
                  <a:gd name="connsiteX46" fmla="*/ 656739 w 718546"/>
                  <a:gd name="connsiteY46" fmla="*/ 319041 h 559371"/>
                  <a:gd name="connsiteX47" fmla="*/ 657082 w 718546"/>
                  <a:gd name="connsiteY47" fmla="*/ 319041 h 559371"/>
                  <a:gd name="connsiteX48" fmla="*/ 664712 w 718546"/>
                  <a:gd name="connsiteY48" fmla="*/ 320154 h 559371"/>
                  <a:gd name="connsiteX49" fmla="*/ 664712 w 718546"/>
                  <a:gd name="connsiteY49" fmla="*/ 319298 h 559371"/>
                  <a:gd name="connsiteX50" fmla="*/ 664026 w 718546"/>
                  <a:gd name="connsiteY50" fmla="*/ 319127 h 559371"/>
                  <a:gd name="connsiteX51" fmla="*/ 660940 w 718546"/>
                  <a:gd name="connsiteY51" fmla="*/ 335314 h 559371"/>
                  <a:gd name="connsiteX52" fmla="*/ 660940 w 718546"/>
                  <a:gd name="connsiteY52" fmla="*/ 336085 h 559371"/>
                  <a:gd name="connsiteX53" fmla="*/ 661626 w 718546"/>
                  <a:gd name="connsiteY53" fmla="*/ 336170 h 559371"/>
                  <a:gd name="connsiteX54" fmla="*/ 669427 w 718546"/>
                  <a:gd name="connsiteY54" fmla="*/ 337284 h 559371"/>
                  <a:gd name="connsiteX55" fmla="*/ 669427 w 718546"/>
                  <a:gd name="connsiteY55" fmla="*/ 336428 h 559371"/>
                  <a:gd name="connsiteX56" fmla="*/ 668741 w 718546"/>
                  <a:gd name="connsiteY56" fmla="*/ 336599 h 559371"/>
                  <a:gd name="connsiteX57" fmla="*/ 674399 w 718546"/>
                  <a:gd name="connsiteY57" fmla="*/ 360752 h 559371"/>
                  <a:gd name="connsiteX58" fmla="*/ 674570 w 718546"/>
                  <a:gd name="connsiteY58" fmla="*/ 361437 h 559371"/>
                  <a:gd name="connsiteX59" fmla="*/ 675342 w 718546"/>
                  <a:gd name="connsiteY59" fmla="*/ 361266 h 559371"/>
                  <a:gd name="connsiteX60" fmla="*/ 682285 w 718546"/>
                  <a:gd name="connsiteY60" fmla="*/ 359981 h 559371"/>
                  <a:gd name="connsiteX61" fmla="*/ 682285 w 718546"/>
                  <a:gd name="connsiteY61" fmla="*/ 359125 h 559371"/>
                  <a:gd name="connsiteX62" fmla="*/ 681771 w 718546"/>
                  <a:gd name="connsiteY62" fmla="*/ 359810 h 559371"/>
                  <a:gd name="connsiteX63" fmla="*/ 687000 w 718546"/>
                  <a:gd name="connsiteY63" fmla="*/ 365977 h 559371"/>
                  <a:gd name="connsiteX64" fmla="*/ 687686 w 718546"/>
                  <a:gd name="connsiteY64" fmla="*/ 365463 h 559371"/>
                  <a:gd name="connsiteX65" fmla="*/ 687343 w 718546"/>
                  <a:gd name="connsiteY65" fmla="*/ 364692 h 559371"/>
                  <a:gd name="connsiteX66" fmla="*/ 647995 w 718546"/>
                  <a:gd name="connsiteY66" fmla="*/ 372400 h 559371"/>
                  <a:gd name="connsiteX67" fmla="*/ 647652 w 718546"/>
                  <a:gd name="connsiteY67" fmla="*/ 372400 h 559371"/>
                  <a:gd name="connsiteX68" fmla="*/ 647481 w 718546"/>
                  <a:gd name="connsiteY68" fmla="*/ 372828 h 559371"/>
                  <a:gd name="connsiteX69" fmla="*/ 643195 w 718546"/>
                  <a:gd name="connsiteY69" fmla="*/ 398009 h 559371"/>
                  <a:gd name="connsiteX70" fmla="*/ 644052 w 718546"/>
                  <a:gd name="connsiteY70" fmla="*/ 398180 h 559371"/>
                  <a:gd name="connsiteX71" fmla="*/ 644052 w 718546"/>
                  <a:gd name="connsiteY71" fmla="*/ 397324 h 559371"/>
                  <a:gd name="connsiteX72" fmla="*/ 572129 w 718546"/>
                  <a:gd name="connsiteY72" fmla="*/ 388245 h 559371"/>
                  <a:gd name="connsiteX73" fmla="*/ 572129 w 718546"/>
                  <a:gd name="connsiteY73" fmla="*/ 388245 h 559371"/>
                  <a:gd name="connsiteX74" fmla="*/ 568700 w 718546"/>
                  <a:gd name="connsiteY74" fmla="*/ 388074 h 559371"/>
                  <a:gd name="connsiteX75" fmla="*/ 563471 w 718546"/>
                  <a:gd name="connsiteY75" fmla="*/ 389530 h 559371"/>
                  <a:gd name="connsiteX76" fmla="*/ 563299 w 718546"/>
                  <a:gd name="connsiteY76" fmla="*/ 389530 h 559371"/>
                  <a:gd name="connsiteX77" fmla="*/ 563213 w 718546"/>
                  <a:gd name="connsiteY77" fmla="*/ 389872 h 559371"/>
                  <a:gd name="connsiteX78" fmla="*/ 558756 w 718546"/>
                  <a:gd name="connsiteY78" fmla="*/ 402805 h 559371"/>
                  <a:gd name="connsiteX79" fmla="*/ 559527 w 718546"/>
                  <a:gd name="connsiteY79" fmla="*/ 403062 h 559371"/>
                  <a:gd name="connsiteX80" fmla="*/ 559956 w 718546"/>
                  <a:gd name="connsiteY80" fmla="*/ 402377 h 559371"/>
                  <a:gd name="connsiteX81" fmla="*/ 507663 w 718546"/>
                  <a:gd name="connsiteY81" fmla="*/ 368289 h 559371"/>
                  <a:gd name="connsiteX82" fmla="*/ 507663 w 718546"/>
                  <a:gd name="connsiteY82" fmla="*/ 368289 h 559371"/>
                  <a:gd name="connsiteX83" fmla="*/ 507663 w 718546"/>
                  <a:gd name="connsiteY83" fmla="*/ 368289 h 559371"/>
                  <a:gd name="connsiteX84" fmla="*/ 482889 w 718546"/>
                  <a:gd name="connsiteY84" fmla="*/ 362893 h 559371"/>
                  <a:gd name="connsiteX85" fmla="*/ 482889 w 718546"/>
                  <a:gd name="connsiteY85" fmla="*/ 362893 h 559371"/>
                  <a:gd name="connsiteX86" fmla="*/ 482889 w 718546"/>
                  <a:gd name="connsiteY86" fmla="*/ 362893 h 559371"/>
                  <a:gd name="connsiteX87" fmla="*/ 479117 w 718546"/>
                  <a:gd name="connsiteY87" fmla="*/ 362636 h 559371"/>
                  <a:gd name="connsiteX88" fmla="*/ 475174 w 718546"/>
                  <a:gd name="connsiteY88" fmla="*/ 363321 h 559371"/>
                  <a:gd name="connsiteX89" fmla="*/ 475602 w 718546"/>
                  <a:gd name="connsiteY89" fmla="*/ 364006 h 559371"/>
                  <a:gd name="connsiteX90" fmla="*/ 475259 w 718546"/>
                  <a:gd name="connsiteY90" fmla="*/ 363236 h 559371"/>
                  <a:gd name="connsiteX91" fmla="*/ 443456 w 718546"/>
                  <a:gd name="connsiteY91" fmla="*/ 374970 h 559371"/>
                  <a:gd name="connsiteX92" fmla="*/ 443456 w 718546"/>
                  <a:gd name="connsiteY92" fmla="*/ 374970 h 559371"/>
                  <a:gd name="connsiteX93" fmla="*/ 443456 w 718546"/>
                  <a:gd name="connsiteY93" fmla="*/ 374970 h 559371"/>
                  <a:gd name="connsiteX94" fmla="*/ 422624 w 718546"/>
                  <a:gd name="connsiteY94" fmla="*/ 379937 h 559371"/>
                  <a:gd name="connsiteX95" fmla="*/ 422881 w 718546"/>
                  <a:gd name="connsiteY95" fmla="*/ 380708 h 559371"/>
                  <a:gd name="connsiteX96" fmla="*/ 422624 w 718546"/>
                  <a:gd name="connsiteY96" fmla="*/ 379937 h 559371"/>
                  <a:gd name="connsiteX97" fmla="*/ 406337 w 718546"/>
                  <a:gd name="connsiteY97" fmla="*/ 394412 h 559371"/>
                  <a:gd name="connsiteX98" fmla="*/ 406851 w 718546"/>
                  <a:gd name="connsiteY98" fmla="*/ 395097 h 559371"/>
                  <a:gd name="connsiteX99" fmla="*/ 406594 w 718546"/>
                  <a:gd name="connsiteY99" fmla="*/ 394326 h 559371"/>
                  <a:gd name="connsiteX100" fmla="*/ 390477 w 718546"/>
                  <a:gd name="connsiteY100" fmla="*/ 396724 h 559371"/>
                  <a:gd name="connsiteX101" fmla="*/ 390477 w 718546"/>
                  <a:gd name="connsiteY101" fmla="*/ 396724 h 559371"/>
                  <a:gd name="connsiteX102" fmla="*/ 390477 w 718546"/>
                  <a:gd name="connsiteY102" fmla="*/ 396724 h 559371"/>
                  <a:gd name="connsiteX103" fmla="*/ 384991 w 718546"/>
                  <a:gd name="connsiteY103" fmla="*/ 405204 h 559371"/>
                  <a:gd name="connsiteX104" fmla="*/ 384991 w 718546"/>
                  <a:gd name="connsiteY104" fmla="*/ 405204 h 559371"/>
                  <a:gd name="connsiteX105" fmla="*/ 384991 w 718546"/>
                  <a:gd name="connsiteY105" fmla="*/ 405204 h 559371"/>
                  <a:gd name="connsiteX106" fmla="*/ 376161 w 718546"/>
                  <a:gd name="connsiteY106" fmla="*/ 424903 h 559371"/>
                  <a:gd name="connsiteX107" fmla="*/ 376933 w 718546"/>
                  <a:gd name="connsiteY107" fmla="*/ 425245 h 559371"/>
                  <a:gd name="connsiteX108" fmla="*/ 376161 w 718546"/>
                  <a:gd name="connsiteY108" fmla="*/ 424903 h 559371"/>
                  <a:gd name="connsiteX109" fmla="*/ 375476 w 718546"/>
                  <a:gd name="connsiteY109" fmla="*/ 428243 h 559371"/>
                  <a:gd name="connsiteX110" fmla="*/ 377190 w 718546"/>
                  <a:gd name="connsiteY110" fmla="*/ 436123 h 559371"/>
                  <a:gd name="connsiteX111" fmla="*/ 377962 w 718546"/>
                  <a:gd name="connsiteY111" fmla="*/ 435951 h 559371"/>
                  <a:gd name="connsiteX112" fmla="*/ 377362 w 718546"/>
                  <a:gd name="connsiteY112" fmla="*/ 435352 h 559371"/>
                  <a:gd name="connsiteX113" fmla="*/ 366903 w 718546"/>
                  <a:gd name="connsiteY113" fmla="*/ 445715 h 559371"/>
                  <a:gd name="connsiteX114" fmla="*/ 366903 w 718546"/>
                  <a:gd name="connsiteY114" fmla="*/ 445972 h 559371"/>
                  <a:gd name="connsiteX115" fmla="*/ 366903 w 718546"/>
                  <a:gd name="connsiteY115" fmla="*/ 446229 h 559371"/>
                  <a:gd name="connsiteX116" fmla="*/ 376247 w 718546"/>
                  <a:gd name="connsiteY116" fmla="*/ 457963 h 559371"/>
                  <a:gd name="connsiteX117" fmla="*/ 376933 w 718546"/>
                  <a:gd name="connsiteY117" fmla="*/ 457449 h 559371"/>
                  <a:gd name="connsiteX118" fmla="*/ 376161 w 718546"/>
                  <a:gd name="connsiteY118" fmla="*/ 457192 h 559371"/>
                  <a:gd name="connsiteX119" fmla="*/ 371189 w 718546"/>
                  <a:gd name="connsiteY119" fmla="*/ 469954 h 559371"/>
                  <a:gd name="connsiteX120" fmla="*/ 371875 w 718546"/>
                  <a:gd name="connsiteY120" fmla="*/ 470382 h 559371"/>
                  <a:gd name="connsiteX121" fmla="*/ 371446 w 718546"/>
                  <a:gd name="connsiteY121" fmla="*/ 469697 h 559371"/>
                  <a:gd name="connsiteX122" fmla="*/ 353787 w 718546"/>
                  <a:gd name="connsiteY122" fmla="*/ 476120 h 559371"/>
                  <a:gd name="connsiteX123" fmla="*/ 354216 w 718546"/>
                  <a:gd name="connsiteY123" fmla="*/ 476891 h 559371"/>
                  <a:gd name="connsiteX124" fmla="*/ 353873 w 718546"/>
                  <a:gd name="connsiteY124" fmla="*/ 476120 h 559371"/>
                  <a:gd name="connsiteX125" fmla="*/ 351130 w 718546"/>
                  <a:gd name="connsiteY125" fmla="*/ 481259 h 559371"/>
                  <a:gd name="connsiteX126" fmla="*/ 351130 w 718546"/>
                  <a:gd name="connsiteY126" fmla="*/ 482030 h 559371"/>
                  <a:gd name="connsiteX127" fmla="*/ 351987 w 718546"/>
                  <a:gd name="connsiteY127" fmla="*/ 481944 h 559371"/>
                  <a:gd name="connsiteX128" fmla="*/ 351130 w 718546"/>
                  <a:gd name="connsiteY128" fmla="*/ 481944 h 559371"/>
                  <a:gd name="connsiteX129" fmla="*/ 352587 w 718546"/>
                  <a:gd name="connsiteY129" fmla="*/ 498304 h 559371"/>
                  <a:gd name="connsiteX130" fmla="*/ 353444 w 718546"/>
                  <a:gd name="connsiteY130" fmla="*/ 498304 h 559371"/>
                  <a:gd name="connsiteX131" fmla="*/ 353530 w 718546"/>
                  <a:gd name="connsiteY131" fmla="*/ 497447 h 559371"/>
                  <a:gd name="connsiteX132" fmla="*/ 325155 w 718546"/>
                  <a:gd name="connsiteY132" fmla="*/ 491709 h 559371"/>
                  <a:gd name="connsiteX133" fmla="*/ 325155 w 718546"/>
                  <a:gd name="connsiteY133" fmla="*/ 491709 h 559371"/>
                  <a:gd name="connsiteX134" fmla="*/ 325155 w 718546"/>
                  <a:gd name="connsiteY134" fmla="*/ 491709 h 559371"/>
                  <a:gd name="connsiteX135" fmla="*/ 316240 w 718546"/>
                  <a:gd name="connsiteY135" fmla="*/ 483743 h 559371"/>
                  <a:gd name="connsiteX136" fmla="*/ 306210 w 718546"/>
                  <a:gd name="connsiteY136" fmla="*/ 474835 h 559371"/>
                  <a:gd name="connsiteX137" fmla="*/ 306038 w 718546"/>
                  <a:gd name="connsiteY137" fmla="*/ 475692 h 559371"/>
                  <a:gd name="connsiteX138" fmla="*/ 306210 w 718546"/>
                  <a:gd name="connsiteY138" fmla="*/ 474835 h 559371"/>
                  <a:gd name="connsiteX139" fmla="*/ 278863 w 718546"/>
                  <a:gd name="connsiteY139" fmla="*/ 470125 h 559371"/>
                  <a:gd name="connsiteX140" fmla="*/ 278692 w 718546"/>
                  <a:gd name="connsiteY140" fmla="*/ 470896 h 559371"/>
                  <a:gd name="connsiteX141" fmla="*/ 279464 w 718546"/>
                  <a:gd name="connsiteY141" fmla="*/ 470639 h 559371"/>
                  <a:gd name="connsiteX142" fmla="*/ 276463 w 718546"/>
                  <a:gd name="connsiteY142" fmla="*/ 463102 h 559371"/>
                  <a:gd name="connsiteX143" fmla="*/ 276463 w 718546"/>
                  <a:gd name="connsiteY143" fmla="*/ 462931 h 559371"/>
                  <a:gd name="connsiteX144" fmla="*/ 276206 w 718546"/>
                  <a:gd name="connsiteY144" fmla="*/ 462845 h 559371"/>
                  <a:gd name="connsiteX145" fmla="*/ 270205 w 718546"/>
                  <a:gd name="connsiteY145" fmla="*/ 459933 h 559371"/>
                  <a:gd name="connsiteX146" fmla="*/ 267462 w 718546"/>
                  <a:gd name="connsiteY146" fmla="*/ 458220 h 559371"/>
                  <a:gd name="connsiteX147" fmla="*/ 264547 w 718546"/>
                  <a:gd name="connsiteY147" fmla="*/ 456849 h 559371"/>
                  <a:gd name="connsiteX148" fmla="*/ 263604 w 718546"/>
                  <a:gd name="connsiteY148" fmla="*/ 457192 h 559371"/>
                  <a:gd name="connsiteX149" fmla="*/ 263262 w 718546"/>
                  <a:gd name="connsiteY149" fmla="*/ 458134 h 559371"/>
                  <a:gd name="connsiteX150" fmla="*/ 263262 w 718546"/>
                  <a:gd name="connsiteY150" fmla="*/ 458819 h 559371"/>
                  <a:gd name="connsiteX151" fmla="*/ 264805 w 718546"/>
                  <a:gd name="connsiteY151" fmla="*/ 465500 h 559371"/>
                  <a:gd name="connsiteX152" fmla="*/ 264805 w 718546"/>
                  <a:gd name="connsiteY152" fmla="*/ 466870 h 559371"/>
                  <a:gd name="connsiteX153" fmla="*/ 265490 w 718546"/>
                  <a:gd name="connsiteY153" fmla="*/ 467042 h 559371"/>
                  <a:gd name="connsiteX154" fmla="*/ 264890 w 718546"/>
                  <a:gd name="connsiteY154" fmla="*/ 466528 h 559371"/>
                  <a:gd name="connsiteX155" fmla="*/ 259747 w 718546"/>
                  <a:gd name="connsiteY155" fmla="*/ 471581 h 559371"/>
                  <a:gd name="connsiteX156" fmla="*/ 260347 w 718546"/>
                  <a:gd name="connsiteY156" fmla="*/ 472180 h 559371"/>
                  <a:gd name="connsiteX157" fmla="*/ 260861 w 718546"/>
                  <a:gd name="connsiteY157" fmla="*/ 471581 h 559371"/>
                  <a:gd name="connsiteX158" fmla="*/ 245945 w 718546"/>
                  <a:gd name="connsiteY158" fmla="*/ 457192 h 559371"/>
                  <a:gd name="connsiteX159" fmla="*/ 245345 w 718546"/>
                  <a:gd name="connsiteY159" fmla="*/ 457792 h 559371"/>
                  <a:gd name="connsiteX160" fmla="*/ 245945 w 718546"/>
                  <a:gd name="connsiteY160" fmla="*/ 457192 h 559371"/>
                  <a:gd name="connsiteX161" fmla="*/ 237287 w 718546"/>
                  <a:gd name="connsiteY161" fmla="*/ 454794 h 559371"/>
                  <a:gd name="connsiteX162" fmla="*/ 235658 w 718546"/>
                  <a:gd name="connsiteY162" fmla="*/ 454794 h 559371"/>
                  <a:gd name="connsiteX163" fmla="*/ 234286 w 718546"/>
                  <a:gd name="connsiteY163" fmla="*/ 454794 h 559371"/>
                  <a:gd name="connsiteX164" fmla="*/ 234286 w 718546"/>
                  <a:gd name="connsiteY164" fmla="*/ 454794 h 559371"/>
                  <a:gd name="connsiteX165" fmla="*/ 231715 w 718546"/>
                  <a:gd name="connsiteY165" fmla="*/ 454794 h 559371"/>
                  <a:gd name="connsiteX166" fmla="*/ 224771 w 718546"/>
                  <a:gd name="connsiteY166" fmla="*/ 454794 h 559371"/>
                  <a:gd name="connsiteX167" fmla="*/ 217141 w 718546"/>
                  <a:gd name="connsiteY167" fmla="*/ 455136 h 559371"/>
                  <a:gd name="connsiteX168" fmla="*/ 217056 w 718546"/>
                  <a:gd name="connsiteY168" fmla="*/ 455136 h 559371"/>
                  <a:gd name="connsiteX169" fmla="*/ 207540 w 718546"/>
                  <a:gd name="connsiteY169" fmla="*/ 460960 h 559371"/>
                  <a:gd name="connsiteX170" fmla="*/ 198625 w 718546"/>
                  <a:gd name="connsiteY170" fmla="*/ 465158 h 559371"/>
                  <a:gd name="connsiteX171" fmla="*/ 197168 w 718546"/>
                  <a:gd name="connsiteY171" fmla="*/ 465158 h 559371"/>
                  <a:gd name="connsiteX172" fmla="*/ 197168 w 718546"/>
                  <a:gd name="connsiteY172" fmla="*/ 464986 h 559371"/>
                  <a:gd name="connsiteX173" fmla="*/ 197168 w 718546"/>
                  <a:gd name="connsiteY173" fmla="*/ 464986 h 559371"/>
                  <a:gd name="connsiteX174" fmla="*/ 173679 w 718546"/>
                  <a:gd name="connsiteY174" fmla="*/ 462588 h 559371"/>
                  <a:gd name="connsiteX175" fmla="*/ 166307 w 718546"/>
                  <a:gd name="connsiteY175" fmla="*/ 463359 h 559371"/>
                  <a:gd name="connsiteX176" fmla="*/ 165964 w 718546"/>
                  <a:gd name="connsiteY176" fmla="*/ 463359 h 559371"/>
                  <a:gd name="connsiteX177" fmla="*/ 165792 w 718546"/>
                  <a:gd name="connsiteY177" fmla="*/ 463701 h 559371"/>
                  <a:gd name="connsiteX178" fmla="*/ 151648 w 718546"/>
                  <a:gd name="connsiteY178" fmla="*/ 492651 h 559371"/>
                  <a:gd name="connsiteX179" fmla="*/ 152333 w 718546"/>
                  <a:gd name="connsiteY179" fmla="*/ 493079 h 559371"/>
                  <a:gd name="connsiteX180" fmla="*/ 151905 w 718546"/>
                  <a:gd name="connsiteY180" fmla="*/ 492308 h 559371"/>
                  <a:gd name="connsiteX181" fmla="*/ 129102 w 718546"/>
                  <a:gd name="connsiteY181" fmla="*/ 497533 h 559371"/>
                  <a:gd name="connsiteX182" fmla="*/ 129102 w 718546"/>
                  <a:gd name="connsiteY182" fmla="*/ 497533 h 559371"/>
                  <a:gd name="connsiteX183" fmla="*/ 129102 w 718546"/>
                  <a:gd name="connsiteY183" fmla="*/ 497533 h 559371"/>
                  <a:gd name="connsiteX184" fmla="*/ 122158 w 718546"/>
                  <a:gd name="connsiteY184" fmla="*/ 506440 h 559371"/>
                  <a:gd name="connsiteX185" fmla="*/ 116157 w 718546"/>
                  <a:gd name="connsiteY185" fmla="*/ 515090 h 559371"/>
                  <a:gd name="connsiteX186" fmla="*/ 116672 w 718546"/>
                  <a:gd name="connsiteY186" fmla="*/ 515776 h 559371"/>
                  <a:gd name="connsiteX187" fmla="*/ 116329 w 718546"/>
                  <a:gd name="connsiteY187" fmla="*/ 515005 h 559371"/>
                  <a:gd name="connsiteX188" fmla="*/ 93097 w 718546"/>
                  <a:gd name="connsiteY188" fmla="*/ 523484 h 559371"/>
                  <a:gd name="connsiteX189" fmla="*/ 92926 w 718546"/>
                  <a:gd name="connsiteY189" fmla="*/ 523484 h 559371"/>
                  <a:gd name="connsiteX190" fmla="*/ 92840 w 718546"/>
                  <a:gd name="connsiteY190" fmla="*/ 523741 h 559371"/>
                  <a:gd name="connsiteX191" fmla="*/ 90611 w 718546"/>
                  <a:gd name="connsiteY191" fmla="*/ 527167 h 559371"/>
                  <a:gd name="connsiteX192" fmla="*/ 90268 w 718546"/>
                  <a:gd name="connsiteY192" fmla="*/ 527767 h 559371"/>
                  <a:gd name="connsiteX193" fmla="*/ 90697 w 718546"/>
                  <a:gd name="connsiteY193" fmla="*/ 528281 h 559371"/>
                  <a:gd name="connsiteX194" fmla="*/ 105613 w 718546"/>
                  <a:gd name="connsiteY194" fmla="*/ 541984 h 559371"/>
                  <a:gd name="connsiteX195" fmla="*/ 106299 w 718546"/>
                  <a:gd name="connsiteY195" fmla="*/ 541470 h 559371"/>
                  <a:gd name="connsiteX196" fmla="*/ 105785 w 718546"/>
                  <a:gd name="connsiteY196" fmla="*/ 540785 h 559371"/>
                  <a:gd name="connsiteX197" fmla="*/ 85725 w 718546"/>
                  <a:gd name="connsiteY197" fmla="*/ 556715 h 559371"/>
                  <a:gd name="connsiteX198" fmla="*/ 86154 w 718546"/>
                  <a:gd name="connsiteY198" fmla="*/ 557401 h 559371"/>
                  <a:gd name="connsiteX199" fmla="*/ 86839 w 718546"/>
                  <a:gd name="connsiteY199" fmla="*/ 556973 h 559371"/>
                  <a:gd name="connsiteX200" fmla="*/ 70552 w 718546"/>
                  <a:gd name="connsiteY200" fmla="*/ 528709 h 559371"/>
                  <a:gd name="connsiteX201" fmla="*/ 69866 w 718546"/>
                  <a:gd name="connsiteY201" fmla="*/ 529137 h 559371"/>
                  <a:gd name="connsiteX202" fmla="*/ 70552 w 718546"/>
                  <a:gd name="connsiteY202" fmla="*/ 528709 h 559371"/>
                  <a:gd name="connsiteX203" fmla="*/ 52207 w 718546"/>
                  <a:gd name="connsiteY203" fmla="*/ 517403 h 559371"/>
                  <a:gd name="connsiteX204" fmla="*/ 52207 w 718546"/>
                  <a:gd name="connsiteY204" fmla="*/ 517403 h 559371"/>
                  <a:gd name="connsiteX205" fmla="*/ 52207 w 718546"/>
                  <a:gd name="connsiteY205" fmla="*/ 517403 h 559371"/>
                  <a:gd name="connsiteX206" fmla="*/ 37290 w 718546"/>
                  <a:gd name="connsiteY206" fmla="*/ 512435 h 559371"/>
                  <a:gd name="connsiteX207" fmla="*/ 37033 w 718546"/>
                  <a:gd name="connsiteY207" fmla="*/ 512435 h 559371"/>
                  <a:gd name="connsiteX208" fmla="*/ 36776 w 718546"/>
                  <a:gd name="connsiteY208" fmla="*/ 512607 h 559371"/>
                  <a:gd name="connsiteX209" fmla="*/ 22889 w 718546"/>
                  <a:gd name="connsiteY209" fmla="*/ 529308 h 559371"/>
                  <a:gd name="connsiteX210" fmla="*/ 23403 w 718546"/>
                  <a:gd name="connsiteY210" fmla="*/ 529993 h 559371"/>
                  <a:gd name="connsiteX211" fmla="*/ 23060 w 718546"/>
                  <a:gd name="connsiteY211" fmla="*/ 529223 h 559371"/>
                  <a:gd name="connsiteX212" fmla="*/ 6172 w 718546"/>
                  <a:gd name="connsiteY212" fmla="*/ 533505 h 559371"/>
                  <a:gd name="connsiteX213" fmla="*/ 6172 w 718546"/>
                  <a:gd name="connsiteY213" fmla="*/ 534361 h 559371"/>
                  <a:gd name="connsiteX214" fmla="*/ 6772 w 718546"/>
                  <a:gd name="connsiteY214" fmla="*/ 533762 h 559371"/>
                  <a:gd name="connsiteX215" fmla="*/ 1372 w 718546"/>
                  <a:gd name="connsiteY215" fmla="*/ 526310 h 559371"/>
                  <a:gd name="connsiteX216" fmla="*/ 1629 w 718546"/>
                  <a:gd name="connsiteY216" fmla="*/ 524769 h 559371"/>
                  <a:gd name="connsiteX217" fmla="*/ 1629 w 718546"/>
                  <a:gd name="connsiteY217" fmla="*/ 524769 h 559371"/>
                  <a:gd name="connsiteX218" fmla="*/ 1629 w 718546"/>
                  <a:gd name="connsiteY218" fmla="*/ 524769 h 559371"/>
                  <a:gd name="connsiteX219" fmla="*/ 6515 w 718546"/>
                  <a:gd name="connsiteY219" fmla="*/ 509694 h 559371"/>
                  <a:gd name="connsiteX220" fmla="*/ 14059 w 718546"/>
                  <a:gd name="connsiteY220" fmla="*/ 504213 h 559371"/>
                  <a:gd name="connsiteX221" fmla="*/ 13716 w 718546"/>
                  <a:gd name="connsiteY221" fmla="*/ 503442 h 559371"/>
                  <a:gd name="connsiteX222" fmla="*/ 14059 w 718546"/>
                  <a:gd name="connsiteY222" fmla="*/ 504213 h 559371"/>
                  <a:gd name="connsiteX223" fmla="*/ 38748 w 718546"/>
                  <a:gd name="connsiteY223" fmla="*/ 493850 h 559371"/>
                  <a:gd name="connsiteX224" fmla="*/ 38491 w 718546"/>
                  <a:gd name="connsiteY224" fmla="*/ 493079 h 559371"/>
                  <a:gd name="connsiteX225" fmla="*/ 38062 w 718546"/>
                  <a:gd name="connsiteY225" fmla="*/ 493764 h 559371"/>
                  <a:gd name="connsiteX226" fmla="*/ 49721 w 718546"/>
                  <a:gd name="connsiteY226" fmla="*/ 500701 h 559371"/>
                  <a:gd name="connsiteX227" fmla="*/ 49978 w 718546"/>
                  <a:gd name="connsiteY227" fmla="*/ 500701 h 559371"/>
                  <a:gd name="connsiteX228" fmla="*/ 50235 w 718546"/>
                  <a:gd name="connsiteY228" fmla="*/ 500701 h 559371"/>
                  <a:gd name="connsiteX229" fmla="*/ 55378 w 718546"/>
                  <a:gd name="connsiteY229" fmla="*/ 497618 h 559371"/>
                  <a:gd name="connsiteX230" fmla="*/ 55378 w 718546"/>
                  <a:gd name="connsiteY230" fmla="*/ 497618 h 559371"/>
                  <a:gd name="connsiteX231" fmla="*/ 55378 w 718546"/>
                  <a:gd name="connsiteY231" fmla="*/ 497618 h 559371"/>
                  <a:gd name="connsiteX232" fmla="*/ 97126 w 718546"/>
                  <a:gd name="connsiteY232" fmla="*/ 457621 h 559371"/>
                  <a:gd name="connsiteX233" fmla="*/ 121901 w 718546"/>
                  <a:gd name="connsiteY233" fmla="*/ 433382 h 559371"/>
                  <a:gd name="connsiteX234" fmla="*/ 121901 w 718546"/>
                  <a:gd name="connsiteY234" fmla="*/ 433210 h 559371"/>
                  <a:gd name="connsiteX235" fmla="*/ 122072 w 718546"/>
                  <a:gd name="connsiteY235" fmla="*/ 433039 h 559371"/>
                  <a:gd name="connsiteX236" fmla="*/ 122930 w 718546"/>
                  <a:gd name="connsiteY236" fmla="*/ 423618 h 559371"/>
                  <a:gd name="connsiteX237" fmla="*/ 122844 w 718546"/>
                  <a:gd name="connsiteY237" fmla="*/ 416081 h 559371"/>
                  <a:gd name="connsiteX238" fmla="*/ 123273 w 718546"/>
                  <a:gd name="connsiteY238" fmla="*/ 409057 h 559371"/>
                  <a:gd name="connsiteX239" fmla="*/ 122415 w 718546"/>
                  <a:gd name="connsiteY239" fmla="*/ 409057 h 559371"/>
                  <a:gd name="connsiteX240" fmla="*/ 122587 w 718546"/>
                  <a:gd name="connsiteY240" fmla="*/ 409743 h 559371"/>
                  <a:gd name="connsiteX241" fmla="*/ 146933 w 718546"/>
                  <a:gd name="connsiteY241" fmla="*/ 403491 h 559371"/>
                  <a:gd name="connsiteX242" fmla="*/ 167764 w 718546"/>
                  <a:gd name="connsiteY242" fmla="*/ 393898 h 559371"/>
                  <a:gd name="connsiteX243" fmla="*/ 167764 w 718546"/>
                  <a:gd name="connsiteY243" fmla="*/ 393898 h 559371"/>
                  <a:gd name="connsiteX244" fmla="*/ 167764 w 718546"/>
                  <a:gd name="connsiteY244" fmla="*/ 393812 h 559371"/>
                  <a:gd name="connsiteX245" fmla="*/ 170850 w 718546"/>
                  <a:gd name="connsiteY245" fmla="*/ 384220 h 559371"/>
                  <a:gd name="connsiteX246" fmla="*/ 172393 w 718546"/>
                  <a:gd name="connsiteY246" fmla="*/ 375141 h 559371"/>
                  <a:gd name="connsiteX247" fmla="*/ 171707 w 718546"/>
                  <a:gd name="connsiteY247" fmla="*/ 374712 h 559371"/>
                  <a:gd name="connsiteX248" fmla="*/ 172222 w 718546"/>
                  <a:gd name="connsiteY248" fmla="*/ 375398 h 559371"/>
                  <a:gd name="connsiteX249" fmla="*/ 206083 w 718546"/>
                  <a:gd name="connsiteY249" fmla="*/ 350560 h 559371"/>
                  <a:gd name="connsiteX250" fmla="*/ 205569 w 718546"/>
                  <a:gd name="connsiteY250" fmla="*/ 349875 h 559371"/>
                  <a:gd name="connsiteX251" fmla="*/ 206083 w 718546"/>
                  <a:gd name="connsiteY251" fmla="*/ 350560 h 559371"/>
                  <a:gd name="connsiteX252" fmla="*/ 209683 w 718546"/>
                  <a:gd name="connsiteY252" fmla="*/ 342080 h 559371"/>
                  <a:gd name="connsiteX253" fmla="*/ 209683 w 718546"/>
                  <a:gd name="connsiteY253" fmla="*/ 341738 h 559371"/>
                  <a:gd name="connsiteX254" fmla="*/ 208826 w 718546"/>
                  <a:gd name="connsiteY254" fmla="*/ 341738 h 559371"/>
                  <a:gd name="connsiteX255" fmla="*/ 209683 w 718546"/>
                  <a:gd name="connsiteY255" fmla="*/ 341738 h 559371"/>
                  <a:gd name="connsiteX256" fmla="*/ 210455 w 718546"/>
                  <a:gd name="connsiteY256" fmla="*/ 309363 h 559371"/>
                  <a:gd name="connsiteX257" fmla="*/ 210455 w 718546"/>
                  <a:gd name="connsiteY257" fmla="*/ 309363 h 559371"/>
                  <a:gd name="connsiteX258" fmla="*/ 210455 w 718546"/>
                  <a:gd name="connsiteY258" fmla="*/ 309277 h 559371"/>
                  <a:gd name="connsiteX259" fmla="*/ 209769 w 718546"/>
                  <a:gd name="connsiteY259" fmla="*/ 309277 h 559371"/>
                  <a:gd name="connsiteX260" fmla="*/ 210455 w 718546"/>
                  <a:gd name="connsiteY260" fmla="*/ 309277 h 559371"/>
                  <a:gd name="connsiteX261" fmla="*/ 210455 w 718546"/>
                  <a:gd name="connsiteY261" fmla="*/ 309277 h 559371"/>
                  <a:gd name="connsiteX262" fmla="*/ 209769 w 718546"/>
                  <a:gd name="connsiteY262" fmla="*/ 309277 h 559371"/>
                  <a:gd name="connsiteX263" fmla="*/ 210455 w 718546"/>
                  <a:gd name="connsiteY263" fmla="*/ 309277 h 559371"/>
                  <a:gd name="connsiteX264" fmla="*/ 210455 w 718546"/>
                  <a:gd name="connsiteY264" fmla="*/ 309277 h 559371"/>
                  <a:gd name="connsiteX265" fmla="*/ 210541 w 718546"/>
                  <a:gd name="connsiteY265" fmla="*/ 309277 h 559371"/>
                  <a:gd name="connsiteX266" fmla="*/ 210541 w 718546"/>
                  <a:gd name="connsiteY266" fmla="*/ 309277 h 559371"/>
                  <a:gd name="connsiteX267" fmla="*/ 210541 w 718546"/>
                  <a:gd name="connsiteY267" fmla="*/ 309277 h 559371"/>
                  <a:gd name="connsiteX268" fmla="*/ 210626 w 718546"/>
                  <a:gd name="connsiteY268" fmla="*/ 309277 h 559371"/>
                  <a:gd name="connsiteX269" fmla="*/ 212255 w 718546"/>
                  <a:gd name="connsiteY269" fmla="*/ 304052 h 559371"/>
                  <a:gd name="connsiteX270" fmla="*/ 212255 w 718546"/>
                  <a:gd name="connsiteY270" fmla="*/ 304052 h 559371"/>
                  <a:gd name="connsiteX271" fmla="*/ 212255 w 718546"/>
                  <a:gd name="connsiteY271" fmla="*/ 304052 h 559371"/>
                  <a:gd name="connsiteX272" fmla="*/ 216456 w 718546"/>
                  <a:gd name="connsiteY272" fmla="*/ 288979 h 559371"/>
                  <a:gd name="connsiteX273" fmla="*/ 215684 w 718546"/>
                  <a:gd name="connsiteY273" fmla="*/ 288721 h 559371"/>
                  <a:gd name="connsiteX274" fmla="*/ 215684 w 718546"/>
                  <a:gd name="connsiteY274" fmla="*/ 289578 h 559371"/>
                  <a:gd name="connsiteX275" fmla="*/ 246202 w 718546"/>
                  <a:gd name="connsiteY275" fmla="*/ 296173 h 559371"/>
                  <a:gd name="connsiteX276" fmla="*/ 246374 w 718546"/>
                  <a:gd name="connsiteY276" fmla="*/ 296173 h 559371"/>
                  <a:gd name="connsiteX277" fmla="*/ 246545 w 718546"/>
                  <a:gd name="connsiteY277" fmla="*/ 296173 h 559371"/>
                  <a:gd name="connsiteX278" fmla="*/ 258804 w 718546"/>
                  <a:gd name="connsiteY278" fmla="*/ 285638 h 559371"/>
                  <a:gd name="connsiteX279" fmla="*/ 258804 w 718546"/>
                  <a:gd name="connsiteY279" fmla="*/ 285638 h 559371"/>
                  <a:gd name="connsiteX280" fmla="*/ 258804 w 718546"/>
                  <a:gd name="connsiteY280" fmla="*/ 285638 h 559371"/>
                  <a:gd name="connsiteX281" fmla="*/ 270291 w 718546"/>
                  <a:gd name="connsiteY281" fmla="*/ 271763 h 559371"/>
                  <a:gd name="connsiteX282" fmla="*/ 270291 w 718546"/>
                  <a:gd name="connsiteY282" fmla="*/ 271592 h 559371"/>
                  <a:gd name="connsiteX283" fmla="*/ 270291 w 718546"/>
                  <a:gd name="connsiteY283" fmla="*/ 271335 h 559371"/>
                  <a:gd name="connsiteX284" fmla="*/ 263004 w 718546"/>
                  <a:gd name="connsiteY284" fmla="*/ 253006 h 559371"/>
                  <a:gd name="connsiteX285" fmla="*/ 262147 w 718546"/>
                  <a:gd name="connsiteY285" fmla="*/ 253006 h 559371"/>
                  <a:gd name="connsiteX286" fmla="*/ 263004 w 718546"/>
                  <a:gd name="connsiteY286" fmla="*/ 253349 h 559371"/>
                  <a:gd name="connsiteX287" fmla="*/ 264805 w 718546"/>
                  <a:gd name="connsiteY287" fmla="*/ 247011 h 559371"/>
                  <a:gd name="connsiteX288" fmla="*/ 269091 w 718546"/>
                  <a:gd name="connsiteY288" fmla="*/ 243756 h 559371"/>
                  <a:gd name="connsiteX289" fmla="*/ 269177 w 718546"/>
                  <a:gd name="connsiteY289" fmla="*/ 243756 h 559371"/>
                  <a:gd name="connsiteX290" fmla="*/ 325412 w 718546"/>
                  <a:gd name="connsiteY290" fmla="*/ 234421 h 559371"/>
                  <a:gd name="connsiteX291" fmla="*/ 325241 w 718546"/>
                  <a:gd name="connsiteY291" fmla="*/ 233564 h 559371"/>
                  <a:gd name="connsiteX292" fmla="*/ 325241 w 718546"/>
                  <a:gd name="connsiteY292" fmla="*/ 234421 h 559371"/>
                  <a:gd name="connsiteX293" fmla="*/ 338185 w 718546"/>
                  <a:gd name="connsiteY293" fmla="*/ 232622 h 559371"/>
                  <a:gd name="connsiteX294" fmla="*/ 339214 w 718546"/>
                  <a:gd name="connsiteY294" fmla="*/ 232622 h 559371"/>
                  <a:gd name="connsiteX295" fmla="*/ 345643 w 718546"/>
                  <a:gd name="connsiteY295" fmla="*/ 233478 h 559371"/>
                  <a:gd name="connsiteX296" fmla="*/ 352415 w 718546"/>
                  <a:gd name="connsiteY296" fmla="*/ 235105 h 559371"/>
                  <a:gd name="connsiteX297" fmla="*/ 365531 w 718546"/>
                  <a:gd name="connsiteY297" fmla="*/ 237247 h 559371"/>
                  <a:gd name="connsiteX298" fmla="*/ 369389 w 718546"/>
                  <a:gd name="connsiteY298" fmla="*/ 236818 h 559371"/>
                  <a:gd name="connsiteX299" fmla="*/ 369218 w 718546"/>
                  <a:gd name="connsiteY299" fmla="*/ 236048 h 559371"/>
                  <a:gd name="connsiteX300" fmla="*/ 369218 w 718546"/>
                  <a:gd name="connsiteY300" fmla="*/ 236904 h 559371"/>
                  <a:gd name="connsiteX301" fmla="*/ 374018 w 718546"/>
                  <a:gd name="connsiteY301" fmla="*/ 236133 h 559371"/>
                  <a:gd name="connsiteX302" fmla="*/ 376161 w 718546"/>
                  <a:gd name="connsiteY302" fmla="*/ 236647 h 559371"/>
                  <a:gd name="connsiteX303" fmla="*/ 376161 w 718546"/>
                  <a:gd name="connsiteY303" fmla="*/ 236647 h 559371"/>
                  <a:gd name="connsiteX304" fmla="*/ 376161 w 718546"/>
                  <a:gd name="connsiteY304" fmla="*/ 236647 h 559371"/>
                  <a:gd name="connsiteX305" fmla="*/ 397078 w 718546"/>
                  <a:gd name="connsiteY305" fmla="*/ 247353 h 559371"/>
                  <a:gd name="connsiteX306" fmla="*/ 403679 w 718546"/>
                  <a:gd name="connsiteY306" fmla="*/ 248638 h 559371"/>
                  <a:gd name="connsiteX307" fmla="*/ 410623 w 718546"/>
                  <a:gd name="connsiteY307" fmla="*/ 248124 h 559371"/>
                  <a:gd name="connsiteX308" fmla="*/ 410623 w 718546"/>
                  <a:gd name="connsiteY308" fmla="*/ 248124 h 559371"/>
                  <a:gd name="connsiteX309" fmla="*/ 466173 w 718546"/>
                  <a:gd name="connsiteY309" fmla="*/ 240587 h 559371"/>
                  <a:gd name="connsiteX310" fmla="*/ 466173 w 718546"/>
                  <a:gd name="connsiteY310" fmla="*/ 240587 h 559371"/>
                  <a:gd name="connsiteX311" fmla="*/ 470973 w 718546"/>
                  <a:gd name="connsiteY311" fmla="*/ 239473 h 559371"/>
                  <a:gd name="connsiteX312" fmla="*/ 474659 w 718546"/>
                  <a:gd name="connsiteY312" fmla="*/ 235619 h 559371"/>
                  <a:gd name="connsiteX313" fmla="*/ 474659 w 718546"/>
                  <a:gd name="connsiteY313" fmla="*/ 235619 h 559371"/>
                  <a:gd name="connsiteX314" fmla="*/ 474659 w 718546"/>
                  <a:gd name="connsiteY314" fmla="*/ 235533 h 559371"/>
                  <a:gd name="connsiteX315" fmla="*/ 474745 w 718546"/>
                  <a:gd name="connsiteY315" fmla="*/ 232793 h 559371"/>
                  <a:gd name="connsiteX316" fmla="*/ 472259 w 718546"/>
                  <a:gd name="connsiteY316" fmla="*/ 210096 h 559371"/>
                  <a:gd name="connsiteX317" fmla="*/ 472259 w 718546"/>
                  <a:gd name="connsiteY317" fmla="*/ 210096 h 559371"/>
                  <a:gd name="connsiteX318" fmla="*/ 472259 w 718546"/>
                  <a:gd name="connsiteY318" fmla="*/ 210010 h 559371"/>
                  <a:gd name="connsiteX319" fmla="*/ 472259 w 718546"/>
                  <a:gd name="connsiteY319" fmla="*/ 209668 h 559371"/>
                  <a:gd name="connsiteX320" fmla="*/ 474917 w 718546"/>
                  <a:gd name="connsiteY320" fmla="*/ 205300 h 559371"/>
                  <a:gd name="connsiteX321" fmla="*/ 474316 w 718546"/>
                  <a:gd name="connsiteY321" fmla="*/ 204786 h 559371"/>
                  <a:gd name="connsiteX322" fmla="*/ 474917 w 718546"/>
                  <a:gd name="connsiteY322" fmla="*/ 205300 h 559371"/>
                  <a:gd name="connsiteX323" fmla="*/ 515036 w 718546"/>
                  <a:gd name="connsiteY323" fmla="*/ 161534 h 559371"/>
                  <a:gd name="connsiteX324" fmla="*/ 518722 w 718546"/>
                  <a:gd name="connsiteY324" fmla="*/ 157422 h 559371"/>
                  <a:gd name="connsiteX325" fmla="*/ 523608 w 718546"/>
                  <a:gd name="connsiteY325" fmla="*/ 152969 h 559371"/>
                  <a:gd name="connsiteX326" fmla="*/ 523608 w 718546"/>
                  <a:gd name="connsiteY326" fmla="*/ 152969 h 559371"/>
                  <a:gd name="connsiteX327" fmla="*/ 526952 w 718546"/>
                  <a:gd name="connsiteY327" fmla="*/ 148857 h 559371"/>
                  <a:gd name="connsiteX328" fmla="*/ 526266 w 718546"/>
                  <a:gd name="connsiteY328" fmla="*/ 148343 h 559371"/>
                  <a:gd name="connsiteX329" fmla="*/ 526866 w 718546"/>
                  <a:gd name="connsiteY329" fmla="*/ 148857 h 559371"/>
                  <a:gd name="connsiteX330" fmla="*/ 544354 w 718546"/>
                  <a:gd name="connsiteY330" fmla="*/ 125561 h 559371"/>
                  <a:gd name="connsiteX331" fmla="*/ 544354 w 718546"/>
                  <a:gd name="connsiteY331" fmla="*/ 125561 h 559371"/>
                  <a:gd name="connsiteX332" fmla="*/ 544354 w 718546"/>
                  <a:gd name="connsiteY332" fmla="*/ 125561 h 559371"/>
                  <a:gd name="connsiteX333" fmla="*/ 555241 w 718546"/>
                  <a:gd name="connsiteY333" fmla="*/ 107404 h 559371"/>
                  <a:gd name="connsiteX334" fmla="*/ 555241 w 718546"/>
                  <a:gd name="connsiteY334" fmla="*/ 106890 h 559371"/>
                  <a:gd name="connsiteX335" fmla="*/ 554898 w 718546"/>
                  <a:gd name="connsiteY335" fmla="*/ 106547 h 559371"/>
                  <a:gd name="connsiteX336" fmla="*/ 551040 w 718546"/>
                  <a:gd name="connsiteY336" fmla="*/ 103807 h 559371"/>
                  <a:gd name="connsiteX337" fmla="*/ 550612 w 718546"/>
                  <a:gd name="connsiteY337" fmla="*/ 103464 h 559371"/>
                  <a:gd name="connsiteX338" fmla="*/ 550183 w 718546"/>
                  <a:gd name="connsiteY338" fmla="*/ 103721 h 559371"/>
                  <a:gd name="connsiteX339" fmla="*/ 533295 w 718546"/>
                  <a:gd name="connsiteY339" fmla="*/ 119394 h 559371"/>
                  <a:gd name="connsiteX340" fmla="*/ 533724 w 718546"/>
                  <a:gd name="connsiteY340" fmla="*/ 120079 h 559371"/>
                  <a:gd name="connsiteX341" fmla="*/ 534581 w 718546"/>
                  <a:gd name="connsiteY341" fmla="*/ 120079 h 559371"/>
                  <a:gd name="connsiteX342" fmla="*/ 532952 w 718546"/>
                  <a:gd name="connsiteY342" fmla="*/ 74857 h 559371"/>
                  <a:gd name="connsiteX343" fmla="*/ 532095 w 718546"/>
                  <a:gd name="connsiteY343" fmla="*/ 74857 h 559371"/>
                  <a:gd name="connsiteX344" fmla="*/ 532524 w 718546"/>
                  <a:gd name="connsiteY344" fmla="*/ 75628 h 559371"/>
                  <a:gd name="connsiteX345" fmla="*/ 557556 w 718546"/>
                  <a:gd name="connsiteY345" fmla="*/ 60725 h 559371"/>
                  <a:gd name="connsiteX346" fmla="*/ 557556 w 718546"/>
                  <a:gd name="connsiteY346" fmla="*/ 60725 h 559371"/>
                  <a:gd name="connsiteX347" fmla="*/ 557556 w 718546"/>
                  <a:gd name="connsiteY347" fmla="*/ 60725 h 559371"/>
                  <a:gd name="connsiteX348" fmla="*/ 564585 w 718546"/>
                  <a:gd name="connsiteY348" fmla="*/ 55415 h 559371"/>
                  <a:gd name="connsiteX349" fmla="*/ 564756 w 718546"/>
                  <a:gd name="connsiteY349" fmla="*/ 55243 h 559371"/>
                  <a:gd name="connsiteX350" fmla="*/ 564756 w 718546"/>
                  <a:gd name="connsiteY350" fmla="*/ 54987 h 559371"/>
                  <a:gd name="connsiteX351" fmla="*/ 565014 w 718546"/>
                  <a:gd name="connsiteY351" fmla="*/ 49933 h 559371"/>
                  <a:gd name="connsiteX352" fmla="*/ 563728 w 718546"/>
                  <a:gd name="connsiteY352" fmla="*/ 27237 h 559371"/>
                  <a:gd name="connsiteX353" fmla="*/ 562870 w 718546"/>
                  <a:gd name="connsiteY353" fmla="*/ 27237 h 559371"/>
                  <a:gd name="connsiteX354" fmla="*/ 562870 w 718546"/>
                  <a:gd name="connsiteY354" fmla="*/ 28093 h 559371"/>
                  <a:gd name="connsiteX355" fmla="*/ 563299 w 718546"/>
                  <a:gd name="connsiteY355" fmla="*/ 28093 h 559371"/>
                  <a:gd name="connsiteX356" fmla="*/ 571700 w 718546"/>
                  <a:gd name="connsiteY356" fmla="*/ 28007 h 559371"/>
                  <a:gd name="connsiteX357" fmla="*/ 583359 w 718546"/>
                  <a:gd name="connsiteY357" fmla="*/ 29292 h 559371"/>
                  <a:gd name="connsiteX358" fmla="*/ 583616 w 718546"/>
                  <a:gd name="connsiteY358" fmla="*/ 28521 h 559371"/>
                  <a:gd name="connsiteX359" fmla="*/ 583187 w 718546"/>
                  <a:gd name="connsiteY359" fmla="*/ 29206 h 559371"/>
                  <a:gd name="connsiteX360" fmla="*/ 593388 w 718546"/>
                  <a:gd name="connsiteY360" fmla="*/ 38457 h 559371"/>
                  <a:gd name="connsiteX361" fmla="*/ 593731 w 718546"/>
                  <a:gd name="connsiteY361" fmla="*/ 38799 h 559371"/>
                  <a:gd name="connsiteX362" fmla="*/ 594160 w 718546"/>
                  <a:gd name="connsiteY362" fmla="*/ 38628 h 559371"/>
                  <a:gd name="connsiteX363" fmla="*/ 618420 w 718546"/>
                  <a:gd name="connsiteY363" fmla="*/ 29292 h 559371"/>
                  <a:gd name="connsiteX364" fmla="*/ 618163 w 718546"/>
                  <a:gd name="connsiteY364" fmla="*/ 28521 h 559371"/>
                  <a:gd name="connsiteX365" fmla="*/ 618163 w 718546"/>
                  <a:gd name="connsiteY365" fmla="*/ 29378 h 559371"/>
                  <a:gd name="connsiteX366" fmla="*/ 671913 w 718546"/>
                  <a:gd name="connsiteY366" fmla="*/ 26294 h 559371"/>
                  <a:gd name="connsiteX367" fmla="*/ 672427 w 718546"/>
                  <a:gd name="connsiteY367" fmla="*/ 26294 h 559371"/>
                  <a:gd name="connsiteX368" fmla="*/ 673541 w 718546"/>
                  <a:gd name="connsiteY368" fmla="*/ 22783 h 559371"/>
                  <a:gd name="connsiteX369" fmla="*/ 673541 w 718546"/>
                  <a:gd name="connsiteY369" fmla="*/ 22440 h 559371"/>
                  <a:gd name="connsiteX370" fmla="*/ 673541 w 718546"/>
                  <a:gd name="connsiteY370" fmla="*/ 22097 h 559371"/>
                  <a:gd name="connsiteX371" fmla="*/ 663254 w 718546"/>
                  <a:gd name="connsiteY371" fmla="*/ 8565 h 559371"/>
                  <a:gd name="connsiteX372" fmla="*/ 662568 w 718546"/>
                  <a:gd name="connsiteY372" fmla="*/ 9079 h 559371"/>
                  <a:gd name="connsiteX373" fmla="*/ 662997 w 718546"/>
                  <a:gd name="connsiteY373" fmla="*/ 9764 h 559371"/>
                  <a:gd name="connsiteX374" fmla="*/ 678513 w 718546"/>
                  <a:gd name="connsiteY374" fmla="*/ 1885 h 559371"/>
                  <a:gd name="connsiteX375" fmla="*/ 678171 w 718546"/>
                  <a:gd name="connsiteY375" fmla="*/ 1113 h 559371"/>
                  <a:gd name="connsiteX376" fmla="*/ 677570 w 718546"/>
                  <a:gd name="connsiteY376" fmla="*/ 1713 h 559371"/>
                  <a:gd name="connsiteX377" fmla="*/ 692401 w 718546"/>
                  <a:gd name="connsiteY377" fmla="*/ 17130 h 559371"/>
                  <a:gd name="connsiteX378" fmla="*/ 692401 w 718546"/>
                  <a:gd name="connsiteY378" fmla="*/ 17130 h 559371"/>
                  <a:gd name="connsiteX379" fmla="*/ 692401 w 718546"/>
                  <a:gd name="connsiteY379" fmla="*/ 17130 h 559371"/>
                  <a:gd name="connsiteX380" fmla="*/ 694887 w 718546"/>
                  <a:gd name="connsiteY380" fmla="*/ 24068 h 559371"/>
                  <a:gd name="connsiteX381" fmla="*/ 694715 w 718546"/>
                  <a:gd name="connsiteY381" fmla="*/ 29720 h 559371"/>
                  <a:gd name="connsiteX382" fmla="*/ 694715 w 718546"/>
                  <a:gd name="connsiteY382" fmla="*/ 30920 h 559371"/>
                  <a:gd name="connsiteX383" fmla="*/ 695573 w 718546"/>
                  <a:gd name="connsiteY383" fmla="*/ 30920 h 559371"/>
                  <a:gd name="connsiteX384" fmla="*/ 694715 w 718546"/>
                  <a:gd name="connsiteY384" fmla="*/ 30920 h 559371"/>
                  <a:gd name="connsiteX385" fmla="*/ 686486 w 718546"/>
                  <a:gd name="connsiteY385" fmla="*/ 103635 h 559371"/>
                  <a:gd name="connsiteX386" fmla="*/ 686486 w 718546"/>
                  <a:gd name="connsiteY386" fmla="*/ 103635 h 559371"/>
                  <a:gd name="connsiteX387" fmla="*/ 687343 w 718546"/>
                  <a:gd name="connsiteY387" fmla="*/ 103721 h 559371"/>
                  <a:gd name="connsiteX388" fmla="*/ 688200 w 718546"/>
                  <a:gd name="connsiteY388" fmla="*/ 103721 h 559371"/>
                  <a:gd name="connsiteX389" fmla="*/ 696430 w 718546"/>
                  <a:gd name="connsiteY389" fmla="*/ 31005 h 559371"/>
                  <a:gd name="connsiteX390" fmla="*/ 696430 w 718546"/>
                  <a:gd name="connsiteY390" fmla="*/ 31005 h 559371"/>
                  <a:gd name="connsiteX391" fmla="*/ 696430 w 718546"/>
                  <a:gd name="connsiteY391" fmla="*/ 29720 h 559371"/>
                  <a:gd name="connsiteX392" fmla="*/ 696601 w 718546"/>
                  <a:gd name="connsiteY392" fmla="*/ 24068 h 559371"/>
                  <a:gd name="connsiteX393" fmla="*/ 693601 w 718546"/>
                  <a:gd name="connsiteY393" fmla="*/ 15845 h 559371"/>
                  <a:gd name="connsiteX394" fmla="*/ 693001 w 718546"/>
                  <a:gd name="connsiteY394" fmla="*/ 16445 h 559371"/>
                  <a:gd name="connsiteX395" fmla="*/ 693601 w 718546"/>
                  <a:gd name="connsiteY395" fmla="*/ 15845 h 559371"/>
                  <a:gd name="connsiteX396" fmla="*/ 678771 w 718546"/>
                  <a:gd name="connsiteY396" fmla="*/ 429 h 559371"/>
                  <a:gd name="connsiteX397" fmla="*/ 678342 w 718546"/>
                  <a:gd name="connsiteY397" fmla="*/ 0 h 559371"/>
                  <a:gd name="connsiteX398" fmla="*/ 677828 w 718546"/>
                  <a:gd name="connsiteY398" fmla="*/ 257 h 559371"/>
                  <a:gd name="connsiteX399" fmla="*/ 662140 w 718546"/>
                  <a:gd name="connsiteY399" fmla="*/ 8222 h 559371"/>
                  <a:gd name="connsiteX400" fmla="*/ 661368 w 718546"/>
                  <a:gd name="connsiteY400" fmla="*/ 8651 h 559371"/>
                  <a:gd name="connsiteX401" fmla="*/ 661883 w 718546"/>
                  <a:gd name="connsiteY401" fmla="*/ 9422 h 559371"/>
                  <a:gd name="connsiteX402" fmla="*/ 672170 w 718546"/>
                  <a:gd name="connsiteY402" fmla="*/ 22869 h 559371"/>
                  <a:gd name="connsiteX403" fmla="*/ 672856 w 718546"/>
                  <a:gd name="connsiteY403" fmla="*/ 22440 h 559371"/>
                  <a:gd name="connsiteX404" fmla="*/ 672084 w 718546"/>
                  <a:gd name="connsiteY404" fmla="*/ 22183 h 559371"/>
                  <a:gd name="connsiteX405" fmla="*/ 671141 w 718546"/>
                  <a:gd name="connsiteY405" fmla="*/ 25095 h 559371"/>
                  <a:gd name="connsiteX406" fmla="*/ 671913 w 718546"/>
                  <a:gd name="connsiteY406" fmla="*/ 25352 h 559371"/>
                  <a:gd name="connsiteX407" fmla="*/ 671913 w 718546"/>
                  <a:gd name="connsiteY407" fmla="*/ 24496 h 559371"/>
                  <a:gd name="connsiteX408" fmla="*/ 618163 w 718546"/>
                  <a:gd name="connsiteY408" fmla="*/ 27579 h 559371"/>
                  <a:gd name="connsiteX409" fmla="*/ 618163 w 718546"/>
                  <a:gd name="connsiteY409" fmla="*/ 27579 h 559371"/>
                  <a:gd name="connsiteX410" fmla="*/ 618163 w 718546"/>
                  <a:gd name="connsiteY410" fmla="*/ 27579 h 559371"/>
                  <a:gd name="connsiteX411" fmla="*/ 593817 w 718546"/>
                  <a:gd name="connsiteY411" fmla="*/ 36915 h 559371"/>
                  <a:gd name="connsiteX412" fmla="*/ 594074 w 718546"/>
                  <a:gd name="connsiteY412" fmla="*/ 37686 h 559371"/>
                  <a:gd name="connsiteX413" fmla="*/ 594674 w 718546"/>
                  <a:gd name="connsiteY413" fmla="*/ 37086 h 559371"/>
                  <a:gd name="connsiteX414" fmla="*/ 584302 w 718546"/>
                  <a:gd name="connsiteY414" fmla="*/ 27751 h 559371"/>
                  <a:gd name="connsiteX415" fmla="*/ 584216 w 718546"/>
                  <a:gd name="connsiteY415" fmla="*/ 27751 h 559371"/>
                  <a:gd name="connsiteX416" fmla="*/ 584130 w 718546"/>
                  <a:gd name="connsiteY416" fmla="*/ 27665 h 559371"/>
                  <a:gd name="connsiteX417" fmla="*/ 571957 w 718546"/>
                  <a:gd name="connsiteY417" fmla="*/ 26380 h 559371"/>
                  <a:gd name="connsiteX418" fmla="*/ 563556 w 718546"/>
                  <a:gd name="connsiteY418" fmla="*/ 26466 h 559371"/>
                  <a:gd name="connsiteX419" fmla="*/ 562356 w 718546"/>
                  <a:gd name="connsiteY419" fmla="*/ 26466 h 559371"/>
                  <a:gd name="connsiteX420" fmla="*/ 562356 w 718546"/>
                  <a:gd name="connsiteY420" fmla="*/ 27322 h 559371"/>
                  <a:gd name="connsiteX421" fmla="*/ 563642 w 718546"/>
                  <a:gd name="connsiteY421" fmla="*/ 50019 h 559371"/>
                  <a:gd name="connsiteX422" fmla="*/ 563471 w 718546"/>
                  <a:gd name="connsiteY422" fmla="*/ 54987 h 559371"/>
                  <a:gd name="connsiteX423" fmla="*/ 564328 w 718546"/>
                  <a:gd name="connsiteY423" fmla="*/ 54987 h 559371"/>
                  <a:gd name="connsiteX424" fmla="*/ 563642 w 718546"/>
                  <a:gd name="connsiteY424" fmla="*/ 54559 h 559371"/>
                  <a:gd name="connsiteX425" fmla="*/ 557041 w 718546"/>
                  <a:gd name="connsiteY425" fmla="*/ 59526 h 559371"/>
                  <a:gd name="connsiteX426" fmla="*/ 557470 w 718546"/>
                  <a:gd name="connsiteY426" fmla="*/ 60211 h 559371"/>
                  <a:gd name="connsiteX427" fmla="*/ 557041 w 718546"/>
                  <a:gd name="connsiteY427" fmla="*/ 59526 h 559371"/>
                  <a:gd name="connsiteX428" fmla="*/ 532009 w 718546"/>
                  <a:gd name="connsiteY428" fmla="*/ 74429 h 559371"/>
                  <a:gd name="connsiteX429" fmla="*/ 531581 w 718546"/>
                  <a:gd name="connsiteY429" fmla="*/ 74686 h 559371"/>
                  <a:gd name="connsiteX430" fmla="*/ 531581 w 718546"/>
                  <a:gd name="connsiteY430" fmla="*/ 75200 h 559371"/>
                  <a:gd name="connsiteX431" fmla="*/ 533295 w 718546"/>
                  <a:gd name="connsiteY431" fmla="*/ 120422 h 559371"/>
                  <a:gd name="connsiteX432" fmla="*/ 533295 w 718546"/>
                  <a:gd name="connsiteY432" fmla="*/ 121878 h 559371"/>
                  <a:gd name="connsiteX433" fmla="*/ 534581 w 718546"/>
                  <a:gd name="connsiteY433" fmla="*/ 121107 h 559371"/>
                  <a:gd name="connsiteX434" fmla="*/ 551383 w 718546"/>
                  <a:gd name="connsiteY434" fmla="*/ 105519 h 559371"/>
                  <a:gd name="connsiteX435" fmla="*/ 550955 w 718546"/>
                  <a:gd name="connsiteY435" fmla="*/ 104834 h 559371"/>
                  <a:gd name="connsiteX436" fmla="*/ 550440 w 718546"/>
                  <a:gd name="connsiteY436" fmla="*/ 105519 h 559371"/>
                  <a:gd name="connsiteX437" fmla="*/ 554298 w 718546"/>
                  <a:gd name="connsiteY437" fmla="*/ 108260 h 559371"/>
                  <a:gd name="connsiteX438" fmla="*/ 554812 w 718546"/>
                  <a:gd name="connsiteY438" fmla="*/ 107575 h 559371"/>
                  <a:gd name="connsiteX439" fmla="*/ 553955 w 718546"/>
                  <a:gd name="connsiteY439" fmla="*/ 107404 h 559371"/>
                  <a:gd name="connsiteX440" fmla="*/ 543239 w 718546"/>
                  <a:gd name="connsiteY440" fmla="*/ 125047 h 559371"/>
                  <a:gd name="connsiteX441" fmla="*/ 543925 w 718546"/>
                  <a:gd name="connsiteY441" fmla="*/ 125475 h 559371"/>
                  <a:gd name="connsiteX442" fmla="*/ 543239 w 718546"/>
                  <a:gd name="connsiteY442" fmla="*/ 125047 h 559371"/>
                  <a:gd name="connsiteX443" fmla="*/ 525837 w 718546"/>
                  <a:gd name="connsiteY443" fmla="*/ 148172 h 559371"/>
                  <a:gd name="connsiteX444" fmla="*/ 525837 w 718546"/>
                  <a:gd name="connsiteY444" fmla="*/ 148172 h 559371"/>
                  <a:gd name="connsiteX445" fmla="*/ 522494 w 718546"/>
                  <a:gd name="connsiteY445" fmla="*/ 152198 h 559371"/>
                  <a:gd name="connsiteX446" fmla="*/ 517608 w 718546"/>
                  <a:gd name="connsiteY446" fmla="*/ 156566 h 559371"/>
                  <a:gd name="connsiteX447" fmla="*/ 517608 w 718546"/>
                  <a:gd name="connsiteY447" fmla="*/ 156566 h 559371"/>
                  <a:gd name="connsiteX448" fmla="*/ 513836 w 718546"/>
                  <a:gd name="connsiteY448" fmla="*/ 160762 h 559371"/>
                  <a:gd name="connsiteX449" fmla="*/ 473802 w 718546"/>
                  <a:gd name="connsiteY449" fmla="*/ 204529 h 559371"/>
                  <a:gd name="connsiteX450" fmla="*/ 473802 w 718546"/>
                  <a:gd name="connsiteY450" fmla="*/ 204529 h 559371"/>
                  <a:gd name="connsiteX451" fmla="*/ 473802 w 718546"/>
                  <a:gd name="connsiteY451" fmla="*/ 204529 h 559371"/>
                  <a:gd name="connsiteX452" fmla="*/ 470716 w 718546"/>
                  <a:gd name="connsiteY452" fmla="*/ 210010 h 559371"/>
                  <a:gd name="connsiteX453" fmla="*/ 470716 w 718546"/>
                  <a:gd name="connsiteY453" fmla="*/ 210610 h 559371"/>
                  <a:gd name="connsiteX454" fmla="*/ 471573 w 718546"/>
                  <a:gd name="connsiteY454" fmla="*/ 210524 h 559371"/>
                  <a:gd name="connsiteX455" fmla="*/ 470716 w 718546"/>
                  <a:gd name="connsiteY455" fmla="*/ 210524 h 559371"/>
                  <a:gd name="connsiteX456" fmla="*/ 473202 w 718546"/>
                  <a:gd name="connsiteY456" fmla="*/ 233221 h 559371"/>
                  <a:gd name="connsiteX457" fmla="*/ 473116 w 718546"/>
                  <a:gd name="connsiteY457" fmla="*/ 235791 h 559371"/>
                  <a:gd name="connsiteX458" fmla="*/ 473974 w 718546"/>
                  <a:gd name="connsiteY458" fmla="*/ 235791 h 559371"/>
                  <a:gd name="connsiteX459" fmla="*/ 473116 w 718546"/>
                  <a:gd name="connsiteY459" fmla="*/ 235619 h 559371"/>
                  <a:gd name="connsiteX460" fmla="*/ 470459 w 718546"/>
                  <a:gd name="connsiteY460" fmla="*/ 238274 h 559371"/>
                  <a:gd name="connsiteX461" fmla="*/ 465915 w 718546"/>
                  <a:gd name="connsiteY461" fmla="*/ 239302 h 559371"/>
                  <a:gd name="connsiteX462" fmla="*/ 466087 w 718546"/>
                  <a:gd name="connsiteY462" fmla="*/ 240159 h 559371"/>
                  <a:gd name="connsiteX463" fmla="*/ 466087 w 718546"/>
                  <a:gd name="connsiteY463" fmla="*/ 239302 h 559371"/>
                  <a:gd name="connsiteX464" fmla="*/ 410451 w 718546"/>
                  <a:gd name="connsiteY464" fmla="*/ 246839 h 559371"/>
                  <a:gd name="connsiteX465" fmla="*/ 410451 w 718546"/>
                  <a:gd name="connsiteY465" fmla="*/ 247696 h 559371"/>
                  <a:gd name="connsiteX466" fmla="*/ 410451 w 718546"/>
                  <a:gd name="connsiteY466" fmla="*/ 246839 h 559371"/>
                  <a:gd name="connsiteX467" fmla="*/ 403593 w 718546"/>
                  <a:gd name="connsiteY467" fmla="*/ 247353 h 559371"/>
                  <a:gd name="connsiteX468" fmla="*/ 397678 w 718546"/>
                  <a:gd name="connsiteY468" fmla="*/ 246240 h 559371"/>
                  <a:gd name="connsiteX469" fmla="*/ 376676 w 718546"/>
                  <a:gd name="connsiteY469" fmla="*/ 235533 h 559371"/>
                  <a:gd name="connsiteX470" fmla="*/ 376333 w 718546"/>
                  <a:gd name="connsiteY470" fmla="*/ 236305 h 559371"/>
                  <a:gd name="connsiteX471" fmla="*/ 376761 w 718546"/>
                  <a:gd name="connsiteY471" fmla="*/ 235619 h 559371"/>
                  <a:gd name="connsiteX472" fmla="*/ 373761 w 718546"/>
                  <a:gd name="connsiteY472" fmla="*/ 234849 h 559371"/>
                  <a:gd name="connsiteX473" fmla="*/ 368875 w 718546"/>
                  <a:gd name="connsiteY473" fmla="*/ 235619 h 559371"/>
                  <a:gd name="connsiteX474" fmla="*/ 368875 w 718546"/>
                  <a:gd name="connsiteY474" fmla="*/ 235619 h 559371"/>
                  <a:gd name="connsiteX475" fmla="*/ 365360 w 718546"/>
                  <a:gd name="connsiteY475" fmla="*/ 236048 h 559371"/>
                  <a:gd name="connsiteX476" fmla="*/ 352501 w 718546"/>
                  <a:gd name="connsiteY476" fmla="*/ 233907 h 559371"/>
                  <a:gd name="connsiteX477" fmla="*/ 345986 w 718546"/>
                  <a:gd name="connsiteY477" fmla="*/ 232365 h 559371"/>
                  <a:gd name="connsiteX478" fmla="*/ 339128 w 718546"/>
                  <a:gd name="connsiteY478" fmla="*/ 231422 h 559371"/>
                  <a:gd name="connsiteX479" fmla="*/ 338014 w 718546"/>
                  <a:gd name="connsiteY479" fmla="*/ 231422 h 559371"/>
                  <a:gd name="connsiteX480" fmla="*/ 325069 w 718546"/>
                  <a:gd name="connsiteY480" fmla="*/ 233221 h 559371"/>
                  <a:gd name="connsiteX481" fmla="*/ 325069 w 718546"/>
                  <a:gd name="connsiteY481" fmla="*/ 233221 h 559371"/>
                  <a:gd name="connsiteX482" fmla="*/ 268834 w 718546"/>
                  <a:gd name="connsiteY482" fmla="*/ 242557 h 559371"/>
                  <a:gd name="connsiteX483" fmla="*/ 269005 w 718546"/>
                  <a:gd name="connsiteY483" fmla="*/ 243414 h 559371"/>
                  <a:gd name="connsiteX484" fmla="*/ 269005 w 718546"/>
                  <a:gd name="connsiteY484" fmla="*/ 242557 h 559371"/>
                  <a:gd name="connsiteX485" fmla="*/ 263262 w 718546"/>
                  <a:gd name="connsiteY485" fmla="*/ 246754 h 559371"/>
                  <a:gd name="connsiteX486" fmla="*/ 261376 w 718546"/>
                  <a:gd name="connsiteY486" fmla="*/ 253434 h 559371"/>
                  <a:gd name="connsiteX487" fmla="*/ 261376 w 718546"/>
                  <a:gd name="connsiteY487" fmla="*/ 253606 h 559371"/>
                  <a:gd name="connsiteX488" fmla="*/ 261376 w 718546"/>
                  <a:gd name="connsiteY488" fmla="*/ 253777 h 559371"/>
                  <a:gd name="connsiteX489" fmla="*/ 268662 w 718546"/>
                  <a:gd name="connsiteY489" fmla="*/ 272106 h 559371"/>
                  <a:gd name="connsiteX490" fmla="*/ 269519 w 718546"/>
                  <a:gd name="connsiteY490" fmla="*/ 272106 h 559371"/>
                  <a:gd name="connsiteX491" fmla="*/ 268748 w 718546"/>
                  <a:gd name="connsiteY491" fmla="*/ 271677 h 559371"/>
                  <a:gd name="connsiteX492" fmla="*/ 257604 w 718546"/>
                  <a:gd name="connsiteY492" fmla="*/ 285039 h 559371"/>
                  <a:gd name="connsiteX493" fmla="*/ 258204 w 718546"/>
                  <a:gd name="connsiteY493" fmla="*/ 285638 h 559371"/>
                  <a:gd name="connsiteX494" fmla="*/ 257604 w 718546"/>
                  <a:gd name="connsiteY494" fmla="*/ 285039 h 559371"/>
                  <a:gd name="connsiteX495" fmla="*/ 245774 w 718546"/>
                  <a:gd name="connsiteY495" fmla="*/ 295316 h 559371"/>
                  <a:gd name="connsiteX496" fmla="*/ 246117 w 718546"/>
                  <a:gd name="connsiteY496" fmla="*/ 296087 h 559371"/>
                  <a:gd name="connsiteX497" fmla="*/ 246117 w 718546"/>
                  <a:gd name="connsiteY497" fmla="*/ 295231 h 559371"/>
                  <a:gd name="connsiteX498" fmla="*/ 215684 w 718546"/>
                  <a:gd name="connsiteY498" fmla="*/ 288636 h 559371"/>
                  <a:gd name="connsiteX499" fmla="*/ 214998 w 718546"/>
                  <a:gd name="connsiteY499" fmla="*/ 288636 h 559371"/>
                  <a:gd name="connsiteX500" fmla="*/ 214741 w 718546"/>
                  <a:gd name="connsiteY500" fmla="*/ 289150 h 559371"/>
                  <a:gd name="connsiteX501" fmla="*/ 210455 w 718546"/>
                  <a:gd name="connsiteY501" fmla="*/ 304481 h 559371"/>
                  <a:gd name="connsiteX502" fmla="*/ 211312 w 718546"/>
                  <a:gd name="connsiteY502" fmla="*/ 304652 h 559371"/>
                  <a:gd name="connsiteX503" fmla="*/ 210541 w 718546"/>
                  <a:gd name="connsiteY503" fmla="*/ 304395 h 559371"/>
                  <a:gd name="connsiteX504" fmla="*/ 209598 w 718546"/>
                  <a:gd name="connsiteY504" fmla="*/ 307393 h 559371"/>
                  <a:gd name="connsiteX505" fmla="*/ 208912 w 718546"/>
                  <a:gd name="connsiteY505" fmla="*/ 310048 h 559371"/>
                  <a:gd name="connsiteX506" fmla="*/ 208912 w 718546"/>
                  <a:gd name="connsiteY506" fmla="*/ 310048 h 559371"/>
                  <a:gd name="connsiteX507" fmla="*/ 209769 w 718546"/>
                  <a:gd name="connsiteY507" fmla="*/ 310048 h 559371"/>
                  <a:gd name="connsiteX508" fmla="*/ 208912 w 718546"/>
                  <a:gd name="connsiteY508" fmla="*/ 310048 h 559371"/>
                  <a:gd name="connsiteX509" fmla="*/ 208140 w 718546"/>
                  <a:gd name="connsiteY509" fmla="*/ 342423 h 559371"/>
                  <a:gd name="connsiteX510" fmla="*/ 208140 w 718546"/>
                  <a:gd name="connsiteY510" fmla="*/ 342423 h 559371"/>
                  <a:gd name="connsiteX511" fmla="*/ 208140 w 718546"/>
                  <a:gd name="connsiteY511" fmla="*/ 342766 h 559371"/>
                  <a:gd name="connsiteX512" fmla="*/ 205226 w 718546"/>
                  <a:gd name="connsiteY512" fmla="*/ 349875 h 559371"/>
                  <a:gd name="connsiteX513" fmla="*/ 205226 w 718546"/>
                  <a:gd name="connsiteY513" fmla="*/ 349875 h 559371"/>
                  <a:gd name="connsiteX514" fmla="*/ 171279 w 718546"/>
                  <a:gd name="connsiteY514" fmla="*/ 374712 h 559371"/>
                  <a:gd name="connsiteX515" fmla="*/ 171193 w 718546"/>
                  <a:gd name="connsiteY515" fmla="*/ 374712 h 559371"/>
                  <a:gd name="connsiteX516" fmla="*/ 171193 w 718546"/>
                  <a:gd name="connsiteY516" fmla="*/ 374970 h 559371"/>
                  <a:gd name="connsiteX517" fmla="*/ 169393 w 718546"/>
                  <a:gd name="connsiteY517" fmla="*/ 384905 h 559371"/>
                  <a:gd name="connsiteX518" fmla="*/ 166821 w 718546"/>
                  <a:gd name="connsiteY518" fmla="*/ 393384 h 559371"/>
                  <a:gd name="connsiteX519" fmla="*/ 167421 w 718546"/>
                  <a:gd name="connsiteY519" fmla="*/ 393983 h 559371"/>
                  <a:gd name="connsiteX520" fmla="*/ 166992 w 718546"/>
                  <a:gd name="connsiteY520" fmla="*/ 393298 h 559371"/>
                  <a:gd name="connsiteX521" fmla="*/ 146247 w 718546"/>
                  <a:gd name="connsiteY521" fmla="*/ 402805 h 559371"/>
                  <a:gd name="connsiteX522" fmla="*/ 122330 w 718546"/>
                  <a:gd name="connsiteY522" fmla="*/ 408887 h 559371"/>
                  <a:gd name="connsiteX523" fmla="*/ 121730 w 718546"/>
                  <a:gd name="connsiteY523" fmla="*/ 408887 h 559371"/>
                  <a:gd name="connsiteX524" fmla="*/ 121730 w 718546"/>
                  <a:gd name="connsiteY524" fmla="*/ 409571 h 559371"/>
                  <a:gd name="connsiteX525" fmla="*/ 121301 w 718546"/>
                  <a:gd name="connsiteY525" fmla="*/ 416766 h 559371"/>
                  <a:gd name="connsiteX526" fmla="*/ 121387 w 718546"/>
                  <a:gd name="connsiteY526" fmla="*/ 424303 h 559371"/>
                  <a:gd name="connsiteX527" fmla="*/ 120615 w 718546"/>
                  <a:gd name="connsiteY527" fmla="*/ 433382 h 559371"/>
                  <a:gd name="connsiteX528" fmla="*/ 121472 w 718546"/>
                  <a:gd name="connsiteY528" fmla="*/ 433553 h 559371"/>
                  <a:gd name="connsiteX529" fmla="*/ 120787 w 718546"/>
                  <a:gd name="connsiteY529" fmla="*/ 433039 h 559371"/>
                  <a:gd name="connsiteX530" fmla="*/ 96098 w 718546"/>
                  <a:gd name="connsiteY530" fmla="*/ 457107 h 559371"/>
                  <a:gd name="connsiteX531" fmla="*/ 54350 w 718546"/>
                  <a:gd name="connsiteY531" fmla="*/ 497104 h 559371"/>
                  <a:gd name="connsiteX532" fmla="*/ 54950 w 718546"/>
                  <a:gd name="connsiteY532" fmla="*/ 497704 h 559371"/>
                  <a:gd name="connsiteX533" fmla="*/ 54350 w 718546"/>
                  <a:gd name="connsiteY533" fmla="*/ 497104 h 559371"/>
                  <a:gd name="connsiteX534" fmla="*/ 49806 w 718546"/>
                  <a:gd name="connsiteY534" fmla="*/ 499845 h 559371"/>
                  <a:gd name="connsiteX535" fmla="*/ 50064 w 718546"/>
                  <a:gd name="connsiteY535" fmla="*/ 500616 h 559371"/>
                  <a:gd name="connsiteX536" fmla="*/ 50321 w 718546"/>
                  <a:gd name="connsiteY536" fmla="*/ 499845 h 559371"/>
                  <a:gd name="connsiteX537" fmla="*/ 39091 w 718546"/>
                  <a:gd name="connsiteY537" fmla="*/ 493164 h 559371"/>
                  <a:gd name="connsiteX538" fmla="*/ 38748 w 718546"/>
                  <a:gd name="connsiteY538" fmla="*/ 492908 h 559371"/>
                  <a:gd name="connsiteX539" fmla="*/ 38405 w 718546"/>
                  <a:gd name="connsiteY539" fmla="*/ 493079 h 559371"/>
                  <a:gd name="connsiteX540" fmla="*/ 13630 w 718546"/>
                  <a:gd name="connsiteY540" fmla="*/ 503442 h 559371"/>
                  <a:gd name="connsiteX541" fmla="*/ 13630 w 718546"/>
                  <a:gd name="connsiteY541" fmla="*/ 503442 h 559371"/>
                  <a:gd name="connsiteX542" fmla="*/ 13630 w 718546"/>
                  <a:gd name="connsiteY542" fmla="*/ 503442 h 559371"/>
                  <a:gd name="connsiteX543" fmla="*/ 5315 w 718546"/>
                  <a:gd name="connsiteY543" fmla="*/ 509780 h 559371"/>
                  <a:gd name="connsiteX544" fmla="*/ 343 w 718546"/>
                  <a:gd name="connsiteY544" fmla="*/ 525026 h 559371"/>
                  <a:gd name="connsiteX545" fmla="*/ 1114 w 718546"/>
                  <a:gd name="connsiteY545" fmla="*/ 525197 h 559371"/>
                  <a:gd name="connsiteX546" fmla="*/ 343 w 718546"/>
                  <a:gd name="connsiteY546" fmla="*/ 524940 h 559371"/>
                  <a:gd name="connsiteX547" fmla="*/ 0 w 718546"/>
                  <a:gd name="connsiteY547" fmla="*/ 526996 h 559371"/>
                  <a:gd name="connsiteX548" fmla="*/ 6001 w 718546"/>
                  <a:gd name="connsiteY548" fmla="*/ 535732 h 559371"/>
                  <a:gd name="connsiteX549" fmla="*/ 6258 w 718546"/>
                  <a:gd name="connsiteY549" fmla="*/ 535989 h 559371"/>
                  <a:gd name="connsiteX550" fmla="*/ 6601 w 718546"/>
                  <a:gd name="connsiteY550" fmla="*/ 535989 h 559371"/>
                  <a:gd name="connsiteX551" fmla="*/ 24003 w 718546"/>
                  <a:gd name="connsiteY551" fmla="*/ 531535 h 559371"/>
                  <a:gd name="connsiteX552" fmla="*/ 24089 w 718546"/>
                  <a:gd name="connsiteY552" fmla="*/ 531535 h 559371"/>
                  <a:gd name="connsiteX553" fmla="*/ 24175 w 718546"/>
                  <a:gd name="connsiteY553" fmla="*/ 531364 h 559371"/>
                  <a:gd name="connsiteX554" fmla="*/ 37976 w 718546"/>
                  <a:gd name="connsiteY554" fmla="*/ 514748 h 559371"/>
                  <a:gd name="connsiteX555" fmla="*/ 37462 w 718546"/>
                  <a:gd name="connsiteY555" fmla="*/ 514063 h 559371"/>
                  <a:gd name="connsiteX556" fmla="*/ 37462 w 718546"/>
                  <a:gd name="connsiteY556" fmla="*/ 514919 h 559371"/>
                  <a:gd name="connsiteX557" fmla="*/ 51864 w 718546"/>
                  <a:gd name="connsiteY557" fmla="*/ 519801 h 559371"/>
                  <a:gd name="connsiteX558" fmla="*/ 52121 w 718546"/>
                  <a:gd name="connsiteY558" fmla="*/ 519030 h 559371"/>
                  <a:gd name="connsiteX559" fmla="*/ 51778 w 718546"/>
                  <a:gd name="connsiteY559" fmla="*/ 519801 h 559371"/>
                  <a:gd name="connsiteX560" fmla="*/ 69352 w 718546"/>
                  <a:gd name="connsiteY560" fmla="*/ 530422 h 559371"/>
                  <a:gd name="connsiteX561" fmla="*/ 69352 w 718546"/>
                  <a:gd name="connsiteY561" fmla="*/ 530422 h 559371"/>
                  <a:gd name="connsiteX562" fmla="*/ 85639 w 718546"/>
                  <a:gd name="connsiteY562" fmla="*/ 558686 h 559371"/>
                  <a:gd name="connsiteX563" fmla="*/ 86068 w 718546"/>
                  <a:gd name="connsiteY563" fmla="*/ 559371 h 559371"/>
                  <a:gd name="connsiteX564" fmla="*/ 86754 w 718546"/>
                  <a:gd name="connsiteY564" fmla="*/ 558942 h 559371"/>
                  <a:gd name="connsiteX565" fmla="*/ 106985 w 718546"/>
                  <a:gd name="connsiteY565" fmla="*/ 542926 h 559371"/>
                  <a:gd name="connsiteX566" fmla="*/ 107585 w 718546"/>
                  <a:gd name="connsiteY566" fmla="*/ 542412 h 559371"/>
                  <a:gd name="connsiteX567" fmla="*/ 107071 w 718546"/>
                  <a:gd name="connsiteY567" fmla="*/ 541727 h 559371"/>
                  <a:gd name="connsiteX568" fmla="*/ 92069 w 718546"/>
                  <a:gd name="connsiteY568" fmla="*/ 527938 h 559371"/>
                  <a:gd name="connsiteX569" fmla="*/ 91469 w 718546"/>
                  <a:gd name="connsiteY569" fmla="*/ 528537 h 559371"/>
                  <a:gd name="connsiteX570" fmla="*/ 92154 w 718546"/>
                  <a:gd name="connsiteY570" fmla="*/ 528965 h 559371"/>
                  <a:gd name="connsiteX571" fmla="*/ 94383 w 718546"/>
                  <a:gd name="connsiteY571" fmla="*/ 525454 h 559371"/>
                  <a:gd name="connsiteX572" fmla="*/ 93697 w 718546"/>
                  <a:gd name="connsiteY572" fmla="*/ 525026 h 559371"/>
                  <a:gd name="connsiteX573" fmla="*/ 94126 w 718546"/>
                  <a:gd name="connsiteY573" fmla="*/ 525796 h 559371"/>
                  <a:gd name="connsiteX574" fmla="*/ 117272 w 718546"/>
                  <a:gd name="connsiteY574" fmla="*/ 517403 h 559371"/>
                  <a:gd name="connsiteX575" fmla="*/ 117272 w 718546"/>
                  <a:gd name="connsiteY575" fmla="*/ 517403 h 559371"/>
                  <a:gd name="connsiteX576" fmla="*/ 117272 w 718546"/>
                  <a:gd name="connsiteY576" fmla="*/ 517317 h 559371"/>
                  <a:gd name="connsiteX577" fmla="*/ 123701 w 718546"/>
                  <a:gd name="connsiteY577" fmla="*/ 508067 h 559371"/>
                  <a:gd name="connsiteX578" fmla="*/ 130045 w 718546"/>
                  <a:gd name="connsiteY578" fmla="*/ 499845 h 559371"/>
                  <a:gd name="connsiteX579" fmla="*/ 129616 w 718546"/>
                  <a:gd name="connsiteY579" fmla="*/ 499160 h 559371"/>
                  <a:gd name="connsiteX580" fmla="*/ 129873 w 718546"/>
                  <a:gd name="connsiteY580" fmla="*/ 499931 h 559371"/>
                  <a:gd name="connsiteX581" fmla="*/ 152934 w 718546"/>
                  <a:gd name="connsiteY581" fmla="*/ 494620 h 559371"/>
                  <a:gd name="connsiteX582" fmla="*/ 153105 w 718546"/>
                  <a:gd name="connsiteY582" fmla="*/ 494620 h 559371"/>
                  <a:gd name="connsiteX583" fmla="*/ 153191 w 718546"/>
                  <a:gd name="connsiteY583" fmla="*/ 494364 h 559371"/>
                  <a:gd name="connsiteX584" fmla="*/ 167335 w 718546"/>
                  <a:gd name="connsiteY584" fmla="*/ 465500 h 559371"/>
                  <a:gd name="connsiteX585" fmla="*/ 166649 w 718546"/>
                  <a:gd name="connsiteY585" fmla="*/ 464986 h 559371"/>
                  <a:gd name="connsiteX586" fmla="*/ 166821 w 718546"/>
                  <a:gd name="connsiteY586" fmla="*/ 465842 h 559371"/>
                  <a:gd name="connsiteX587" fmla="*/ 173765 w 718546"/>
                  <a:gd name="connsiteY587" fmla="*/ 465072 h 559371"/>
                  <a:gd name="connsiteX588" fmla="*/ 197253 w 718546"/>
                  <a:gd name="connsiteY588" fmla="*/ 467470 h 559371"/>
                  <a:gd name="connsiteX589" fmla="*/ 197253 w 718546"/>
                  <a:gd name="connsiteY589" fmla="*/ 466614 h 559371"/>
                  <a:gd name="connsiteX590" fmla="*/ 197168 w 718546"/>
                  <a:gd name="connsiteY590" fmla="*/ 467470 h 559371"/>
                  <a:gd name="connsiteX591" fmla="*/ 198882 w 718546"/>
                  <a:gd name="connsiteY591" fmla="*/ 467641 h 559371"/>
                  <a:gd name="connsiteX592" fmla="*/ 208912 w 718546"/>
                  <a:gd name="connsiteY592" fmla="*/ 463102 h 559371"/>
                  <a:gd name="connsiteX593" fmla="*/ 217742 w 718546"/>
                  <a:gd name="connsiteY593" fmla="*/ 457621 h 559371"/>
                  <a:gd name="connsiteX594" fmla="*/ 217570 w 718546"/>
                  <a:gd name="connsiteY594" fmla="*/ 456849 h 559371"/>
                  <a:gd name="connsiteX595" fmla="*/ 217570 w 718546"/>
                  <a:gd name="connsiteY595" fmla="*/ 457706 h 559371"/>
                  <a:gd name="connsiteX596" fmla="*/ 225114 w 718546"/>
                  <a:gd name="connsiteY596" fmla="*/ 457449 h 559371"/>
                  <a:gd name="connsiteX597" fmla="*/ 232058 w 718546"/>
                  <a:gd name="connsiteY597" fmla="*/ 457449 h 559371"/>
                  <a:gd name="connsiteX598" fmla="*/ 234629 w 718546"/>
                  <a:gd name="connsiteY598" fmla="*/ 457449 h 559371"/>
                  <a:gd name="connsiteX599" fmla="*/ 234629 w 718546"/>
                  <a:gd name="connsiteY599" fmla="*/ 456593 h 559371"/>
                  <a:gd name="connsiteX600" fmla="*/ 234629 w 718546"/>
                  <a:gd name="connsiteY600" fmla="*/ 457449 h 559371"/>
                  <a:gd name="connsiteX601" fmla="*/ 236001 w 718546"/>
                  <a:gd name="connsiteY601" fmla="*/ 457449 h 559371"/>
                  <a:gd name="connsiteX602" fmla="*/ 237630 w 718546"/>
                  <a:gd name="connsiteY602" fmla="*/ 457449 h 559371"/>
                  <a:gd name="connsiteX603" fmla="*/ 245174 w 718546"/>
                  <a:gd name="connsiteY603" fmla="*/ 459419 h 559371"/>
                  <a:gd name="connsiteX604" fmla="*/ 245174 w 718546"/>
                  <a:gd name="connsiteY604" fmla="*/ 459419 h 559371"/>
                  <a:gd name="connsiteX605" fmla="*/ 260090 w 718546"/>
                  <a:gd name="connsiteY605" fmla="*/ 473808 h 559371"/>
                  <a:gd name="connsiteX606" fmla="*/ 260690 w 718546"/>
                  <a:gd name="connsiteY606" fmla="*/ 474322 h 559371"/>
                  <a:gd name="connsiteX607" fmla="*/ 261204 w 718546"/>
                  <a:gd name="connsiteY607" fmla="*/ 473808 h 559371"/>
                  <a:gd name="connsiteX608" fmla="*/ 266519 w 718546"/>
                  <a:gd name="connsiteY608" fmla="*/ 468498 h 559371"/>
                  <a:gd name="connsiteX609" fmla="*/ 266690 w 718546"/>
                  <a:gd name="connsiteY609" fmla="*/ 468327 h 559371"/>
                  <a:gd name="connsiteX610" fmla="*/ 266690 w 718546"/>
                  <a:gd name="connsiteY610" fmla="*/ 468069 h 559371"/>
                  <a:gd name="connsiteX611" fmla="*/ 266862 w 718546"/>
                  <a:gd name="connsiteY611" fmla="*/ 466442 h 559371"/>
                  <a:gd name="connsiteX612" fmla="*/ 265405 w 718546"/>
                  <a:gd name="connsiteY612" fmla="*/ 459333 h 559371"/>
                  <a:gd name="connsiteX613" fmla="*/ 265405 w 718546"/>
                  <a:gd name="connsiteY613" fmla="*/ 459076 h 559371"/>
                  <a:gd name="connsiteX614" fmla="*/ 264976 w 718546"/>
                  <a:gd name="connsiteY614" fmla="*/ 459076 h 559371"/>
                  <a:gd name="connsiteX615" fmla="*/ 265233 w 718546"/>
                  <a:gd name="connsiteY615" fmla="*/ 459333 h 559371"/>
                  <a:gd name="connsiteX616" fmla="*/ 265233 w 718546"/>
                  <a:gd name="connsiteY616" fmla="*/ 459076 h 559371"/>
                  <a:gd name="connsiteX617" fmla="*/ 264976 w 718546"/>
                  <a:gd name="connsiteY617" fmla="*/ 459076 h 559371"/>
                  <a:gd name="connsiteX618" fmla="*/ 265233 w 718546"/>
                  <a:gd name="connsiteY618" fmla="*/ 459333 h 559371"/>
                  <a:gd name="connsiteX619" fmla="*/ 264890 w 718546"/>
                  <a:gd name="connsiteY619" fmla="*/ 458991 h 559371"/>
                  <a:gd name="connsiteX620" fmla="*/ 264890 w 718546"/>
                  <a:gd name="connsiteY620" fmla="*/ 459505 h 559371"/>
                  <a:gd name="connsiteX621" fmla="*/ 265233 w 718546"/>
                  <a:gd name="connsiteY621" fmla="*/ 459333 h 559371"/>
                  <a:gd name="connsiteX622" fmla="*/ 264890 w 718546"/>
                  <a:gd name="connsiteY622" fmla="*/ 458991 h 559371"/>
                  <a:gd name="connsiteX623" fmla="*/ 264890 w 718546"/>
                  <a:gd name="connsiteY623" fmla="*/ 459505 h 559371"/>
                  <a:gd name="connsiteX624" fmla="*/ 265062 w 718546"/>
                  <a:gd name="connsiteY624" fmla="*/ 459505 h 559371"/>
                  <a:gd name="connsiteX625" fmla="*/ 269862 w 718546"/>
                  <a:gd name="connsiteY625" fmla="*/ 462417 h 559371"/>
                  <a:gd name="connsiteX626" fmla="*/ 275606 w 718546"/>
                  <a:gd name="connsiteY626" fmla="*/ 465243 h 559371"/>
                  <a:gd name="connsiteX627" fmla="*/ 276035 w 718546"/>
                  <a:gd name="connsiteY627" fmla="*/ 464558 h 559371"/>
                  <a:gd name="connsiteX628" fmla="*/ 275349 w 718546"/>
                  <a:gd name="connsiteY628" fmla="*/ 464986 h 559371"/>
                  <a:gd name="connsiteX629" fmla="*/ 278178 w 718546"/>
                  <a:gd name="connsiteY629" fmla="*/ 472180 h 559371"/>
                  <a:gd name="connsiteX630" fmla="*/ 278349 w 718546"/>
                  <a:gd name="connsiteY630" fmla="*/ 472609 h 559371"/>
                  <a:gd name="connsiteX631" fmla="*/ 278778 w 718546"/>
                  <a:gd name="connsiteY631" fmla="*/ 472609 h 559371"/>
                  <a:gd name="connsiteX632" fmla="*/ 306124 w 718546"/>
                  <a:gd name="connsiteY632" fmla="*/ 477405 h 559371"/>
                  <a:gd name="connsiteX633" fmla="*/ 306124 w 718546"/>
                  <a:gd name="connsiteY633" fmla="*/ 477405 h 559371"/>
                  <a:gd name="connsiteX634" fmla="*/ 315039 w 718546"/>
                  <a:gd name="connsiteY634" fmla="*/ 485542 h 559371"/>
                  <a:gd name="connsiteX635" fmla="*/ 325155 w 718546"/>
                  <a:gd name="connsiteY635" fmla="*/ 494364 h 559371"/>
                  <a:gd name="connsiteX636" fmla="*/ 325155 w 718546"/>
                  <a:gd name="connsiteY636" fmla="*/ 493507 h 559371"/>
                  <a:gd name="connsiteX637" fmla="*/ 325155 w 718546"/>
                  <a:gd name="connsiteY637" fmla="*/ 494278 h 559371"/>
                  <a:gd name="connsiteX638" fmla="*/ 353616 w 718546"/>
                  <a:gd name="connsiteY638" fmla="*/ 500016 h 559371"/>
                  <a:gd name="connsiteX639" fmla="*/ 354559 w 718546"/>
                  <a:gd name="connsiteY639" fmla="*/ 500188 h 559371"/>
                  <a:gd name="connsiteX640" fmla="*/ 354559 w 718546"/>
                  <a:gd name="connsiteY640" fmla="*/ 499160 h 559371"/>
                  <a:gd name="connsiteX641" fmla="*/ 353101 w 718546"/>
                  <a:gd name="connsiteY641" fmla="*/ 482801 h 559371"/>
                  <a:gd name="connsiteX642" fmla="*/ 353101 w 718546"/>
                  <a:gd name="connsiteY642" fmla="*/ 482801 h 559371"/>
                  <a:gd name="connsiteX643" fmla="*/ 353101 w 718546"/>
                  <a:gd name="connsiteY643" fmla="*/ 482202 h 559371"/>
                  <a:gd name="connsiteX644" fmla="*/ 354902 w 718546"/>
                  <a:gd name="connsiteY644" fmla="*/ 478604 h 559371"/>
                  <a:gd name="connsiteX645" fmla="*/ 354902 w 718546"/>
                  <a:gd name="connsiteY645" fmla="*/ 478604 h 559371"/>
                  <a:gd name="connsiteX646" fmla="*/ 372647 w 718546"/>
                  <a:gd name="connsiteY646" fmla="*/ 472095 h 559371"/>
                  <a:gd name="connsiteX647" fmla="*/ 372818 w 718546"/>
                  <a:gd name="connsiteY647" fmla="*/ 472095 h 559371"/>
                  <a:gd name="connsiteX648" fmla="*/ 372904 w 718546"/>
                  <a:gd name="connsiteY648" fmla="*/ 471838 h 559371"/>
                  <a:gd name="connsiteX649" fmla="*/ 378047 w 718546"/>
                  <a:gd name="connsiteY649" fmla="*/ 458819 h 559371"/>
                  <a:gd name="connsiteX650" fmla="*/ 378219 w 718546"/>
                  <a:gd name="connsiteY650" fmla="*/ 458391 h 559371"/>
                  <a:gd name="connsiteX651" fmla="*/ 377876 w 718546"/>
                  <a:gd name="connsiteY651" fmla="*/ 458049 h 559371"/>
                  <a:gd name="connsiteX652" fmla="*/ 368789 w 718546"/>
                  <a:gd name="connsiteY652" fmla="*/ 446829 h 559371"/>
                  <a:gd name="connsiteX653" fmla="*/ 368018 w 718546"/>
                  <a:gd name="connsiteY653" fmla="*/ 447085 h 559371"/>
                  <a:gd name="connsiteX654" fmla="*/ 368789 w 718546"/>
                  <a:gd name="connsiteY654" fmla="*/ 447343 h 559371"/>
                  <a:gd name="connsiteX655" fmla="*/ 378819 w 718546"/>
                  <a:gd name="connsiteY655" fmla="*/ 437664 h 559371"/>
                  <a:gd name="connsiteX656" fmla="*/ 379162 w 718546"/>
                  <a:gd name="connsiteY656" fmla="*/ 437322 h 559371"/>
                  <a:gd name="connsiteX657" fmla="*/ 379162 w 718546"/>
                  <a:gd name="connsiteY657" fmla="*/ 436893 h 559371"/>
                  <a:gd name="connsiteX658" fmla="*/ 377362 w 718546"/>
                  <a:gd name="connsiteY658" fmla="*/ 429356 h 559371"/>
                  <a:gd name="connsiteX659" fmla="*/ 377962 w 718546"/>
                  <a:gd name="connsiteY659" fmla="*/ 426787 h 559371"/>
                  <a:gd name="connsiteX660" fmla="*/ 377962 w 718546"/>
                  <a:gd name="connsiteY660" fmla="*/ 426787 h 559371"/>
                  <a:gd name="connsiteX661" fmla="*/ 377962 w 718546"/>
                  <a:gd name="connsiteY661" fmla="*/ 426787 h 559371"/>
                  <a:gd name="connsiteX662" fmla="*/ 386791 w 718546"/>
                  <a:gd name="connsiteY662" fmla="*/ 407088 h 559371"/>
                  <a:gd name="connsiteX663" fmla="*/ 386020 w 718546"/>
                  <a:gd name="connsiteY663" fmla="*/ 406745 h 559371"/>
                  <a:gd name="connsiteX664" fmla="*/ 386791 w 718546"/>
                  <a:gd name="connsiteY664" fmla="*/ 407088 h 559371"/>
                  <a:gd name="connsiteX665" fmla="*/ 391678 w 718546"/>
                  <a:gd name="connsiteY665" fmla="*/ 399294 h 559371"/>
                  <a:gd name="connsiteX666" fmla="*/ 391249 w 718546"/>
                  <a:gd name="connsiteY666" fmla="*/ 398609 h 559371"/>
                  <a:gd name="connsiteX667" fmla="*/ 391592 w 718546"/>
                  <a:gd name="connsiteY667" fmla="*/ 399379 h 559371"/>
                  <a:gd name="connsiteX668" fmla="*/ 407622 w 718546"/>
                  <a:gd name="connsiteY668" fmla="*/ 396981 h 559371"/>
                  <a:gd name="connsiteX669" fmla="*/ 407794 w 718546"/>
                  <a:gd name="connsiteY669" fmla="*/ 396981 h 559371"/>
                  <a:gd name="connsiteX670" fmla="*/ 407880 w 718546"/>
                  <a:gd name="connsiteY670" fmla="*/ 396896 h 559371"/>
                  <a:gd name="connsiteX671" fmla="*/ 423567 w 718546"/>
                  <a:gd name="connsiteY671" fmla="*/ 382763 h 559371"/>
                  <a:gd name="connsiteX672" fmla="*/ 423567 w 718546"/>
                  <a:gd name="connsiteY672" fmla="*/ 382763 h 559371"/>
                  <a:gd name="connsiteX673" fmla="*/ 423567 w 718546"/>
                  <a:gd name="connsiteY673" fmla="*/ 382763 h 559371"/>
                  <a:gd name="connsiteX674" fmla="*/ 444313 w 718546"/>
                  <a:gd name="connsiteY674" fmla="*/ 377796 h 559371"/>
                  <a:gd name="connsiteX675" fmla="*/ 444141 w 718546"/>
                  <a:gd name="connsiteY675" fmla="*/ 377025 h 559371"/>
                  <a:gd name="connsiteX676" fmla="*/ 444313 w 718546"/>
                  <a:gd name="connsiteY676" fmla="*/ 377882 h 559371"/>
                  <a:gd name="connsiteX677" fmla="*/ 476460 w 718546"/>
                  <a:gd name="connsiteY677" fmla="*/ 366062 h 559371"/>
                  <a:gd name="connsiteX678" fmla="*/ 476460 w 718546"/>
                  <a:gd name="connsiteY678" fmla="*/ 366062 h 559371"/>
                  <a:gd name="connsiteX679" fmla="*/ 476460 w 718546"/>
                  <a:gd name="connsiteY679" fmla="*/ 366062 h 559371"/>
                  <a:gd name="connsiteX680" fmla="*/ 479546 w 718546"/>
                  <a:gd name="connsiteY680" fmla="*/ 365634 h 559371"/>
                  <a:gd name="connsiteX681" fmla="*/ 483146 w 718546"/>
                  <a:gd name="connsiteY681" fmla="*/ 365891 h 559371"/>
                  <a:gd name="connsiteX682" fmla="*/ 483146 w 718546"/>
                  <a:gd name="connsiteY682" fmla="*/ 365035 h 559371"/>
                  <a:gd name="connsiteX683" fmla="*/ 482975 w 718546"/>
                  <a:gd name="connsiteY683" fmla="*/ 365805 h 559371"/>
                  <a:gd name="connsiteX684" fmla="*/ 507492 w 718546"/>
                  <a:gd name="connsiteY684" fmla="*/ 371030 h 559371"/>
                  <a:gd name="connsiteX685" fmla="*/ 507921 w 718546"/>
                  <a:gd name="connsiteY685" fmla="*/ 370345 h 559371"/>
                  <a:gd name="connsiteX686" fmla="*/ 507492 w 718546"/>
                  <a:gd name="connsiteY686" fmla="*/ 371030 h 559371"/>
                  <a:gd name="connsiteX687" fmla="*/ 559870 w 718546"/>
                  <a:gd name="connsiteY687" fmla="*/ 405118 h 559371"/>
                  <a:gd name="connsiteX688" fmla="*/ 560727 w 718546"/>
                  <a:gd name="connsiteY688" fmla="*/ 405632 h 559371"/>
                  <a:gd name="connsiteX689" fmla="*/ 561070 w 718546"/>
                  <a:gd name="connsiteY689" fmla="*/ 404689 h 559371"/>
                  <a:gd name="connsiteX690" fmla="*/ 565442 w 718546"/>
                  <a:gd name="connsiteY690" fmla="*/ 391928 h 559371"/>
                  <a:gd name="connsiteX691" fmla="*/ 564671 w 718546"/>
                  <a:gd name="connsiteY691" fmla="*/ 391585 h 559371"/>
                  <a:gd name="connsiteX692" fmla="*/ 565185 w 718546"/>
                  <a:gd name="connsiteY692" fmla="*/ 392271 h 559371"/>
                  <a:gd name="connsiteX693" fmla="*/ 569385 w 718546"/>
                  <a:gd name="connsiteY693" fmla="*/ 391157 h 559371"/>
                  <a:gd name="connsiteX694" fmla="*/ 572643 w 718546"/>
                  <a:gd name="connsiteY694" fmla="*/ 391328 h 559371"/>
                  <a:gd name="connsiteX695" fmla="*/ 572643 w 718546"/>
                  <a:gd name="connsiteY695" fmla="*/ 390472 h 559371"/>
                  <a:gd name="connsiteX696" fmla="*/ 572643 w 718546"/>
                  <a:gd name="connsiteY696" fmla="*/ 391328 h 559371"/>
                  <a:gd name="connsiteX697" fmla="*/ 644652 w 718546"/>
                  <a:gd name="connsiteY697" fmla="*/ 400407 h 559371"/>
                  <a:gd name="connsiteX698" fmla="*/ 645338 w 718546"/>
                  <a:gd name="connsiteY698" fmla="*/ 400407 h 559371"/>
                  <a:gd name="connsiteX699" fmla="*/ 645509 w 718546"/>
                  <a:gd name="connsiteY699" fmla="*/ 399808 h 559371"/>
                  <a:gd name="connsiteX700" fmla="*/ 649624 w 718546"/>
                  <a:gd name="connsiteY700" fmla="*/ 374970 h 559371"/>
                  <a:gd name="connsiteX701" fmla="*/ 648853 w 718546"/>
                  <a:gd name="connsiteY701" fmla="*/ 374541 h 559371"/>
                  <a:gd name="connsiteX702" fmla="*/ 649110 w 718546"/>
                  <a:gd name="connsiteY702" fmla="*/ 375312 h 559371"/>
                  <a:gd name="connsiteX703" fmla="*/ 688543 w 718546"/>
                  <a:gd name="connsiteY703" fmla="*/ 367604 h 559371"/>
                  <a:gd name="connsiteX704" fmla="*/ 689486 w 718546"/>
                  <a:gd name="connsiteY704" fmla="*/ 367176 h 559371"/>
                  <a:gd name="connsiteX705" fmla="*/ 688886 w 718546"/>
                  <a:gd name="connsiteY705" fmla="*/ 366319 h 559371"/>
                  <a:gd name="connsiteX706" fmla="*/ 683228 w 718546"/>
                  <a:gd name="connsiteY706" fmla="*/ 359724 h 559371"/>
                  <a:gd name="connsiteX707" fmla="*/ 682971 w 718546"/>
                  <a:gd name="connsiteY707" fmla="*/ 359553 h 559371"/>
                  <a:gd name="connsiteX708" fmla="*/ 682714 w 718546"/>
                  <a:gd name="connsiteY708" fmla="*/ 359553 h 559371"/>
                  <a:gd name="connsiteX709" fmla="*/ 675684 w 718546"/>
                  <a:gd name="connsiteY709" fmla="*/ 360923 h 559371"/>
                  <a:gd name="connsiteX710" fmla="*/ 675856 w 718546"/>
                  <a:gd name="connsiteY710" fmla="*/ 361780 h 559371"/>
                  <a:gd name="connsiteX711" fmla="*/ 676628 w 718546"/>
                  <a:gd name="connsiteY711" fmla="*/ 361523 h 559371"/>
                  <a:gd name="connsiteX712" fmla="*/ 670970 w 718546"/>
                  <a:gd name="connsiteY712" fmla="*/ 337455 h 559371"/>
                  <a:gd name="connsiteX713" fmla="*/ 670970 w 718546"/>
                  <a:gd name="connsiteY713" fmla="*/ 336942 h 559371"/>
                  <a:gd name="connsiteX714" fmla="*/ 670284 w 718546"/>
                  <a:gd name="connsiteY714" fmla="*/ 336856 h 559371"/>
                  <a:gd name="connsiteX715" fmla="*/ 662483 w 718546"/>
                  <a:gd name="connsiteY715" fmla="*/ 335742 h 559371"/>
                  <a:gd name="connsiteX716" fmla="*/ 662483 w 718546"/>
                  <a:gd name="connsiteY716" fmla="*/ 336599 h 559371"/>
                  <a:gd name="connsiteX717" fmla="*/ 663169 w 718546"/>
                  <a:gd name="connsiteY717" fmla="*/ 336599 h 559371"/>
                  <a:gd name="connsiteX718" fmla="*/ 666255 w 718546"/>
                  <a:gd name="connsiteY718" fmla="*/ 320668 h 559371"/>
                  <a:gd name="connsiteX719" fmla="*/ 666512 w 718546"/>
                  <a:gd name="connsiteY719" fmla="*/ 319726 h 559371"/>
                  <a:gd name="connsiteX720" fmla="*/ 665569 w 718546"/>
                  <a:gd name="connsiteY720" fmla="*/ 319726 h 559371"/>
                  <a:gd name="connsiteX721" fmla="*/ 657940 w 718546"/>
                  <a:gd name="connsiteY721" fmla="*/ 318527 h 559371"/>
                  <a:gd name="connsiteX722" fmla="*/ 657940 w 718546"/>
                  <a:gd name="connsiteY722" fmla="*/ 319384 h 559371"/>
                  <a:gd name="connsiteX723" fmla="*/ 658539 w 718546"/>
                  <a:gd name="connsiteY723" fmla="*/ 318956 h 559371"/>
                  <a:gd name="connsiteX724" fmla="*/ 646538 w 718546"/>
                  <a:gd name="connsiteY724" fmla="*/ 300199 h 559371"/>
                  <a:gd name="connsiteX725" fmla="*/ 645852 w 718546"/>
                  <a:gd name="connsiteY725" fmla="*/ 300712 h 559371"/>
                  <a:gd name="connsiteX726" fmla="*/ 646538 w 718546"/>
                  <a:gd name="connsiteY726" fmla="*/ 300284 h 559371"/>
                  <a:gd name="connsiteX727" fmla="*/ 645766 w 718546"/>
                  <a:gd name="connsiteY727" fmla="*/ 298143 h 559371"/>
                  <a:gd name="connsiteX728" fmla="*/ 648424 w 718546"/>
                  <a:gd name="connsiteY728" fmla="*/ 295659 h 559371"/>
                  <a:gd name="connsiteX729" fmla="*/ 648167 w 718546"/>
                  <a:gd name="connsiteY729" fmla="*/ 294888 h 559371"/>
                  <a:gd name="connsiteX730" fmla="*/ 648167 w 718546"/>
                  <a:gd name="connsiteY730" fmla="*/ 295745 h 559371"/>
                  <a:gd name="connsiteX731" fmla="*/ 657425 w 718546"/>
                  <a:gd name="connsiteY731" fmla="*/ 294374 h 559371"/>
                  <a:gd name="connsiteX732" fmla="*/ 657254 w 718546"/>
                  <a:gd name="connsiteY732" fmla="*/ 293603 h 559371"/>
                  <a:gd name="connsiteX733" fmla="*/ 657254 w 718546"/>
                  <a:gd name="connsiteY733" fmla="*/ 294460 h 559371"/>
                  <a:gd name="connsiteX734" fmla="*/ 665998 w 718546"/>
                  <a:gd name="connsiteY734" fmla="*/ 293261 h 559371"/>
                  <a:gd name="connsiteX735" fmla="*/ 670112 w 718546"/>
                  <a:gd name="connsiteY735" fmla="*/ 294289 h 559371"/>
                  <a:gd name="connsiteX736" fmla="*/ 670112 w 718546"/>
                  <a:gd name="connsiteY736" fmla="*/ 294289 h 559371"/>
                  <a:gd name="connsiteX737" fmla="*/ 670112 w 718546"/>
                  <a:gd name="connsiteY737" fmla="*/ 294289 h 559371"/>
                  <a:gd name="connsiteX738" fmla="*/ 697116 w 718546"/>
                  <a:gd name="connsiteY738" fmla="*/ 309020 h 559371"/>
                  <a:gd name="connsiteX739" fmla="*/ 697544 w 718546"/>
                  <a:gd name="connsiteY739" fmla="*/ 309192 h 559371"/>
                  <a:gd name="connsiteX740" fmla="*/ 697973 w 718546"/>
                  <a:gd name="connsiteY740" fmla="*/ 308934 h 559371"/>
                  <a:gd name="connsiteX741" fmla="*/ 701488 w 718546"/>
                  <a:gd name="connsiteY741" fmla="*/ 302083 h 559371"/>
                  <a:gd name="connsiteX742" fmla="*/ 700373 w 718546"/>
                  <a:gd name="connsiteY742" fmla="*/ 294117 h 559371"/>
                  <a:gd name="connsiteX743" fmla="*/ 700373 w 718546"/>
                  <a:gd name="connsiteY743" fmla="*/ 294117 h 559371"/>
                  <a:gd name="connsiteX744" fmla="*/ 691801 w 718546"/>
                  <a:gd name="connsiteY744" fmla="*/ 237932 h 559371"/>
                  <a:gd name="connsiteX745" fmla="*/ 690943 w 718546"/>
                  <a:gd name="connsiteY745" fmla="*/ 238103 h 559371"/>
                  <a:gd name="connsiteX746" fmla="*/ 691372 w 718546"/>
                  <a:gd name="connsiteY746" fmla="*/ 238874 h 559371"/>
                  <a:gd name="connsiteX747" fmla="*/ 717090 w 718546"/>
                  <a:gd name="connsiteY747" fmla="*/ 228168 h 559371"/>
                  <a:gd name="connsiteX748" fmla="*/ 717347 w 718546"/>
                  <a:gd name="connsiteY748" fmla="*/ 227997 h 559371"/>
                  <a:gd name="connsiteX749" fmla="*/ 717347 w 718546"/>
                  <a:gd name="connsiteY749" fmla="*/ 227740 h 559371"/>
                  <a:gd name="connsiteX750" fmla="*/ 718547 w 718546"/>
                  <a:gd name="connsiteY750" fmla="*/ 220545 h 559371"/>
                  <a:gd name="connsiteX751" fmla="*/ 718547 w 718546"/>
                  <a:gd name="connsiteY751" fmla="*/ 218489 h 559371"/>
                  <a:gd name="connsiteX752" fmla="*/ 718547 w 718546"/>
                  <a:gd name="connsiteY752" fmla="*/ 216862 h 559371"/>
                  <a:gd name="connsiteX753" fmla="*/ 718547 w 718546"/>
                  <a:gd name="connsiteY753" fmla="*/ 215406 h 559371"/>
                  <a:gd name="connsiteX754" fmla="*/ 709803 w 718546"/>
                  <a:gd name="connsiteY754" fmla="*/ 182346 h 559371"/>
                  <a:gd name="connsiteX755" fmla="*/ 708946 w 718546"/>
                  <a:gd name="connsiteY755" fmla="*/ 182518 h 559371"/>
                  <a:gd name="connsiteX756" fmla="*/ 709546 w 718546"/>
                  <a:gd name="connsiteY756" fmla="*/ 183031 h 559371"/>
                  <a:gd name="connsiteX757" fmla="*/ 715889 w 718546"/>
                  <a:gd name="connsiteY757" fmla="*/ 175837 h 559371"/>
                  <a:gd name="connsiteX758" fmla="*/ 716232 w 718546"/>
                  <a:gd name="connsiteY758" fmla="*/ 175409 h 559371"/>
                  <a:gd name="connsiteX759" fmla="*/ 715975 w 718546"/>
                  <a:gd name="connsiteY759" fmla="*/ 174895 h 559371"/>
                  <a:gd name="connsiteX760" fmla="*/ 689315 w 718546"/>
                  <a:gd name="connsiteY760" fmla="*/ 117682 h 559371"/>
                  <a:gd name="connsiteX761" fmla="*/ 688543 w 718546"/>
                  <a:gd name="connsiteY761" fmla="*/ 118024 h 559371"/>
                  <a:gd name="connsiteX762" fmla="*/ 689315 w 718546"/>
                  <a:gd name="connsiteY762" fmla="*/ 117682 h 559371"/>
                  <a:gd name="connsiteX763" fmla="*/ 688458 w 718546"/>
                  <a:gd name="connsiteY763" fmla="*/ 115369 h 559371"/>
                  <a:gd name="connsiteX764" fmla="*/ 687600 w 718546"/>
                  <a:gd name="connsiteY764" fmla="*/ 111001 h 559371"/>
                  <a:gd name="connsiteX765" fmla="*/ 687600 w 718546"/>
                  <a:gd name="connsiteY765" fmla="*/ 111001 h 559371"/>
                  <a:gd name="connsiteX766" fmla="*/ 686743 w 718546"/>
                  <a:gd name="connsiteY766" fmla="*/ 110915 h 559371"/>
                  <a:gd name="connsiteX767" fmla="*/ 687600 w 718546"/>
                  <a:gd name="connsiteY767" fmla="*/ 110915 h 559371"/>
                  <a:gd name="connsiteX768" fmla="*/ 688029 w 718546"/>
                  <a:gd name="connsiteY768" fmla="*/ 104834 h 559371"/>
                  <a:gd name="connsiteX769" fmla="*/ 687172 w 718546"/>
                  <a:gd name="connsiteY769" fmla="*/ 104834 h 559371"/>
                  <a:gd name="connsiteX770" fmla="*/ 688029 w 718546"/>
                  <a:gd name="connsiteY770" fmla="*/ 104834 h 559371"/>
                  <a:gd name="connsiteX771" fmla="*/ 687172 w 718546"/>
                  <a:gd name="connsiteY771" fmla="*/ 104834 h 55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Lst>
                <a:rect l="l" t="t" r="r" b="b"/>
                <a:pathLst>
                  <a:path w="718546" h="559371">
                    <a:moveTo>
                      <a:pt x="686486" y="103207"/>
                    </a:moveTo>
                    <a:lnTo>
                      <a:pt x="685629" y="103207"/>
                    </a:lnTo>
                    <a:cubicBezTo>
                      <a:pt x="685629" y="103207"/>
                      <a:pt x="685286" y="106290"/>
                      <a:pt x="685200" y="109288"/>
                    </a:cubicBezTo>
                    <a:lnTo>
                      <a:pt x="685200" y="109288"/>
                    </a:lnTo>
                    <a:lnTo>
                      <a:pt x="685200" y="109459"/>
                    </a:lnTo>
                    <a:cubicBezTo>
                      <a:pt x="685200" y="112714"/>
                      <a:pt x="687000" y="116739"/>
                      <a:pt x="687000" y="116825"/>
                    </a:cubicBezTo>
                    <a:lnTo>
                      <a:pt x="687000" y="116825"/>
                    </a:lnTo>
                    <a:cubicBezTo>
                      <a:pt x="687000" y="116825"/>
                      <a:pt x="687000" y="116825"/>
                      <a:pt x="687000" y="116825"/>
                    </a:cubicBezTo>
                    <a:cubicBezTo>
                      <a:pt x="695916" y="135839"/>
                      <a:pt x="703974" y="155367"/>
                      <a:pt x="713746" y="174124"/>
                    </a:cubicBezTo>
                    <a:lnTo>
                      <a:pt x="714518" y="173781"/>
                    </a:lnTo>
                    <a:lnTo>
                      <a:pt x="713918" y="173267"/>
                    </a:lnTo>
                    <a:cubicBezTo>
                      <a:pt x="711775" y="175665"/>
                      <a:pt x="709632" y="178064"/>
                      <a:pt x="707574" y="180462"/>
                    </a:cubicBezTo>
                    <a:lnTo>
                      <a:pt x="707317" y="180804"/>
                    </a:lnTo>
                    <a:lnTo>
                      <a:pt x="707317" y="181233"/>
                    </a:lnTo>
                    <a:cubicBezTo>
                      <a:pt x="710060" y="192453"/>
                      <a:pt x="716147" y="202730"/>
                      <a:pt x="716147" y="213950"/>
                    </a:cubicBezTo>
                    <a:lnTo>
                      <a:pt x="716147" y="215321"/>
                    </a:lnTo>
                    <a:cubicBezTo>
                      <a:pt x="716147" y="215321"/>
                      <a:pt x="716147" y="217034"/>
                      <a:pt x="716147" y="217034"/>
                    </a:cubicBezTo>
                    <a:lnTo>
                      <a:pt x="716147" y="219089"/>
                    </a:lnTo>
                    <a:cubicBezTo>
                      <a:pt x="716147" y="221402"/>
                      <a:pt x="716061" y="223629"/>
                      <a:pt x="715204" y="225684"/>
                    </a:cubicBezTo>
                    <a:lnTo>
                      <a:pt x="715975" y="226027"/>
                    </a:lnTo>
                    <a:lnTo>
                      <a:pt x="715632" y="225256"/>
                    </a:lnTo>
                    <a:cubicBezTo>
                      <a:pt x="707489" y="229453"/>
                      <a:pt x="698230" y="231508"/>
                      <a:pt x="689915" y="235962"/>
                    </a:cubicBezTo>
                    <a:lnTo>
                      <a:pt x="689400" y="236219"/>
                    </a:lnTo>
                    <a:lnTo>
                      <a:pt x="689400" y="236818"/>
                    </a:lnTo>
                    <a:cubicBezTo>
                      <a:pt x="692487" y="255490"/>
                      <a:pt x="695316" y="274247"/>
                      <a:pt x="698059" y="293004"/>
                    </a:cubicBezTo>
                    <a:lnTo>
                      <a:pt x="698916" y="293004"/>
                    </a:lnTo>
                    <a:cubicBezTo>
                      <a:pt x="698916" y="293004"/>
                      <a:pt x="698059" y="293004"/>
                      <a:pt x="698059" y="293004"/>
                    </a:cubicBezTo>
                    <a:cubicBezTo>
                      <a:pt x="698402" y="295573"/>
                      <a:pt x="699173" y="298400"/>
                      <a:pt x="699173" y="300798"/>
                    </a:cubicBezTo>
                    <a:cubicBezTo>
                      <a:pt x="699173" y="303025"/>
                      <a:pt x="698573" y="304823"/>
                      <a:pt x="696430" y="306279"/>
                    </a:cubicBezTo>
                    <a:lnTo>
                      <a:pt x="696858" y="306965"/>
                    </a:lnTo>
                    <a:lnTo>
                      <a:pt x="697201" y="306194"/>
                    </a:lnTo>
                    <a:cubicBezTo>
                      <a:pt x="688029" y="301740"/>
                      <a:pt x="679456" y="296173"/>
                      <a:pt x="670198" y="291462"/>
                    </a:cubicBezTo>
                    <a:lnTo>
                      <a:pt x="669855" y="292233"/>
                    </a:lnTo>
                    <a:lnTo>
                      <a:pt x="670284" y="291548"/>
                    </a:lnTo>
                    <a:cubicBezTo>
                      <a:pt x="668655" y="290606"/>
                      <a:pt x="667026" y="290349"/>
                      <a:pt x="665312" y="290349"/>
                    </a:cubicBezTo>
                    <a:cubicBezTo>
                      <a:pt x="662226" y="290349"/>
                      <a:pt x="659225" y="291376"/>
                      <a:pt x="656482" y="291548"/>
                    </a:cubicBezTo>
                    <a:lnTo>
                      <a:pt x="656482" y="291548"/>
                    </a:lnTo>
                    <a:cubicBezTo>
                      <a:pt x="656482" y="291548"/>
                      <a:pt x="656482" y="291548"/>
                      <a:pt x="656482" y="291548"/>
                    </a:cubicBezTo>
                    <a:cubicBezTo>
                      <a:pt x="651253" y="292576"/>
                      <a:pt x="647481" y="292918"/>
                      <a:pt x="647481" y="292918"/>
                    </a:cubicBezTo>
                    <a:lnTo>
                      <a:pt x="647395" y="292918"/>
                    </a:lnTo>
                    <a:cubicBezTo>
                      <a:pt x="647395" y="292918"/>
                      <a:pt x="647309" y="292918"/>
                      <a:pt x="647309" y="292918"/>
                    </a:cubicBezTo>
                    <a:cubicBezTo>
                      <a:pt x="644995" y="293689"/>
                      <a:pt x="643538" y="295059"/>
                      <a:pt x="643538" y="296944"/>
                    </a:cubicBezTo>
                    <a:cubicBezTo>
                      <a:pt x="643538" y="297886"/>
                      <a:pt x="643881" y="298914"/>
                      <a:pt x="644566" y="299941"/>
                    </a:cubicBezTo>
                    <a:lnTo>
                      <a:pt x="644566" y="299941"/>
                    </a:lnTo>
                    <a:cubicBezTo>
                      <a:pt x="644566" y="299941"/>
                      <a:pt x="644566" y="299941"/>
                      <a:pt x="644566" y="299941"/>
                    </a:cubicBezTo>
                    <a:cubicBezTo>
                      <a:pt x="648767" y="306023"/>
                      <a:pt x="652539" y="312446"/>
                      <a:pt x="656568" y="318698"/>
                    </a:cubicBezTo>
                    <a:lnTo>
                      <a:pt x="656739" y="319041"/>
                    </a:lnTo>
                    <a:lnTo>
                      <a:pt x="657082" y="319041"/>
                    </a:lnTo>
                    <a:cubicBezTo>
                      <a:pt x="659654" y="319469"/>
                      <a:pt x="662140" y="319812"/>
                      <a:pt x="664712" y="320154"/>
                    </a:cubicBezTo>
                    <a:lnTo>
                      <a:pt x="664712" y="319298"/>
                    </a:lnTo>
                    <a:cubicBezTo>
                      <a:pt x="664712" y="319298"/>
                      <a:pt x="664026" y="319127"/>
                      <a:pt x="664026" y="319127"/>
                    </a:cubicBezTo>
                    <a:cubicBezTo>
                      <a:pt x="662740" y="324437"/>
                      <a:pt x="661368" y="329747"/>
                      <a:pt x="660940" y="335314"/>
                    </a:cubicBezTo>
                    <a:lnTo>
                      <a:pt x="660940" y="336085"/>
                    </a:lnTo>
                    <a:cubicBezTo>
                      <a:pt x="660940" y="336085"/>
                      <a:pt x="661626" y="336170"/>
                      <a:pt x="661626" y="336170"/>
                    </a:cubicBezTo>
                    <a:cubicBezTo>
                      <a:pt x="664197" y="336513"/>
                      <a:pt x="666855" y="336856"/>
                      <a:pt x="669427" y="337284"/>
                    </a:cubicBezTo>
                    <a:lnTo>
                      <a:pt x="669427" y="336428"/>
                    </a:lnTo>
                    <a:cubicBezTo>
                      <a:pt x="669427" y="336428"/>
                      <a:pt x="668741" y="336599"/>
                      <a:pt x="668741" y="336599"/>
                    </a:cubicBezTo>
                    <a:cubicBezTo>
                      <a:pt x="670627" y="344564"/>
                      <a:pt x="671998" y="352786"/>
                      <a:pt x="674399" y="360752"/>
                    </a:cubicBezTo>
                    <a:lnTo>
                      <a:pt x="674570" y="361437"/>
                    </a:lnTo>
                    <a:lnTo>
                      <a:pt x="675342" y="361266"/>
                    </a:lnTo>
                    <a:cubicBezTo>
                      <a:pt x="677742" y="360837"/>
                      <a:pt x="679971" y="360238"/>
                      <a:pt x="682285" y="359981"/>
                    </a:cubicBezTo>
                    <a:lnTo>
                      <a:pt x="682285" y="359125"/>
                    </a:lnTo>
                    <a:cubicBezTo>
                      <a:pt x="682285" y="359125"/>
                      <a:pt x="681771" y="359810"/>
                      <a:pt x="681771" y="359810"/>
                    </a:cubicBezTo>
                    <a:cubicBezTo>
                      <a:pt x="683914" y="361266"/>
                      <a:pt x="685371" y="363664"/>
                      <a:pt x="687000" y="365977"/>
                    </a:cubicBezTo>
                    <a:lnTo>
                      <a:pt x="687686" y="365463"/>
                    </a:lnTo>
                    <a:lnTo>
                      <a:pt x="687343" y="364692"/>
                    </a:lnTo>
                    <a:cubicBezTo>
                      <a:pt x="675170" y="370002"/>
                      <a:pt x="660940" y="367946"/>
                      <a:pt x="647995" y="372400"/>
                    </a:cubicBezTo>
                    <a:lnTo>
                      <a:pt x="647652" y="372400"/>
                    </a:lnTo>
                    <a:cubicBezTo>
                      <a:pt x="647652" y="372400"/>
                      <a:pt x="647481" y="372828"/>
                      <a:pt x="647481" y="372828"/>
                    </a:cubicBezTo>
                    <a:cubicBezTo>
                      <a:pt x="643280" y="380794"/>
                      <a:pt x="645166" y="390044"/>
                      <a:pt x="643195" y="398009"/>
                    </a:cubicBezTo>
                    <a:lnTo>
                      <a:pt x="644052" y="398180"/>
                    </a:lnTo>
                    <a:lnTo>
                      <a:pt x="644052" y="397324"/>
                    </a:lnTo>
                    <a:cubicBezTo>
                      <a:pt x="620135" y="394926"/>
                      <a:pt x="596217" y="390900"/>
                      <a:pt x="572129" y="388245"/>
                    </a:cubicBezTo>
                    <a:lnTo>
                      <a:pt x="572129" y="388245"/>
                    </a:lnTo>
                    <a:cubicBezTo>
                      <a:pt x="571100" y="388245"/>
                      <a:pt x="569900" y="388074"/>
                      <a:pt x="568700" y="388074"/>
                    </a:cubicBezTo>
                    <a:cubicBezTo>
                      <a:pt x="566985" y="388074"/>
                      <a:pt x="565099" y="388331"/>
                      <a:pt x="563471" y="389530"/>
                    </a:cubicBezTo>
                    <a:lnTo>
                      <a:pt x="563299" y="389530"/>
                    </a:lnTo>
                    <a:cubicBezTo>
                      <a:pt x="563299" y="389530"/>
                      <a:pt x="563213" y="389872"/>
                      <a:pt x="563213" y="389872"/>
                    </a:cubicBezTo>
                    <a:cubicBezTo>
                      <a:pt x="561156" y="394069"/>
                      <a:pt x="560127" y="398609"/>
                      <a:pt x="558756" y="402805"/>
                    </a:cubicBezTo>
                    <a:lnTo>
                      <a:pt x="559527" y="403062"/>
                    </a:lnTo>
                    <a:lnTo>
                      <a:pt x="559956" y="402377"/>
                    </a:lnTo>
                    <a:cubicBezTo>
                      <a:pt x="542125" y="391757"/>
                      <a:pt x="525237" y="379509"/>
                      <a:pt x="507663" y="368289"/>
                    </a:cubicBezTo>
                    <a:lnTo>
                      <a:pt x="507663" y="368289"/>
                    </a:lnTo>
                    <a:cubicBezTo>
                      <a:pt x="507663" y="368289"/>
                      <a:pt x="507663" y="368289"/>
                      <a:pt x="507663" y="368289"/>
                    </a:cubicBezTo>
                    <a:cubicBezTo>
                      <a:pt x="499777" y="363921"/>
                      <a:pt x="490604" y="365377"/>
                      <a:pt x="482889" y="362893"/>
                    </a:cubicBezTo>
                    <a:lnTo>
                      <a:pt x="482889" y="362893"/>
                    </a:lnTo>
                    <a:cubicBezTo>
                      <a:pt x="482889" y="362893"/>
                      <a:pt x="482889" y="362893"/>
                      <a:pt x="482889" y="362893"/>
                    </a:cubicBezTo>
                    <a:cubicBezTo>
                      <a:pt x="482889" y="362893"/>
                      <a:pt x="481003" y="362636"/>
                      <a:pt x="479117" y="362636"/>
                    </a:cubicBezTo>
                    <a:cubicBezTo>
                      <a:pt x="477660" y="362636"/>
                      <a:pt x="476202" y="362636"/>
                      <a:pt x="475174" y="363321"/>
                    </a:cubicBezTo>
                    <a:lnTo>
                      <a:pt x="475602" y="364006"/>
                    </a:lnTo>
                    <a:lnTo>
                      <a:pt x="475259" y="363236"/>
                    </a:lnTo>
                    <a:cubicBezTo>
                      <a:pt x="464715" y="367518"/>
                      <a:pt x="454514" y="372743"/>
                      <a:pt x="443456" y="374970"/>
                    </a:cubicBezTo>
                    <a:lnTo>
                      <a:pt x="443456" y="374970"/>
                    </a:lnTo>
                    <a:cubicBezTo>
                      <a:pt x="443456" y="374970"/>
                      <a:pt x="443456" y="374970"/>
                      <a:pt x="443456" y="374970"/>
                    </a:cubicBezTo>
                    <a:cubicBezTo>
                      <a:pt x="436598" y="376683"/>
                      <a:pt x="429568" y="377882"/>
                      <a:pt x="422624" y="379937"/>
                    </a:cubicBezTo>
                    <a:lnTo>
                      <a:pt x="422881" y="380708"/>
                    </a:lnTo>
                    <a:lnTo>
                      <a:pt x="422624" y="379937"/>
                    </a:lnTo>
                    <a:cubicBezTo>
                      <a:pt x="414738" y="382078"/>
                      <a:pt x="411823" y="390386"/>
                      <a:pt x="406337" y="394412"/>
                    </a:cubicBezTo>
                    <a:lnTo>
                      <a:pt x="406851" y="395097"/>
                    </a:lnTo>
                    <a:lnTo>
                      <a:pt x="406594" y="394326"/>
                    </a:lnTo>
                    <a:cubicBezTo>
                      <a:pt x="401622" y="395782"/>
                      <a:pt x="395878" y="394669"/>
                      <a:pt x="390477" y="396724"/>
                    </a:cubicBezTo>
                    <a:lnTo>
                      <a:pt x="390477" y="396724"/>
                    </a:lnTo>
                    <a:cubicBezTo>
                      <a:pt x="390477" y="396724"/>
                      <a:pt x="390477" y="396724"/>
                      <a:pt x="390477" y="396724"/>
                    </a:cubicBezTo>
                    <a:cubicBezTo>
                      <a:pt x="387306" y="398780"/>
                      <a:pt x="386277" y="402463"/>
                      <a:pt x="384991" y="405204"/>
                    </a:cubicBezTo>
                    <a:lnTo>
                      <a:pt x="384991" y="405204"/>
                    </a:lnTo>
                    <a:cubicBezTo>
                      <a:pt x="384991" y="405204"/>
                      <a:pt x="384991" y="405204"/>
                      <a:pt x="384991" y="405204"/>
                    </a:cubicBezTo>
                    <a:cubicBezTo>
                      <a:pt x="382334" y="411798"/>
                      <a:pt x="378819" y="418136"/>
                      <a:pt x="376161" y="424903"/>
                    </a:cubicBezTo>
                    <a:lnTo>
                      <a:pt x="376933" y="425245"/>
                    </a:lnTo>
                    <a:lnTo>
                      <a:pt x="376161" y="424903"/>
                    </a:lnTo>
                    <a:cubicBezTo>
                      <a:pt x="375647" y="426016"/>
                      <a:pt x="375476" y="427130"/>
                      <a:pt x="375476" y="428243"/>
                    </a:cubicBezTo>
                    <a:cubicBezTo>
                      <a:pt x="375476" y="431069"/>
                      <a:pt x="376761" y="433724"/>
                      <a:pt x="377190" y="436123"/>
                    </a:cubicBezTo>
                    <a:lnTo>
                      <a:pt x="377962" y="435951"/>
                    </a:lnTo>
                    <a:lnTo>
                      <a:pt x="377362" y="435352"/>
                    </a:lnTo>
                    <a:cubicBezTo>
                      <a:pt x="374190" y="438435"/>
                      <a:pt x="368446" y="440405"/>
                      <a:pt x="366903" y="445715"/>
                    </a:cubicBezTo>
                    <a:lnTo>
                      <a:pt x="366903" y="445972"/>
                    </a:lnTo>
                    <a:cubicBezTo>
                      <a:pt x="366903" y="445972"/>
                      <a:pt x="366903" y="446229"/>
                      <a:pt x="366903" y="446229"/>
                    </a:cubicBezTo>
                    <a:cubicBezTo>
                      <a:pt x="368703" y="451282"/>
                      <a:pt x="373332" y="454366"/>
                      <a:pt x="376247" y="457963"/>
                    </a:cubicBezTo>
                    <a:lnTo>
                      <a:pt x="376933" y="457449"/>
                    </a:lnTo>
                    <a:lnTo>
                      <a:pt x="376161" y="457192"/>
                    </a:lnTo>
                    <a:cubicBezTo>
                      <a:pt x="374618" y="461560"/>
                      <a:pt x="373504" y="466100"/>
                      <a:pt x="371189" y="469954"/>
                    </a:cubicBezTo>
                    <a:lnTo>
                      <a:pt x="371875" y="470382"/>
                    </a:lnTo>
                    <a:lnTo>
                      <a:pt x="371446" y="469697"/>
                    </a:lnTo>
                    <a:cubicBezTo>
                      <a:pt x="366303" y="472951"/>
                      <a:pt x="359616" y="473037"/>
                      <a:pt x="353787" y="476120"/>
                    </a:cubicBezTo>
                    <a:lnTo>
                      <a:pt x="354216" y="476891"/>
                    </a:lnTo>
                    <a:lnTo>
                      <a:pt x="353873" y="476120"/>
                    </a:lnTo>
                    <a:cubicBezTo>
                      <a:pt x="351901" y="477148"/>
                      <a:pt x="351130" y="479289"/>
                      <a:pt x="351130" y="481259"/>
                    </a:cubicBezTo>
                    <a:lnTo>
                      <a:pt x="351130" y="482030"/>
                    </a:lnTo>
                    <a:cubicBezTo>
                      <a:pt x="351130" y="482030"/>
                      <a:pt x="351987" y="481944"/>
                      <a:pt x="351987" y="481944"/>
                    </a:cubicBezTo>
                    <a:lnTo>
                      <a:pt x="351130" y="481944"/>
                    </a:lnTo>
                    <a:cubicBezTo>
                      <a:pt x="351644" y="487512"/>
                      <a:pt x="352501" y="492908"/>
                      <a:pt x="352587" y="498304"/>
                    </a:cubicBezTo>
                    <a:lnTo>
                      <a:pt x="353444" y="498304"/>
                    </a:lnTo>
                    <a:cubicBezTo>
                      <a:pt x="353444" y="498304"/>
                      <a:pt x="353530" y="497447"/>
                      <a:pt x="353530" y="497447"/>
                    </a:cubicBezTo>
                    <a:cubicBezTo>
                      <a:pt x="344014" y="495991"/>
                      <a:pt x="334585" y="493850"/>
                      <a:pt x="325155" y="491709"/>
                    </a:cubicBezTo>
                    <a:lnTo>
                      <a:pt x="325155" y="491709"/>
                    </a:lnTo>
                    <a:cubicBezTo>
                      <a:pt x="325155" y="491709"/>
                      <a:pt x="325155" y="491709"/>
                      <a:pt x="325155" y="491709"/>
                    </a:cubicBezTo>
                    <a:cubicBezTo>
                      <a:pt x="320869" y="491023"/>
                      <a:pt x="318640" y="487598"/>
                      <a:pt x="316240" y="483743"/>
                    </a:cubicBezTo>
                    <a:cubicBezTo>
                      <a:pt x="313925" y="479975"/>
                      <a:pt x="311353" y="475778"/>
                      <a:pt x="306210" y="474835"/>
                    </a:cubicBezTo>
                    <a:lnTo>
                      <a:pt x="306038" y="475692"/>
                    </a:lnTo>
                    <a:lnTo>
                      <a:pt x="306210" y="474835"/>
                    </a:lnTo>
                    <a:cubicBezTo>
                      <a:pt x="297123" y="473037"/>
                      <a:pt x="287950" y="471838"/>
                      <a:pt x="278863" y="470125"/>
                    </a:cubicBezTo>
                    <a:lnTo>
                      <a:pt x="278692" y="470896"/>
                    </a:lnTo>
                    <a:lnTo>
                      <a:pt x="279464" y="470639"/>
                    </a:lnTo>
                    <a:cubicBezTo>
                      <a:pt x="278521" y="468241"/>
                      <a:pt x="277920" y="465500"/>
                      <a:pt x="276463" y="463102"/>
                    </a:cubicBezTo>
                    <a:lnTo>
                      <a:pt x="276463" y="462931"/>
                    </a:lnTo>
                    <a:cubicBezTo>
                      <a:pt x="276463" y="462931"/>
                      <a:pt x="276206" y="462845"/>
                      <a:pt x="276206" y="462845"/>
                    </a:cubicBezTo>
                    <a:cubicBezTo>
                      <a:pt x="274234" y="461646"/>
                      <a:pt x="272177" y="460790"/>
                      <a:pt x="270205" y="459933"/>
                    </a:cubicBezTo>
                    <a:cubicBezTo>
                      <a:pt x="269605" y="459676"/>
                      <a:pt x="268491" y="458905"/>
                      <a:pt x="267462" y="458220"/>
                    </a:cubicBezTo>
                    <a:cubicBezTo>
                      <a:pt x="266348" y="457535"/>
                      <a:pt x="265576" y="456935"/>
                      <a:pt x="264547" y="456849"/>
                    </a:cubicBezTo>
                    <a:lnTo>
                      <a:pt x="263604" y="457192"/>
                    </a:lnTo>
                    <a:lnTo>
                      <a:pt x="263262" y="458134"/>
                    </a:lnTo>
                    <a:lnTo>
                      <a:pt x="263262" y="458819"/>
                    </a:lnTo>
                    <a:cubicBezTo>
                      <a:pt x="264033" y="461132"/>
                      <a:pt x="264805" y="463359"/>
                      <a:pt x="264805" y="465500"/>
                    </a:cubicBezTo>
                    <a:lnTo>
                      <a:pt x="264805" y="466870"/>
                    </a:lnTo>
                    <a:cubicBezTo>
                      <a:pt x="264805" y="466870"/>
                      <a:pt x="265490" y="467042"/>
                      <a:pt x="265490" y="467042"/>
                    </a:cubicBezTo>
                    <a:lnTo>
                      <a:pt x="264890" y="466528"/>
                    </a:lnTo>
                    <a:cubicBezTo>
                      <a:pt x="263433" y="468327"/>
                      <a:pt x="261547" y="469954"/>
                      <a:pt x="259747" y="471581"/>
                    </a:cubicBezTo>
                    <a:lnTo>
                      <a:pt x="260347" y="472180"/>
                    </a:lnTo>
                    <a:lnTo>
                      <a:pt x="260861" y="471581"/>
                    </a:lnTo>
                    <a:cubicBezTo>
                      <a:pt x="255718" y="467042"/>
                      <a:pt x="251174" y="461817"/>
                      <a:pt x="245945" y="457192"/>
                    </a:cubicBezTo>
                    <a:lnTo>
                      <a:pt x="245345" y="457792"/>
                    </a:lnTo>
                    <a:lnTo>
                      <a:pt x="245945" y="457192"/>
                    </a:lnTo>
                    <a:cubicBezTo>
                      <a:pt x="243459" y="454880"/>
                      <a:pt x="240201" y="454794"/>
                      <a:pt x="237287" y="454794"/>
                    </a:cubicBezTo>
                    <a:lnTo>
                      <a:pt x="235658" y="454794"/>
                    </a:lnTo>
                    <a:cubicBezTo>
                      <a:pt x="235658" y="454794"/>
                      <a:pt x="234286" y="454794"/>
                      <a:pt x="234286" y="454794"/>
                    </a:cubicBezTo>
                    <a:lnTo>
                      <a:pt x="234286" y="454794"/>
                    </a:lnTo>
                    <a:cubicBezTo>
                      <a:pt x="233429" y="454794"/>
                      <a:pt x="232572" y="454794"/>
                      <a:pt x="231715" y="454794"/>
                    </a:cubicBezTo>
                    <a:cubicBezTo>
                      <a:pt x="229400" y="454794"/>
                      <a:pt x="227086" y="454794"/>
                      <a:pt x="224771" y="454794"/>
                    </a:cubicBezTo>
                    <a:cubicBezTo>
                      <a:pt x="222199" y="454794"/>
                      <a:pt x="219713" y="454794"/>
                      <a:pt x="217141" y="455136"/>
                    </a:cubicBezTo>
                    <a:lnTo>
                      <a:pt x="217056" y="455136"/>
                    </a:lnTo>
                    <a:cubicBezTo>
                      <a:pt x="213284" y="456078"/>
                      <a:pt x="210455" y="458734"/>
                      <a:pt x="207540" y="460960"/>
                    </a:cubicBezTo>
                    <a:cubicBezTo>
                      <a:pt x="204711" y="463273"/>
                      <a:pt x="201968" y="465158"/>
                      <a:pt x="198625" y="465158"/>
                    </a:cubicBezTo>
                    <a:lnTo>
                      <a:pt x="197168" y="465158"/>
                    </a:lnTo>
                    <a:cubicBezTo>
                      <a:pt x="197168" y="465158"/>
                      <a:pt x="197168" y="464986"/>
                      <a:pt x="197168" y="464986"/>
                    </a:cubicBezTo>
                    <a:lnTo>
                      <a:pt x="197168" y="464986"/>
                    </a:lnTo>
                    <a:cubicBezTo>
                      <a:pt x="189538" y="464815"/>
                      <a:pt x="181566" y="462588"/>
                      <a:pt x="173679" y="462588"/>
                    </a:cubicBezTo>
                    <a:cubicBezTo>
                      <a:pt x="171193" y="462588"/>
                      <a:pt x="168793" y="462845"/>
                      <a:pt x="166307" y="463359"/>
                    </a:cubicBezTo>
                    <a:lnTo>
                      <a:pt x="165964" y="463359"/>
                    </a:lnTo>
                    <a:cubicBezTo>
                      <a:pt x="165964" y="463359"/>
                      <a:pt x="165792" y="463701"/>
                      <a:pt x="165792" y="463701"/>
                    </a:cubicBezTo>
                    <a:cubicBezTo>
                      <a:pt x="159363" y="472609"/>
                      <a:pt x="157220" y="483743"/>
                      <a:pt x="151648" y="492651"/>
                    </a:cubicBezTo>
                    <a:lnTo>
                      <a:pt x="152333" y="493079"/>
                    </a:lnTo>
                    <a:lnTo>
                      <a:pt x="151905" y="492308"/>
                    </a:lnTo>
                    <a:cubicBezTo>
                      <a:pt x="145218" y="495905"/>
                      <a:pt x="136731" y="494792"/>
                      <a:pt x="129102" y="497533"/>
                    </a:cubicBezTo>
                    <a:lnTo>
                      <a:pt x="129102" y="497533"/>
                    </a:lnTo>
                    <a:cubicBezTo>
                      <a:pt x="129102" y="497533"/>
                      <a:pt x="129102" y="497533"/>
                      <a:pt x="129102" y="497533"/>
                    </a:cubicBezTo>
                    <a:cubicBezTo>
                      <a:pt x="125673" y="499674"/>
                      <a:pt x="123787" y="503100"/>
                      <a:pt x="122158" y="506440"/>
                    </a:cubicBezTo>
                    <a:cubicBezTo>
                      <a:pt x="120444" y="509780"/>
                      <a:pt x="118901" y="513035"/>
                      <a:pt x="116157" y="515090"/>
                    </a:cubicBezTo>
                    <a:lnTo>
                      <a:pt x="116672" y="515776"/>
                    </a:lnTo>
                    <a:lnTo>
                      <a:pt x="116329" y="515005"/>
                    </a:lnTo>
                    <a:cubicBezTo>
                      <a:pt x="109042" y="518431"/>
                      <a:pt x="100556" y="519459"/>
                      <a:pt x="93097" y="523484"/>
                    </a:cubicBezTo>
                    <a:lnTo>
                      <a:pt x="92926" y="523484"/>
                    </a:lnTo>
                    <a:cubicBezTo>
                      <a:pt x="92926" y="523484"/>
                      <a:pt x="92840" y="523741"/>
                      <a:pt x="92840" y="523741"/>
                    </a:cubicBezTo>
                    <a:cubicBezTo>
                      <a:pt x="92240" y="524597"/>
                      <a:pt x="91211" y="526396"/>
                      <a:pt x="90611" y="527167"/>
                    </a:cubicBezTo>
                    <a:lnTo>
                      <a:pt x="90268" y="527767"/>
                    </a:lnTo>
                    <a:lnTo>
                      <a:pt x="90697" y="528281"/>
                    </a:lnTo>
                    <a:cubicBezTo>
                      <a:pt x="95498" y="533248"/>
                      <a:pt x="101499" y="536760"/>
                      <a:pt x="105613" y="541984"/>
                    </a:cubicBezTo>
                    <a:lnTo>
                      <a:pt x="106299" y="541470"/>
                    </a:lnTo>
                    <a:lnTo>
                      <a:pt x="105785" y="540785"/>
                    </a:lnTo>
                    <a:cubicBezTo>
                      <a:pt x="99098" y="546267"/>
                      <a:pt x="92755" y="552005"/>
                      <a:pt x="85725" y="556715"/>
                    </a:cubicBezTo>
                    <a:lnTo>
                      <a:pt x="86154" y="557401"/>
                    </a:lnTo>
                    <a:lnTo>
                      <a:pt x="86839" y="556973"/>
                    </a:lnTo>
                    <a:cubicBezTo>
                      <a:pt x="81096" y="547808"/>
                      <a:pt x="76124" y="538130"/>
                      <a:pt x="70552" y="528709"/>
                    </a:cubicBezTo>
                    <a:lnTo>
                      <a:pt x="69866" y="529137"/>
                    </a:lnTo>
                    <a:lnTo>
                      <a:pt x="70552" y="528709"/>
                    </a:lnTo>
                    <a:cubicBezTo>
                      <a:pt x="66608" y="521685"/>
                      <a:pt x="58293" y="520315"/>
                      <a:pt x="52207" y="517403"/>
                    </a:cubicBezTo>
                    <a:lnTo>
                      <a:pt x="52207" y="517403"/>
                    </a:lnTo>
                    <a:cubicBezTo>
                      <a:pt x="52207" y="517403"/>
                      <a:pt x="52207" y="517403"/>
                      <a:pt x="52207" y="517403"/>
                    </a:cubicBezTo>
                    <a:cubicBezTo>
                      <a:pt x="47492" y="515690"/>
                      <a:pt x="42863" y="512607"/>
                      <a:pt x="37290" y="512435"/>
                    </a:cubicBezTo>
                    <a:lnTo>
                      <a:pt x="37033" y="512435"/>
                    </a:lnTo>
                    <a:cubicBezTo>
                      <a:pt x="37033" y="512435"/>
                      <a:pt x="36776" y="512607"/>
                      <a:pt x="36776" y="512607"/>
                    </a:cubicBezTo>
                    <a:cubicBezTo>
                      <a:pt x="30604" y="517232"/>
                      <a:pt x="28289" y="524940"/>
                      <a:pt x="22889" y="529308"/>
                    </a:cubicBezTo>
                    <a:lnTo>
                      <a:pt x="23403" y="529993"/>
                    </a:lnTo>
                    <a:lnTo>
                      <a:pt x="23060" y="529223"/>
                    </a:lnTo>
                    <a:cubicBezTo>
                      <a:pt x="17745" y="531535"/>
                      <a:pt x="11916" y="533162"/>
                      <a:pt x="6172" y="533505"/>
                    </a:cubicBezTo>
                    <a:lnTo>
                      <a:pt x="6172" y="534361"/>
                    </a:lnTo>
                    <a:cubicBezTo>
                      <a:pt x="6172" y="534361"/>
                      <a:pt x="6772" y="533762"/>
                      <a:pt x="6772" y="533762"/>
                    </a:cubicBezTo>
                    <a:cubicBezTo>
                      <a:pt x="4286" y="531621"/>
                      <a:pt x="1286" y="529051"/>
                      <a:pt x="1372" y="526310"/>
                    </a:cubicBezTo>
                    <a:lnTo>
                      <a:pt x="1629" y="524769"/>
                    </a:lnTo>
                    <a:lnTo>
                      <a:pt x="1629" y="524769"/>
                    </a:lnTo>
                    <a:cubicBezTo>
                      <a:pt x="1629" y="524769"/>
                      <a:pt x="1629" y="524769"/>
                      <a:pt x="1629" y="524769"/>
                    </a:cubicBezTo>
                    <a:cubicBezTo>
                      <a:pt x="3000" y="519630"/>
                      <a:pt x="4629" y="514577"/>
                      <a:pt x="6515" y="509694"/>
                    </a:cubicBezTo>
                    <a:cubicBezTo>
                      <a:pt x="7630" y="506868"/>
                      <a:pt x="10973" y="505669"/>
                      <a:pt x="14059" y="504213"/>
                    </a:cubicBezTo>
                    <a:lnTo>
                      <a:pt x="13716" y="503442"/>
                    </a:lnTo>
                    <a:lnTo>
                      <a:pt x="14059" y="504213"/>
                    </a:lnTo>
                    <a:cubicBezTo>
                      <a:pt x="22374" y="500787"/>
                      <a:pt x="30432" y="496847"/>
                      <a:pt x="38748" y="493850"/>
                    </a:cubicBezTo>
                    <a:lnTo>
                      <a:pt x="38491" y="493079"/>
                    </a:lnTo>
                    <a:lnTo>
                      <a:pt x="38062" y="493764"/>
                    </a:lnTo>
                    <a:cubicBezTo>
                      <a:pt x="41662" y="496077"/>
                      <a:pt x="45091" y="499417"/>
                      <a:pt x="49721" y="500701"/>
                    </a:cubicBezTo>
                    <a:lnTo>
                      <a:pt x="49978" y="500701"/>
                    </a:lnTo>
                    <a:cubicBezTo>
                      <a:pt x="49978" y="500701"/>
                      <a:pt x="50235" y="500701"/>
                      <a:pt x="50235" y="500701"/>
                    </a:cubicBezTo>
                    <a:cubicBezTo>
                      <a:pt x="52207" y="500016"/>
                      <a:pt x="53921" y="498903"/>
                      <a:pt x="55378" y="497618"/>
                    </a:cubicBezTo>
                    <a:lnTo>
                      <a:pt x="55378" y="497618"/>
                    </a:lnTo>
                    <a:cubicBezTo>
                      <a:pt x="55378" y="497618"/>
                      <a:pt x="55378" y="497618"/>
                      <a:pt x="55378" y="497618"/>
                    </a:cubicBezTo>
                    <a:cubicBezTo>
                      <a:pt x="69094" y="484171"/>
                      <a:pt x="83496" y="471238"/>
                      <a:pt x="97126" y="457621"/>
                    </a:cubicBezTo>
                    <a:cubicBezTo>
                      <a:pt x="105185" y="449570"/>
                      <a:pt x="114700" y="442632"/>
                      <a:pt x="121901" y="433382"/>
                    </a:cubicBezTo>
                    <a:lnTo>
                      <a:pt x="121901" y="433210"/>
                    </a:lnTo>
                    <a:cubicBezTo>
                      <a:pt x="121901" y="433210"/>
                      <a:pt x="122072" y="433039"/>
                      <a:pt x="122072" y="433039"/>
                    </a:cubicBezTo>
                    <a:cubicBezTo>
                      <a:pt x="122758" y="429870"/>
                      <a:pt x="122930" y="426787"/>
                      <a:pt x="122930" y="423618"/>
                    </a:cubicBezTo>
                    <a:cubicBezTo>
                      <a:pt x="122930" y="421134"/>
                      <a:pt x="122844" y="418565"/>
                      <a:pt x="122844" y="416081"/>
                    </a:cubicBezTo>
                    <a:cubicBezTo>
                      <a:pt x="122844" y="413597"/>
                      <a:pt x="122844" y="411370"/>
                      <a:pt x="123273" y="409057"/>
                    </a:cubicBezTo>
                    <a:lnTo>
                      <a:pt x="122415" y="409057"/>
                    </a:lnTo>
                    <a:cubicBezTo>
                      <a:pt x="122415" y="409057"/>
                      <a:pt x="122587" y="409743"/>
                      <a:pt x="122587" y="409743"/>
                    </a:cubicBezTo>
                    <a:cubicBezTo>
                      <a:pt x="130645" y="408115"/>
                      <a:pt x="139217" y="407259"/>
                      <a:pt x="146933" y="403491"/>
                    </a:cubicBezTo>
                    <a:cubicBezTo>
                      <a:pt x="153705" y="400236"/>
                      <a:pt x="161163" y="398009"/>
                      <a:pt x="167764" y="393898"/>
                    </a:cubicBezTo>
                    <a:lnTo>
                      <a:pt x="167764" y="393898"/>
                    </a:lnTo>
                    <a:cubicBezTo>
                      <a:pt x="167764" y="393898"/>
                      <a:pt x="167764" y="393812"/>
                      <a:pt x="167764" y="393812"/>
                    </a:cubicBezTo>
                    <a:cubicBezTo>
                      <a:pt x="170507" y="391157"/>
                      <a:pt x="170764" y="387560"/>
                      <a:pt x="170850" y="384220"/>
                    </a:cubicBezTo>
                    <a:cubicBezTo>
                      <a:pt x="170850" y="380794"/>
                      <a:pt x="170850" y="377539"/>
                      <a:pt x="172393" y="375141"/>
                    </a:cubicBezTo>
                    <a:lnTo>
                      <a:pt x="171707" y="374712"/>
                    </a:lnTo>
                    <a:lnTo>
                      <a:pt x="172222" y="375398"/>
                    </a:lnTo>
                    <a:cubicBezTo>
                      <a:pt x="183194" y="366747"/>
                      <a:pt x="195024" y="359125"/>
                      <a:pt x="206083" y="350560"/>
                    </a:cubicBezTo>
                    <a:lnTo>
                      <a:pt x="205569" y="349875"/>
                    </a:lnTo>
                    <a:lnTo>
                      <a:pt x="206083" y="350560"/>
                    </a:lnTo>
                    <a:cubicBezTo>
                      <a:pt x="208826" y="348504"/>
                      <a:pt x="209683" y="345078"/>
                      <a:pt x="209683" y="342080"/>
                    </a:cubicBezTo>
                    <a:lnTo>
                      <a:pt x="209683" y="341738"/>
                    </a:lnTo>
                    <a:cubicBezTo>
                      <a:pt x="209683" y="341738"/>
                      <a:pt x="208826" y="341738"/>
                      <a:pt x="208826" y="341738"/>
                    </a:cubicBezTo>
                    <a:lnTo>
                      <a:pt x="209683" y="341738"/>
                    </a:lnTo>
                    <a:cubicBezTo>
                      <a:pt x="209683" y="330946"/>
                      <a:pt x="209855" y="320154"/>
                      <a:pt x="210455" y="309363"/>
                    </a:cubicBezTo>
                    <a:lnTo>
                      <a:pt x="210455" y="309363"/>
                    </a:lnTo>
                    <a:cubicBezTo>
                      <a:pt x="210455" y="309363"/>
                      <a:pt x="210455" y="309277"/>
                      <a:pt x="210455" y="309277"/>
                    </a:cubicBezTo>
                    <a:lnTo>
                      <a:pt x="209769" y="309277"/>
                    </a:lnTo>
                    <a:cubicBezTo>
                      <a:pt x="209769" y="309277"/>
                      <a:pt x="210455" y="309277"/>
                      <a:pt x="210455" y="309277"/>
                    </a:cubicBezTo>
                    <a:lnTo>
                      <a:pt x="210455" y="309277"/>
                    </a:lnTo>
                    <a:cubicBezTo>
                      <a:pt x="210455" y="309277"/>
                      <a:pt x="209769" y="309277"/>
                      <a:pt x="209769" y="309277"/>
                    </a:cubicBezTo>
                    <a:lnTo>
                      <a:pt x="210455" y="309277"/>
                    </a:lnTo>
                    <a:lnTo>
                      <a:pt x="210455" y="309277"/>
                    </a:lnTo>
                    <a:lnTo>
                      <a:pt x="210541" y="309277"/>
                    </a:lnTo>
                    <a:cubicBezTo>
                      <a:pt x="210541" y="309277"/>
                      <a:pt x="210541" y="309277"/>
                      <a:pt x="210541" y="309277"/>
                    </a:cubicBezTo>
                    <a:lnTo>
                      <a:pt x="210541" y="309277"/>
                    </a:lnTo>
                    <a:lnTo>
                      <a:pt x="210626" y="309277"/>
                    </a:lnTo>
                    <a:cubicBezTo>
                      <a:pt x="210712" y="308678"/>
                      <a:pt x="211827" y="305251"/>
                      <a:pt x="212255" y="304052"/>
                    </a:cubicBezTo>
                    <a:lnTo>
                      <a:pt x="212255" y="304052"/>
                    </a:lnTo>
                    <a:cubicBezTo>
                      <a:pt x="212255" y="304052"/>
                      <a:pt x="212255" y="304052"/>
                      <a:pt x="212255" y="304052"/>
                    </a:cubicBezTo>
                    <a:cubicBezTo>
                      <a:pt x="213370" y="298914"/>
                      <a:pt x="214741" y="293861"/>
                      <a:pt x="216456" y="288979"/>
                    </a:cubicBezTo>
                    <a:lnTo>
                      <a:pt x="215684" y="288721"/>
                    </a:lnTo>
                    <a:lnTo>
                      <a:pt x="215684" y="289578"/>
                    </a:lnTo>
                    <a:cubicBezTo>
                      <a:pt x="225800" y="290863"/>
                      <a:pt x="235487" y="295487"/>
                      <a:pt x="246202" y="296173"/>
                    </a:cubicBezTo>
                    <a:lnTo>
                      <a:pt x="246374" y="296173"/>
                    </a:lnTo>
                    <a:cubicBezTo>
                      <a:pt x="246374" y="296173"/>
                      <a:pt x="246545" y="296173"/>
                      <a:pt x="246545" y="296173"/>
                    </a:cubicBezTo>
                    <a:cubicBezTo>
                      <a:pt x="251860" y="293946"/>
                      <a:pt x="254946" y="288979"/>
                      <a:pt x="258804" y="285638"/>
                    </a:cubicBezTo>
                    <a:lnTo>
                      <a:pt x="258804" y="285638"/>
                    </a:lnTo>
                    <a:cubicBezTo>
                      <a:pt x="258804" y="285638"/>
                      <a:pt x="258804" y="285638"/>
                      <a:pt x="258804" y="285638"/>
                    </a:cubicBezTo>
                    <a:cubicBezTo>
                      <a:pt x="262576" y="281356"/>
                      <a:pt x="268062" y="277759"/>
                      <a:pt x="270291" y="271763"/>
                    </a:cubicBezTo>
                    <a:lnTo>
                      <a:pt x="270291" y="271592"/>
                    </a:lnTo>
                    <a:cubicBezTo>
                      <a:pt x="270291" y="271592"/>
                      <a:pt x="270291" y="271335"/>
                      <a:pt x="270291" y="271335"/>
                    </a:cubicBezTo>
                    <a:cubicBezTo>
                      <a:pt x="269177" y="264398"/>
                      <a:pt x="263862" y="259258"/>
                      <a:pt x="263004" y="253006"/>
                    </a:cubicBezTo>
                    <a:lnTo>
                      <a:pt x="262147" y="253006"/>
                    </a:lnTo>
                    <a:cubicBezTo>
                      <a:pt x="262147" y="253006"/>
                      <a:pt x="263004" y="253349"/>
                      <a:pt x="263004" y="253349"/>
                    </a:cubicBezTo>
                    <a:cubicBezTo>
                      <a:pt x="263433" y="251379"/>
                      <a:pt x="263862" y="248895"/>
                      <a:pt x="264805" y="247011"/>
                    </a:cubicBezTo>
                    <a:cubicBezTo>
                      <a:pt x="265748" y="245127"/>
                      <a:pt x="266948" y="243842"/>
                      <a:pt x="269091" y="243756"/>
                    </a:cubicBezTo>
                    <a:lnTo>
                      <a:pt x="269177" y="243756"/>
                    </a:lnTo>
                    <a:cubicBezTo>
                      <a:pt x="287865" y="240415"/>
                      <a:pt x="306638" y="237675"/>
                      <a:pt x="325412" y="234421"/>
                    </a:cubicBezTo>
                    <a:lnTo>
                      <a:pt x="325241" y="233564"/>
                    </a:lnTo>
                    <a:lnTo>
                      <a:pt x="325241" y="234421"/>
                    </a:lnTo>
                    <a:cubicBezTo>
                      <a:pt x="329613" y="233821"/>
                      <a:pt x="333985" y="232793"/>
                      <a:pt x="338185" y="232622"/>
                    </a:cubicBezTo>
                    <a:lnTo>
                      <a:pt x="339214" y="232622"/>
                    </a:lnTo>
                    <a:cubicBezTo>
                      <a:pt x="341357" y="232622"/>
                      <a:pt x="343500" y="232878"/>
                      <a:pt x="345643" y="233478"/>
                    </a:cubicBezTo>
                    <a:cubicBezTo>
                      <a:pt x="348129" y="234249"/>
                      <a:pt x="349244" y="234591"/>
                      <a:pt x="352415" y="235105"/>
                    </a:cubicBezTo>
                    <a:cubicBezTo>
                      <a:pt x="356616" y="235705"/>
                      <a:pt x="360988" y="237247"/>
                      <a:pt x="365531" y="237247"/>
                    </a:cubicBezTo>
                    <a:cubicBezTo>
                      <a:pt x="366817" y="237247"/>
                      <a:pt x="368103" y="237161"/>
                      <a:pt x="369389" y="236818"/>
                    </a:cubicBezTo>
                    <a:lnTo>
                      <a:pt x="369218" y="236048"/>
                    </a:lnTo>
                    <a:lnTo>
                      <a:pt x="369218" y="236904"/>
                    </a:lnTo>
                    <a:cubicBezTo>
                      <a:pt x="371018" y="236647"/>
                      <a:pt x="372561" y="236133"/>
                      <a:pt x="374018" y="236133"/>
                    </a:cubicBezTo>
                    <a:cubicBezTo>
                      <a:pt x="374790" y="236133"/>
                      <a:pt x="375476" y="236305"/>
                      <a:pt x="376161" y="236647"/>
                    </a:cubicBezTo>
                    <a:lnTo>
                      <a:pt x="376161" y="236647"/>
                    </a:lnTo>
                    <a:cubicBezTo>
                      <a:pt x="376161" y="236647"/>
                      <a:pt x="376161" y="236647"/>
                      <a:pt x="376161" y="236647"/>
                    </a:cubicBezTo>
                    <a:cubicBezTo>
                      <a:pt x="383277" y="239902"/>
                      <a:pt x="389963" y="243927"/>
                      <a:pt x="397078" y="247353"/>
                    </a:cubicBezTo>
                    <a:cubicBezTo>
                      <a:pt x="399221" y="248381"/>
                      <a:pt x="401450" y="248638"/>
                      <a:pt x="403679" y="248638"/>
                    </a:cubicBezTo>
                    <a:cubicBezTo>
                      <a:pt x="406079" y="248638"/>
                      <a:pt x="408394" y="248296"/>
                      <a:pt x="410623" y="248124"/>
                    </a:cubicBezTo>
                    <a:lnTo>
                      <a:pt x="410623" y="248124"/>
                    </a:lnTo>
                    <a:cubicBezTo>
                      <a:pt x="429139" y="245640"/>
                      <a:pt x="447656" y="242985"/>
                      <a:pt x="466173" y="240587"/>
                    </a:cubicBezTo>
                    <a:lnTo>
                      <a:pt x="466173" y="240587"/>
                    </a:lnTo>
                    <a:cubicBezTo>
                      <a:pt x="467544" y="240330"/>
                      <a:pt x="469344" y="240073"/>
                      <a:pt x="470973" y="239473"/>
                    </a:cubicBezTo>
                    <a:cubicBezTo>
                      <a:pt x="472602" y="238874"/>
                      <a:pt x="474145" y="237675"/>
                      <a:pt x="474659" y="235619"/>
                    </a:cubicBezTo>
                    <a:lnTo>
                      <a:pt x="474659" y="235619"/>
                    </a:lnTo>
                    <a:cubicBezTo>
                      <a:pt x="474659" y="235619"/>
                      <a:pt x="474659" y="235533"/>
                      <a:pt x="474659" y="235533"/>
                    </a:cubicBezTo>
                    <a:cubicBezTo>
                      <a:pt x="474659" y="234591"/>
                      <a:pt x="474745" y="233735"/>
                      <a:pt x="474745" y="232793"/>
                    </a:cubicBezTo>
                    <a:cubicBezTo>
                      <a:pt x="474745" y="224999"/>
                      <a:pt x="472345" y="217547"/>
                      <a:pt x="472259" y="210096"/>
                    </a:cubicBezTo>
                    <a:lnTo>
                      <a:pt x="472259" y="210096"/>
                    </a:lnTo>
                    <a:cubicBezTo>
                      <a:pt x="472259" y="210096"/>
                      <a:pt x="472259" y="210010"/>
                      <a:pt x="472259" y="210010"/>
                    </a:cubicBezTo>
                    <a:lnTo>
                      <a:pt x="472259" y="209668"/>
                    </a:lnTo>
                    <a:cubicBezTo>
                      <a:pt x="472259" y="208126"/>
                      <a:pt x="473631" y="206756"/>
                      <a:pt x="474917" y="205300"/>
                    </a:cubicBezTo>
                    <a:lnTo>
                      <a:pt x="474316" y="204786"/>
                    </a:lnTo>
                    <a:lnTo>
                      <a:pt x="474917" y="205300"/>
                    </a:lnTo>
                    <a:cubicBezTo>
                      <a:pt x="488204" y="190654"/>
                      <a:pt x="501577" y="176094"/>
                      <a:pt x="515036" y="161534"/>
                    </a:cubicBezTo>
                    <a:lnTo>
                      <a:pt x="518722" y="157422"/>
                    </a:lnTo>
                    <a:lnTo>
                      <a:pt x="523608" y="152969"/>
                    </a:lnTo>
                    <a:lnTo>
                      <a:pt x="523608" y="152969"/>
                    </a:lnTo>
                    <a:cubicBezTo>
                      <a:pt x="523608" y="152969"/>
                      <a:pt x="526952" y="148857"/>
                      <a:pt x="526952" y="148857"/>
                    </a:cubicBezTo>
                    <a:lnTo>
                      <a:pt x="526266" y="148343"/>
                    </a:lnTo>
                    <a:lnTo>
                      <a:pt x="526866" y="148857"/>
                    </a:lnTo>
                    <a:cubicBezTo>
                      <a:pt x="533210" y="141492"/>
                      <a:pt x="539382" y="133954"/>
                      <a:pt x="544354" y="125561"/>
                    </a:cubicBezTo>
                    <a:lnTo>
                      <a:pt x="544354" y="125561"/>
                    </a:lnTo>
                    <a:cubicBezTo>
                      <a:pt x="544354" y="125561"/>
                      <a:pt x="544354" y="125561"/>
                      <a:pt x="544354" y="125561"/>
                    </a:cubicBezTo>
                    <a:cubicBezTo>
                      <a:pt x="547611" y="119651"/>
                      <a:pt x="553698" y="114855"/>
                      <a:pt x="555241" y="107404"/>
                    </a:cubicBezTo>
                    <a:lnTo>
                      <a:pt x="555241" y="106890"/>
                    </a:lnTo>
                    <a:cubicBezTo>
                      <a:pt x="555241" y="106890"/>
                      <a:pt x="554898" y="106547"/>
                      <a:pt x="554898" y="106547"/>
                    </a:cubicBezTo>
                    <a:cubicBezTo>
                      <a:pt x="553955" y="105862"/>
                      <a:pt x="551983" y="104491"/>
                      <a:pt x="551040" y="103807"/>
                    </a:cubicBezTo>
                    <a:lnTo>
                      <a:pt x="550612" y="103464"/>
                    </a:lnTo>
                    <a:lnTo>
                      <a:pt x="550183" y="103721"/>
                    </a:lnTo>
                    <a:cubicBezTo>
                      <a:pt x="543154" y="107917"/>
                      <a:pt x="539553" y="115283"/>
                      <a:pt x="533295" y="119394"/>
                    </a:cubicBezTo>
                    <a:lnTo>
                      <a:pt x="533724" y="120079"/>
                    </a:lnTo>
                    <a:lnTo>
                      <a:pt x="534581" y="120079"/>
                    </a:lnTo>
                    <a:cubicBezTo>
                      <a:pt x="533552" y="105005"/>
                      <a:pt x="533638" y="89931"/>
                      <a:pt x="532952" y="74857"/>
                    </a:cubicBezTo>
                    <a:lnTo>
                      <a:pt x="532095" y="74857"/>
                    </a:lnTo>
                    <a:cubicBezTo>
                      <a:pt x="532095" y="74857"/>
                      <a:pt x="532524" y="75628"/>
                      <a:pt x="532524" y="75628"/>
                    </a:cubicBezTo>
                    <a:cubicBezTo>
                      <a:pt x="540753" y="70489"/>
                      <a:pt x="549154" y="65607"/>
                      <a:pt x="557556" y="60725"/>
                    </a:cubicBezTo>
                    <a:lnTo>
                      <a:pt x="557556" y="60725"/>
                    </a:lnTo>
                    <a:cubicBezTo>
                      <a:pt x="557556" y="60725"/>
                      <a:pt x="557556" y="60725"/>
                      <a:pt x="557556" y="60725"/>
                    </a:cubicBezTo>
                    <a:cubicBezTo>
                      <a:pt x="559870" y="59183"/>
                      <a:pt x="562613" y="57898"/>
                      <a:pt x="564585" y="55415"/>
                    </a:cubicBezTo>
                    <a:lnTo>
                      <a:pt x="564756" y="55243"/>
                    </a:lnTo>
                    <a:lnTo>
                      <a:pt x="564756" y="54987"/>
                    </a:lnTo>
                    <a:cubicBezTo>
                      <a:pt x="564928" y="53274"/>
                      <a:pt x="565014" y="51561"/>
                      <a:pt x="565014" y="49933"/>
                    </a:cubicBezTo>
                    <a:cubicBezTo>
                      <a:pt x="565014" y="42310"/>
                      <a:pt x="563813" y="34688"/>
                      <a:pt x="563728" y="27237"/>
                    </a:cubicBezTo>
                    <a:lnTo>
                      <a:pt x="562870" y="27237"/>
                    </a:lnTo>
                    <a:lnTo>
                      <a:pt x="562870" y="28093"/>
                    </a:lnTo>
                    <a:lnTo>
                      <a:pt x="563299" y="28093"/>
                    </a:lnTo>
                    <a:cubicBezTo>
                      <a:pt x="566128" y="28093"/>
                      <a:pt x="568957" y="28007"/>
                      <a:pt x="571700" y="28007"/>
                    </a:cubicBezTo>
                    <a:cubicBezTo>
                      <a:pt x="575729" y="28007"/>
                      <a:pt x="579587" y="28264"/>
                      <a:pt x="583359" y="29292"/>
                    </a:cubicBezTo>
                    <a:lnTo>
                      <a:pt x="583616" y="28521"/>
                    </a:lnTo>
                    <a:lnTo>
                      <a:pt x="583187" y="29206"/>
                    </a:lnTo>
                    <a:cubicBezTo>
                      <a:pt x="586873" y="31690"/>
                      <a:pt x="589874" y="35288"/>
                      <a:pt x="593388" y="38457"/>
                    </a:cubicBezTo>
                    <a:lnTo>
                      <a:pt x="593731" y="38799"/>
                    </a:lnTo>
                    <a:lnTo>
                      <a:pt x="594160" y="38628"/>
                    </a:lnTo>
                    <a:cubicBezTo>
                      <a:pt x="602561" y="35972"/>
                      <a:pt x="610191" y="31604"/>
                      <a:pt x="618420" y="29292"/>
                    </a:cubicBezTo>
                    <a:lnTo>
                      <a:pt x="618163" y="28521"/>
                    </a:lnTo>
                    <a:lnTo>
                      <a:pt x="618163" y="29378"/>
                    </a:lnTo>
                    <a:cubicBezTo>
                      <a:pt x="635994" y="27322"/>
                      <a:pt x="654082" y="28435"/>
                      <a:pt x="671913" y="26294"/>
                    </a:cubicBezTo>
                    <a:lnTo>
                      <a:pt x="672427" y="26294"/>
                    </a:lnTo>
                    <a:cubicBezTo>
                      <a:pt x="672427" y="26294"/>
                      <a:pt x="673541" y="22783"/>
                      <a:pt x="673541" y="22783"/>
                    </a:cubicBezTo>
                    <a:lnTo>
                      <a:pt x="673541" y="22440"/>
                    </a:lnTo>
                    <a:cubicBezTo>
                      <a:pt x="673541" y="22440"/>
                      <a:pt x="673541" y="22097"/>
                      <a:pt x="673541" y="22097"/>
                    </a:cubicBezTo>
                    <a:cubicBezTo>
                      <a:pt x="670455" y="17215"/>
                      <a:pt x="666512" y="13104"/>
                      <a:pt x="663254" y="8565"/>
                    </a:cubicBezTo>
                    <a:lnTo>
                      <a:pt x="662568" y="9079"/>
                    </a:lnTo>
                    <a:lnTo>
                      <a:pt x="662997" y="9764"/>
                    </a:lnTo>
                    <a:cubicBezTo>
                      <a:pt x="667969" y="6767"/>
                      <a:pt x="673199" y="4368"/>
                      <a:pt x="678513" y="1885"/>
                    </a:cubicBezTo>
                    <a:lnTo>
                      <a:pt x="678171" y="1113"/>
                    </a:lnTo>
                    <a:lnTo>
                      <a:pt x="677570" y="1713"/>
                    </a:lnTo>
                    <a:cubicBezTo>
                      <a:pt x="682628" y="6681"/>
                      <a:pt x="687515" y="11905"/>
                      <a:pt x="692401" y="17130"/>
                    </a:cubicBezTo>
                    <a:lnTo>
                      <a:pt x="692401" y="17130"/>
                    </a:lnTo>
                    <a:cubicBezTo>
                      <a:pt x="692401" y="17130"/>
                      <a:pt x="692401" y="17130"/>
                      <a:pt x="692401" y="17130"/>
                    </a:cubicBezTo>
                    <a:cubicBezTo>
                      <a:pt x="694458" y="18929"/>
                      <a:pt x="694887" y="21241"/>
                      <a:pt x="694887" y="24068"/>
                    </a:cubicBezTo>
                    <a:cubicBezTo>
                      <a:pt x="694887" y="25952"/>
                      <a:pt x="694715" y="27836"/>
                      <a:pt x="694715" y="29720"/>
                    </a:cubicBezTo>
                    <a:lnTo>
                      <a:pt x="694715" y="30920"/>
                    </a:lnTo>
                    <a:cubicBezTo>
                      <a:pt x="694715" y="30920"/>
                      <a:pt x="695573" y="30920"/>
                      <a:pt x="695573" y="30920"/>
                    </a:cubicBezTo>
                    <a:lnTo>
                      <a:pt x="694715" y="30920"/>
                    </a:lnTo>
                    <a:cubicBezTo>
                      <a:pt x="692315" y="58156"/>
                      <a:pt x="689400" y="76313"/>
                      <a:pt x="686486" y="103635"/>
                    </a:cubicBezTo>
                    <a:lnTo>
                      <a:pt x="686486" y="103635"/>
                    </a:lnTo>
                    <a:cubicBezTo>
                      <a:pt x="686486" y="103635"/>
                      <a:pt x="687343" y="103721"/>
                      <a:pt x="687343" y="103721"/>
                    </a:cubicBezTo>
                    <a:lnTo>
                      <a:pt x="688200" y="103721"/>
                    </a:lnTo>
                    <a:cubicBezTo>
                      <a:pt x="691115" y="76570"/>
                      <a:pt x="694030" y="58412"/>
                      <a:pt x="696430" y="31005"/>
                    </a:cubicBezTo>
                    <a:lnTo>
                      <a:pt x="696430" y="31005"/>
                    </a:lnTo>
                    <a:cubicBezTo>
                      <a:pt x="696430" y="31005"/>
                      <a:pt x="696430" y="29720"/>
                      <a:pt x="696430" y="29720"/>
                    </a:cubicBezTo>
                    <a:cubicBezTo>
                      <a:pt x="696430" y="27922"/>
                      <a:pt x="696601" y="25952"/>
                      <a:pt x="696601" y="24068"/>
                    </a:cubicBezTo>
                    <a:cubicBezTo>
                      <a:pt x="696601" y="21155"/>
                      <a:pt x="696087" y="18072"/>
                      <a:pt x="693601" y="15845"/>
                    </a:cubicBezTo>
                    <a:lnTo>
                      <a:pt x="693001" y="16445"/>
                    </a:lnTo>
                    <a:lnTo>
                      <a:pt x="693601" y="15845"/>
                    </a:lnTo>
                    <a:cubicBezTo>
                      <a:pt x="688715" y="10706"/>
                      <a:pt x="683828" y="5482"/>
                      <a:pt x="678771" y="429"/>
                    </a:cubicBezTo>
                    <a:lnTo>
                      <a:pt x="678342" y="0"/>
                    </a:lnTo>
                    <a:lnTo>
                      <a:pt x="677828" y="257"/>
                    </a:lnTo>
                    <a:cubicBezTo>
                      <a:pt x="672513" y="2656"/>
                      <a:pt x="667198" y="5139"/>
                      <a:pt x="662140" y="8222"/>
                    </a:cubicBezTo>
                    <a:lnTo>
                      <a:pt x="661368" y="8651"/>
                    </a:lnTo>
                    <a:lnTo>
                      <a:pt x="661883" y="9422"/>
                    </a:lnTo>
                    <a:cubicBezTo>
                      <a:pt x="665226" y="14046"/>
                      <a:pt x="669169" y="18158"/>
                      <a:pt x="672170" y="22869"/>
                    </a:cubicBezTo>
                    <a:lnTo>
                      <a:pt x="672856" y="22440"/>
                    </a:lnTo>
                    <a:lnTo>
                      <a:pt x="672084" y="22183"/>
                    </a:lnTo>
                    <a:lnTo>
                      <a:pt x="671141" y="25095"/>
                    </a:lnTo>
                    <a:lnTo>
                      <a:pt x="671913" y="25352"/>
                    </a:lnTo>
                    <a:lnTo>
                      <a:pt x="671913" y="24496"/>
                    </a:lnTo>
                    <a:cubicBezTo>
                      <a:pt x="654168" y="26551"/>
                      <a:pt x="636080" y="25524"/>
                      <a:pt x="618163" y="27579"/>
                    </a:cubicBezTo>
                    <a:lnTo>
                      <a:pt x="618163" y="27579"/>
                    </a:lnTo>
                    <a:cubicBezTo>
                      <a:pt x="618163" y="27579"/>
                      <a:pt x="618163" y="27579"/>
                      <a:pt x="618163" y="27579"/>
                    </a:cubicBezTo>
                    <a:cubicBezTo>
                      <a:pt x="609676" y="29977"/>
                      <a:pt x="601961" y="34345"/>
                      <a:pt x="593817" y="36915"/>
                    </a:cubicBezTo>
                    <a:lnTo>
                      <a:pt x="594074" y="37686"/>
                    </a:lnTo>
                    <a:lnTo>
                      <a:pt x="594674" y="37086"/>
                    </a:lnTo>
                    <a:cubicBezTo>
                      <a:pt x="591245" y="34088"/>
                      <a:pt x="588331" y="30406"/>
                      <a:pt x="584302" y="27751"/>
                    </a:cubicBezTo>
                    <a:lnTo>
                      <a:pt x="584216" y="27751"/>
                    </a:lnTo>
                    <a:cubicBezTo>
                      <a:pt x="584216" y="27751"/>
                      <a:pt x="584130" y="27665"/>
                      <a:pt x="584130" y="27665"/>
                    </a:cubicBezTo>
                    <a:cubicBezTo>
                      <a:pt x="580101" y="26551"/>
                      <a:pt x="576072" y="26380"/>
                      <a:pt x="571957" y="26380"/>
                    </a:cubicBezTo>
                    <a:cubicBezTo>
                      <a:pt x="569128" y="26380"/>
                      <a:pt x="566299" y="26466"/>
                      <a:pt x="563556" y="26466"/>
                    </a:cubicBezTo>
                    <a:lnTo>
                      <a:pt x="562356" y="26466"/>
                    </a:lnTo>
                    <a:lnTo>
                      <a:pt x="562356" y="27322"/>
                    </a:lnTo>
                    <a:cubicBezTo>
                      <a:pt x="562442" y="34945"/>
                      <a:pt x="563642" y="42482"/>
                      <a:pt x="563642" y="50019"/>
                    </a:cubicBezTo>
                    <a:cubicBezTo>
                      <a:pt x="563642" y="51646"/>
                      <a:pt x="563642" y="53274"/>
                      <a:pt x="563471" y="54987"/>
                    </a:cubicBezTo>
                    <a:lnTo>
                      <a:pt x="564328" y="54987"/>
                    </a:lnTo>
                    <a:cubicBezTo>
                      <a:pt x="564328" y="54987"/>
                      <a:pt x="563642" y="54559"/>
                      <a:pt x="563642" y="54559"/>
                    </a:cubicBezTo>
                    <a:cubicBezTo>
                      <a:pt x="562013" y="56700"/>
                      <a:pt x="559441" y="57898"/>
                      <a:pt x="557041" y="59526"/>
                    </a:cubicBezTo>
                    <a:lnTo>
                      <a:pt x="557470" y="60211"/>
                    </a:lnTo>
                    <a:lnTo>
                      <a:pt x="557041" y="59526"/>
                    </a:lnTo>
                    <a:cubicBezTo>
                      <a:pt x="548640" y="64408"/>
                      <a:pt x="540239" y="69290"/>
                      <a:pt x="532009" y="74429"/>
                    </a:cubicBezTo>
                    <a:lnTo>
                      <a:pt x="531581" y="74686"/>
                    </a:lnTo>
                    <a:lnTo>
                      <a:pt x="531581" y="75200"/>
                    </a:lnTo>
                    <a:cubicBezTo>
                      <a:pt x="532267" y="90274"/>
                      <a:pt x="532267" y="105348"/>
                      <a:pt x="533295" y="120422"/>
                    </a:cubicBezTo>
                    <a:lnTo>
                      <a:pt x="533295" y="121878"/>
                    </a:lnTo>
                    <a:cubicBezTo>
                      <a:pt x="533295" y="121878"/>
                      <a:pt x="534581" y="121107"/>
                      <a:pt x="534581" y="121107"/>
                    </a:cubicBezTo>
                    <a:cubicBezTo>
                      <a:pt x="541268" y="116568"/>
                      <a:pt x="544954" y="109288"/>
                      <a:pt x="551383" y="105519"/>
                    </a:cubicBezTo>
                    <a:lnTo>
                      <a:pt x="550955" y="104834"/>
                    </a:lnTo>
                    <a:lnTo>
                      <a:pt x="550440" y="105519"/>
                    </a:lnTo>
                    <a:cubicBezTo>
                      <a:pt x="551383" y="106204"/>
                      <a:pt x="553355" y="107575"/>
                      <a:pt x="554298" y="108260"/>
                    </a:cubicBezTo>
                    <a:lnTo>
                      <a:pt x="554812" y="107575"/>
                    </a:lnTo>
                    <a:lnTo>
                      <a:pt x="553955" y="107404"/>
                    </a:lnTo>
                    <a:cubicBezTo>
                      <a:pt x="552669" y="114084"/>
                      <a:pt x="546840" y="118795"/>
                      <a:pt x="543239" y="125047"/>
                    </a:cubicBezTo>
                    <a:lnTo>
                      <a:pt x="543925" y="125475"/>
                    </a:lnTo>
                    <a:lnTo>
                      <a:pt x="543239" y="125047"/>
                    </a:lnTo>
                    <a:cubicBezTo>
                      <a:pt x="538267" y="133270"/>
                      <a:pt x="532181" y="140806"/>
                      <a:pt x="525837" y="148172"/>
                    </a:cubicBezTo>
                    <a:lnTo>
                      <a:pt x="525837" y="148172"/>
                    </a:lnTo>
                    <a:lnTo>
                      <a:pt x="522494" y="152198"/>
                    </a:lnTo>
                    <a:lnTo>
                      <a:pt x="517608" y="156566"/>
                    </a:lnTo>
                    <a:lnTo>
                      <a:pt x="517608" y="156566"/>
                    </a:lnTo>
                    <a:cubicBezTo>
                      <a:pt x="517608" y="156566"/>
                      <a:pt x="513836" y="160762"/>
                      <a:pt x="513836" y="160762"/>
                    </a:cubicBezTo>
                    <a:cubicBezTo>
                      <a:pt x="500463" y="175323"/>
                      <a:pt x="487090" y="189883"/>
                      <a:pt x="473802" y="204529"/>
                    </a:cubicBezTo>
                    <a:lnTo>
                      <a:pt x="473802" y="204529"/>
                    </a:lnTo>
                    <a:cubicBezTo>
                      <a:pt x="473802" y="204529"/>
                      <a:pt x="473802" y="204529"/>
                      <a:pt x="473802" y="204529"/>
                    </a:cubicBezTo>
                    <a:cubicBezTo>
                      <a:pt x="472688" y="205899"/>
                      <a:pt x="470716" y="207441"/>
                      <a:pt x="470716" y="210010"/>
                    </a:cubicBezTo>
                    <a:lnTo>
                      <a:pt x="470716" y="210610"/>
                    </a:lnTo>
                    <a:cubicBezTo>
                      <a:pt x="470716" y="210610"/>
                      <a:pt x="471573" y="210524"/>
                      <a:pt x="471573" y="210524"/>
                    </a:cubicBezTo>
                    <a:lnTo>
                      <a:pt x="470716" y="210524"/>
                    </a:lnTo>
                    <a:cubicBezTo>
                      <a:pt x="470802" y="218319"/>
                      <a:pt x="473202" y="225770"/>
                      <a:pt x="473202" y="233221"/>
                    </a:cubicBezTo>
                    <a:cubicBezTo>
                      <a:pt x="473202" y="234078"/>
                      <a:pt x="473202" y="234934"/>
                      <a:pt x="473116" y="235791"/>
                    </a:cubicBezTo>
                    <a:lnTo>
                      <a:pt x="473974" y="235791"/>
                    </a:lnTo>
                    <a:cubicBezTo>
                      <a:pt x="473974" y="235791"/>
                      <a:pt x="473116" y="235619"/>
                      <a:pt x="473116" y="235619"/>
                    </a:cubicBezTo>
                    <a:cubicBezTo>
                      <a:pt x="472773" y="236990"/>
                      <a:pt x="471830" y="237760"/>
                      <a:pt x="470459" y="238274"/>
                    </a:cubicBezTo>
                    <a:cubicBezTo>
                      <a:pt x="469087" y="238788"/>
                      <a:pt x="467373" y="239045"/>
                      <a:pt x="465915" y="239302"/>
                    </a:cubicBezTo>
                    <a:lnTo>
                      <a:pt x="466087" y="240159"/>
                    </a:lnTo>
                    <a:lnTo>
                      <a:pt x="466087" y="239302"/>
                    </a:lnTo>
                    <a:cubicBezTo>
                      <a:pt x="447485" y="241700"/>
                      <a:pt x="428968" y="244356"/>
                      <a:pt x="410451" y="246839"/>
                    </a:cubicBezTo>
                    <a:lnTo>
                      <a:pt x="410451" y="247696"/>
                    </a:lnTo>
                    <a:cubicBezTo>
                      <a:pt x="410451" y="247696"/>
                      <a:pt x="410451" y="246839"/>
                      <a:pt x="410451" y="246839"/>
                    </a:cubicBezTo>
                    <a:cubicBezTo>
                      <a:pt x="408137" y="247096"/>
                      <a:pt x="405822" y="247353"/>
                      <a:pt x="403593" y="247353"/>
                    </a:cubicBezTo>
                    <a:cubicBezTo>
                      <a:pt x="401536" y="247353"/>
                      <a:pt x="399479" y="247096"/>
                      <a:pt x="397678" y="246240"/>
                    </a:cubicBezTo>
                    <a:cubicBezTo>
                      <a:pt x="390649" y="242900"/>
                      <a:pt x="383877" y="238788"/>
                      <a:pt x="376676" y="235533"/>
                    </a:cubicBezTo>
                    <a:lnTo>
                      <a:pt x="376333" y="236305"/>
                    </a:lnTo>
                    <a:lnTo>
                      <a:pt x="376761" y="235619"/>
                    </a:lnTo>
                    <a:cubicBezTo>
                      <a:pt x="375819" y="235020"/>
                      <a:pt x="374704" y="234849"/>
                      <a:pt x="373761" y="234849"/>
                    </a:cubicBezTo>
                    <a:cubicBezTo>
                      <a:pt x="371961" y="234849"/>
                      <a:pt x="370332" y="235448"/>
                      <a:pt x="368875" y="235619"/>
                    </a:cubicBezTo>
                    <a:lnTo>
                      <a:pt x="368875" y="235619"/>
                    </a:lnTo>
                    <a:cubicBezTo>
                      <a:pt x="367675" y="235876"/>
                      <a:pt x="366560" y="236048"/>
                      <a:pt x="365360" y="236048"/>
                    </a:cubicBezTo>
                    <a:cubicBezTo>
                      <a:pt x="361159" y="236048"/>
                      <a:pt x="356959" y="234591"/>
                      <a:pt x="352501" y="233907"/>
                    </a:cubicBezTo>
                    <a:cubicBezTo>
                      <a:pt x="349329" y="233392"/>
                      <a:pt x="348472" y="233136"/>
                      <a:pt x="345986" y="232365"/>
                    </a:cubicBezTo>
                    <a:cubicBezTo>
                      <a:pt x="343672" y="231680"/>
                      <a:pt x="341443" y="231422"/>
                      <a:pt x="339128" y="231422"/>
                    </a:cubicBezTo>
                    <a:lnTo>
                      <a:pt x="338014" y="231422"/>
                    </a:lnTo>
                    <a:cubicBezTo>
                      <a:pt x="333642" y="231594"/>
                      <a:pt x="329184" y="232622"/>
                      <a:pt x="325069" y="233221"/>
                    </a:cubicBezTo>
                    <a:lnTo>
                      <a:pt x="325069" y="233221"/>
                    </a:lnTo>
                    <a:cubicBezTo>
                      <a:pt x="306381" y="236476"/>
                      <a:pt x="287607" y="239217"/>
                      <a:pt x="268834" y="242557"/>
                    </a:cubicBezTo>
                    <a:lnTo>
                      <a:pt x="269005" y="243414"/>
                    </a:lnTo>
                    <a:lnTo>
                      <a:pt x="269005" y="242557"/>
                    </a:lnTo>
                    <a:cubicBezTo>
                      <a:pt x="266090" y="242728"/>
                      <a:pt x="264290" y="244613"/>
                      <a:pt x="263262" y="246754"/>
                    </a:cubicBezTo>
                    <a:cubicBezTo>
                      <a:pt x="262233" y="248895"/>
                      <a:pt x="261804" y="251464"/>
                      <a:pt x="261376" y="253434"/>
                    </a:cubicBezTo>
                    <a:lnTo>
                      <a:pt x="261376" y="253606"/>
                    </a:lnTo>
                    <a:cubicBezTo>
                      <a:pt x="261376" y="253606"/>
                      <a:pt x="261376" y="253777"/>
                      <a:pt x="261376" y="253777"/>
                    </a:cubicBezTo>
                    <a:cubicBezTo>
                      <a:pt x="262490" y="260714"/>
                      <a:pt x="267719" y="265853"/>
                      <a:pt x="268662" y="272106"/>
                    </a:cubicBezTo>
                    <a:lnTo>
                      <a:pt x="269519" y="272106"/>
                    </a:lnTo>
                    <a:cubicBezTo>
                      <a:pt x="269519" y="272106"/>
                      <a:pt x="268748" y="271677"/>
                      <a:pt x="268748" y="271677"/>
                    </a:cubicBezTo>
                    <a:cubicBezTo>
                      <a:pt x="266862" y="277073"/>
                      <a:pt x="261633" y="280585"/>
                      <a:pt x="257604" y="285039"/>
                    </a:cubicBezTo>
                    <a:lnTo>
                      <a:pt x="258204" y="285638"/>
                    </a:lnTo>
                    <a:lnTo>
                      <a:pt x="257604" y="285039"/>
                    </a:lnTo>
                    <a:cubicBezTo>
                      <a:pt x="253575" y="288636"/>
                      <a:pt x="250488" y="293432"/>
                      <a:pt x="245774" y="295316"/>
                    </a:cubicBezTo>
                    <a:lnTo>
                      <a:pt x="246117" y="296087"/>
                    </a:lnTo>
                    <a:lnTo>
                      <a:pt x="246117" y="295231"/>
                    </a:lnTo>
                    <a:cubicBezTo>
                      <a:pt x="235915" y="294631"/>
                      <a:pt x="226228" y="290006"/>
                      <a:pt x="215684" y="288636"/>
                    </a:cubicBezTo>
                    <a:lnTo>
                      <a:pt x="214998" y="288636"/>
                    </a:lnTo>
                    <a:cubicBezTo>
                      <a:pt x="214998" y="288636"/>
                      <a:pt x="214741" y="289150"/>
                      <a:pt x="214741" y="289150"/>
                    </a:cubicBezTo>
                    <a:cubicBezTo>
                      <a:pt x="213027" y="294117"/>
                      <a:pt x="211569" y="299256"/>
                      <a:pt x="210455" y="304481"/>
                    </a:cubicBezTo>
                    <a:lnTo>
                      <a:pt x="211312" y="304652"/>
                    </a:lnTo>
                    <a:lnTo>
                      <a:pt x="210541" y="304395"/>
                    </a:lnTo>
                    <a:cubicBezTo>
                      <a:pt x="210369" y="304995"/>
                      <a:pt x="209941" y="306279"/>
                      <a:pt x="209598" y="307393"/>
                    </a:cubicBezTo>
                    <a:cubicBezTo>
                      <a:pt x="209255" y="308592"/>
                      <a:pt x="208912" y="309448"/>
                      <a:pt x="208912" y="310048"/>
                    </a:cubicBezTo>
                    <a:lnTo>
                      <a:pt x="208912" y="310048"/>
                    </a:lnTo>
                    <a:cubicBezTo>
                      <a:pt x="208912" y="310048"/>
                      <a:pt x="209769" y="310048"/>
                      <a:pt x="209769" y="310048"/>
                    </a:cubicBezTo>
                    <a:lnTo>
                      <a:pt x="208912" y="310048"/>
                    </a:lnTo>
                    <a:cubicBezTo>
                      <a:pt x="208312" y="320840"/>
                      <a:pt x="208226" y="331631"/>
                      <a:pt x="208140" y="342423"/>
                    </a:cubicBezTo>
                    <a:lnTo>
                      <a:pt x="208140" y="342423"/>
                    </a:lnTo>
                    <a:cubicBezTo>
                      <a:pt x="208140" y="342423"/>
                      <a:pt x="208140" y="342766"/>
                      <a:pt x="208140" y="342766"/>
                    </a:cubicBezTo>
                    <a:cubicBezTo>
                      <a:pt x="208140" y="345506"/>
                      <a:pt x="207369" y="348333"/>
                      <a:pt x="205226" y="349875"/>
                    </a:cubicBezTo>
                    <a:lnTo>
                      <a:pt x="205226" y="349875"/>
                    </a:lnTo>
                    <a:cubicBezTo>
                      <a:pt x="194167" y="358439"/>
                      <a:pt x="182337" y="366062"/>
                      <a:pt x="171279" y="374712"/>
                    </a:cubicBezTo>
                    <a:lnTo>
                      <a:pt x="171193" y="374712"/>
                    </a:lnTo>
                    <a:cubicBezTo>
                      <a:pt x="171193" y="374712"/>
                      <a:pt x="171193" y="374970"/>
                      <a:pt x="171193" y="374970"/>
                    </a:cubicBezTo>
                    <a:cubicBezTo>
                      <a:pt x="169393" y="377967"/>
                      <a:pt x="169478" y="381565"/>
                      <a:pt x="169393" y="384905"/>
                    </a:cubicBezTo>
                    <a:cubicBezTo>
                      <a:pt x="169393" y="388245"/>
                      <a:pt x="168964" y="391243"/>
                      <a:pt x="166821" y="393384"/>
                    </a:cubicBezTo>
                    <a:lnTo>
                      <a:pt x="167421" y="393983"/>
                    </a:lnTo>
                    <a:lnTo>
                      <a:pt x="166992" y="393298"/>
                    </a:lnTo>
                    <a:cubicBezTo>
                      <a:pt x="160649" y="397238"/>
                      <a:pt x="153191" y="399465"/>
                      <a:pt x="146247" y="402805"/>
                    </a:cubicBezTo>
                    <a:cubicBezTo>
                      <a:pt x="138875" y="406402"/>
                      <a:pt x="130473" y="407259"/>
                      <a:pt x="122330" y="408887"/>
                    </a:cubicBezTo>
                    <a:lnTo>
                      <a:pt x="121730" y="408887"/>
                    </a:lnTo>
                    <a:cubicBezTo>
                      <a:pt x="121730" y="408887"/>
                      <a:pt x="121730" y="409571"/>
                      <a:pt x="121730" y="409571"/>
                    </a:cubicBezTo>
                    <a:cubicBezTo>
                      <a:pt x="121387" y="411970"/>
                      <a:pt x="121301" y="414368"/>
                      <a:pt x="121301" y="416766"/>
                    </a:cubicBezTo>
                    <a:cubicBezTo>
                      <a:pt x="121301" y="419335"/>
                      <a:pt x="121387" y="421819"/>
                      <a:pt x="121387" y="424303"/>
                    </a:cubicBezTo>
                    <a:cubicBezTo>
                      <a:pt x="121387" y="427386"/>
                      <a:pt x="121215" y="430470"/>
                      <a:pt x="120615" y="433382"/>
                    </a:cubicBezTo>
                    <a:lnTo>
                      <a:pt x="121472" y="433553"/>
                    </a:lnTo>
                    <a:lnTo>
                      <a:pt x="120787" y="433039"/>
                    </a:lnTo>
                    <a:cubicBezTo>
                      <a:pt x="113757" y="442032"/>
                      <a:pt x="104327" y="448884"/>
                      <a:pt x="96098" y="457107"/>
                    </a:cubicBezTo>
                    <a:cubicBezTo>
                      <a:pt x="82468" y="470725"/>
                      <a:pt x="68151" y="483572"/>
                      <a:pt x="54350" y="497104"/>
                    </a:cubicBezTo>
                    <a:lnTo>
                      <a:pt x="54950" y="497704"/>
                    </a:lnTo>
                    <a:lnTo>
                      <a:pt x="54350" y="497104"/>
                    </a:lnTo>
                    <a:cubicBezTo>
                      <a:pt x="52978" y="498304"/>
                      <a:pt x="51435" y="499331"/>
                      <a:pt x="49806" y="499845"/>
                    </a:cubicBezTo>
                    <a:lnTo>
                      <a:pt x="50064" y="500616"/>
                    </a:lnTo>
                    <a:lnTo>
                      <a:pt x="50321" y="499845"/>
                    </a:lnTo>
                    <a:cubicBezTo>
                      <a:pt x="46206" y="498732"/>
                      <a:pt x="42863" y="495563"/>
                      <a:pt x="39091" y="493164"/>
                    </a:cubicBezTo>
                    <a:lnTo>
                      <a:pt x="38748" y="492908"/>
                    </a:lnTo>
                    <a:lnTo>
                      <a:pt x="38405" y="493079"/>
                    </a:lnTo>
                    <a:cubicBezTo>
                      <a:pt x="29918" y="496077"/>
                      <a:pt x="21860" y="500102"/>
                      <a:pt x="13630" y="503442"/>
                    </a:cubicBezTo>
                    <a:lnTo>
                      <a:pt x="13630" y="503442"/>
                    </a:lnTo>
                    <a:cubicBezTo>
                      <a:pt x="13630" y="503442"/>
                      <a:pt x="13630" y="503442"/>
                      <a:pt x="13630" y="503442"/>
                    </a:cubicBezTo>
                    <a:cubicBezTo>
                      <a:pt x="10801" y="504812"/>
                      <a:pt x="6858" y="506012"/>
                      <a:pt x="5315" y="509780"/>
                    </a:cubicBezTo>
                    <a:cubicBezTo>
                      <a:pt x="3343" y="514748"/>
                      <a:pt x="1715" y="519887"/>
                      <a:pt x="343" y="525026"/>
                    </a:cubicBezTo>
                    <a:lnTo>
                      <a:pt x="1114" y="525197"/>
                    </a:lnTo>
                    <a:lnTo>
                      <a:pt x="343" y="524940"/>
                    </a:lnTo>
                    <a:lnTo>
                      <a:pt x="0" y="526996"/>
                    </a:lnTo>
                    <a:cubicBezTo>
                      <a:pt x="0" y="530936"/>
                      <a:pt x="3686" y="533591"/>
                      <a:pt x="6001" y="535732"/>
                    </a:cubicBezTo>
                    <a:lnTo>
                      <a:pt x="6258" y="535989"/>
                    </a:lnTo>
                    <a:lnTo>
                      <a:pt x="6601" y="535989"/>
                    </a:lnTo>
                    <a:cubicBezTo>
                      <a:pt x="12602" y="535646"/>
                      <a:pt x="18517" y="533933"/>
                      <a:pt x="24003" y="531535"/>
                    </a:cubicBezTo>
                    <a:lnTo>
                      <a:pt x="24089" y="531535"/>
                    </a:lnTo>
                    <a:cubicBezTo>
                      <a:pt x="24089" y="531535"/>
                      <a:pt x="24175" y="531364"/>
                      <a:pt x="24175" y="531364"/>
                    </a:cubicBezTo>
                    <a:cubicBezTo>
                      <a:pt x="30004" y="526482"/>
                      <a:pt x="32404" y="518859"/>
                      <a:pt x="37976" y="514748"/>
                    </a:cubicBezTo>
                    <a:lnTo>
                      <a:pt x="37462" y="514063"/>
                    </a:lnTo>
                    <a:lnTo>
                      <a:pt x="37462" y="514919"/>
                    </a:lnTo>
                    <a:cubicBezTo>
                      <a:pt x="42348" y="515005"/>
                      <a:pt x="46892" y="518003"/>
                      <a:pt x="51864" y="519801"/>
                    </a:cubicBezTo>
                    <a:lnTo>
                      <a:pt x="52121" y="519030"/>
                    </a:lnTo>
                    <a:lnTo>
                      <a:pt x="51778" y="519801"/>
                    </a:lnTo>
                    <a:cubicBezTo>
                      <a:pt x="58207" y="522885"/>
                      <a:pt x="66008" y="524255"/>
                      <a:pt x="69352" y="530422"/>
                    </a:cubicBezTo>
                    <a:lnTo>
                      <a:pt x="69352" y="530422"/>
                    </a:lnTo>
                    <a:cubicBezTo>
                      <a:pt x="74838" y="539757"/>
                      <a:pt x="79810" y="549436"/>
                      <a:pt x="85639" y="558686"/>
                    </a:cubicBezTo>
                    <a:lnTo>
                      <a:pt x="86068" y="559371"/>
                    </a:lnTo>
                    <a:lnTo>
                      <a:pt x="86754" y="558942"/>
                    </a:lnTo>
                    <a:cubicBezTo>
                      <a:pt x="93955" y="554146"/>
                      <a:pt x="100384" y="548322"/>
                      <a:pt x="106985" y="542926"/>
                    </a:cubicBezTo>
                    <a:lnTo>
                      <a:pt x="107585" y="542412"/>
                    </a:lnTo>
                    <a:lnTo>
                      <a:pt x="107071" y="541727"/>
                    </a:lnTo>
                    <a:cubicBezTo>
                      <a:pt x="102699" y="536246"/>
                      <a:pt x="96612" y="532734"/>
                      <a:pt x="92069" y="527938"/>
                    </a:cubicBezTo>
                    <a:lnTo>
                      <a:pt x="91469" y="528537"/>
                    </a:lnTo>
                    <a:lnTo>
                      <a:pt x="92154" y="528965"/>
                    </a:lnTo>
                    <a:cubicBezTo>
                      <a:pt x="92755" y="528109"/>
                      <a:pt x="93869" y="526310"/>
                      <a:pt x="94383" y="525454"/>
                    </a:cubicBezTo>
                    <a:lnTo>
                      <a:pt x="93697" y="525026"/>
                    </a:lnTo>
                    <a:lnTo>
                      <a:pt x="94126" y="525796"/>
                    </a:lnTo>
                    <a:cubicBezTo>
                      <a:pt x="101156" y="521942"/>
                      <a:pt x="109642" y="520914"/>
                      <a:pt x="117272" y="517403"/>
                    </a:cubicBezTo>
                    <a:lnTo>
                      <a:pt x="117272" y="517403"/>
                    </a:lnTo>
                    <a:cubicBezTo>
                      <a:pt x="117272" y="517403"/>
                      <a:pt x="117272" y="517317"/>
                      <a:pt x="117272" y="517317"/>
                    </a:cubicBezTo>
                    <a:cubicBezTo>
                      <a:pt x="120444" y="514919"/>
                      <a:pt x="122072" y="511408"/>
                      <a:pt x="123701" y="508067"/>
                    </a:cubicBezTo>
                    <a:cubicBezTo>
                      <a:pt x="125416" y="504727"/>
                      <a:pt x="127045" y="501729"/>
                      <a:pt x="130045" y="499845"/>
                    </a:cubicBezTo>
                    <a:lnTo>
                      <a:pt x="129616" y="499160"/>
                    </a:lnTo>
                    <a:lnTo>
                      <a:pt x="129873" y="499931"/>
                    </a:lnTo>
                    <a:cubicBezTo>
                      <a:pt x="136989" y="497276"/>
                      <a:pt x="145561" y="498475"/>
                      <a:pt x="152934" y="494620"/>
                    </a:cubicBezTo>
                    <a:lnTo>
                      <a:pt x="153105" y="494620"/>
                    </a:lnTo>
                    <a:cubicBezTo>
                      <a:pt x="153105" y="494620"/>
                      <a:pt x="153191" y="494364"/>
                      <a:pt x="153191" y="494364"/>
                    </a:cubicBezTo>
                    <a:cubicBezTo>
                      <a:pt x="158934" y="485028"/>
                      <a:pt x="161163" y="473979"/>
                      <a:pt x="167335" y="465500"/>
                    </a:cubicBezTo>
                    <a:lnTo>
                      <a:pt x="166649" y="464986"/>
                    </a:lnTo>
                    <a:lnTo>
                      <a:pt x="166821" y="465842"/>
                    </a:lnTo>
                    <a:cubicBezTo>
                      <a:pt x="169136" y="465329"/>
                      <a:pt x="171450" y="465072"/>
                      <a:pt x="173765" y="465072"/>
                    </a:cubicBezTo>
                    <a:cubicBezTo>
                      <a:pt x="181394" y="465072"/>
                      <a:pt x="189367" y="467299"/>
                      <a:pt x="197253" y="467470"/>
                    </a:cubicBezTo>
                    <a:lnTo>
                      <a:pt x="197253" y="466614"/>
                    </a:lnTo>
                    <a:cubicBezTo>
                      <a:pt x="197253" y="466614"/>
                      <a:pt x="197168" y="467470"/>
                      <a:pt x="197168" y="467470"/>
                    </a:cubicBezTo>
                    <a:lnTo>
                      <a:pt x="198882" y="467641"/>
                    </a:lnTo>
                    <a:cubicBezTo>
                      <a:pt x="202911" y="467641"/>
                      <a:pt x="205997" y="465414"/>
                      <a:pt x="208912" y="463102"/>
                    </a:cubicBezTo>
                    <a:cubicBezTo>
                      <a:pt x="211827" y="460790"/>
                      <a:pt x="214570" y="458391"/>
                      <a:pt x="217742" y="457621"/>
                    </a:cubicBezTo>
                    <a:lnTo>
                      <a:pt x="217570" y="456849"/>
                    </a:lnTo>
                    <a:lnTo>
                      <a:pt x="217570" y="457706"/>
                    </a:lnTo>
                    <a:cubicBezTo>
                      <a:pt x="220142" y="457449"/>
                      <a:pt x="222628" y="457449"/>
                      <a:pt x="225114" y="457449"/>
                    </a:cubicBezTo>
                    <a:cubicBezTo>
                      <a:pt x="227428" y="457449"/>
                      <a:pt x="229743" y="457449"/>
                      <a:pt x="232058" y="457449"/>
                    </a:cubicBezTo>
                    <a:cubicBezTo>
                      <a:pt x="232915" y="457449"/>
                      <a:pt x="233772" y="457449"/>
                      <a:pt x="234629" y="457449"/>
                    </a:cubicBezTo>
                    <a:lnTo>
                      <a:pt x="234629" y="456593"/>
                    </a:lnTo>
                    <a:cubicBezTo>
                      <a:pt x="234629" y="456593"/>
                      <a:pt x="234629" y="457449"/>
                      <a:pt x="234629" y="457449"/>
                    </a:cubicBezTo>
                    <a:lnTo>
                      <a:pt x="236001" y="457449"/>
                    </a:lnTo>
                    <a:cubicBezTo>
                      <a:pt x="236001" y="457449"/>
                      <a:pt x="237630" y="457449"/>
                      <a:pt x="237630" y="457449"/>
                    </a:cubicBezTo>
                    <a:cubicBezTo>
                      <a:pt x="240544" y="457449"/>
                      <a:pt x="243202" y="457621"/>
                      <a:pt x="245174" y="459419"/>
                    </a:cubicBezTo>
                    <a:lnTo>
                      <a:pt x="245174" y="459419"/>
                    </a:lnTo>
                    <a:cubicBezTo>
                      <a:pt x="250317" y="463958"/>
                      <a:pt x="254861" y="469183"/>
                      <a:pt x="260090" y="473808"/>
                    </a:cubicBezTo>
                    <a:lnTo>
                      <a:pt x="260690" y="474322"/>
                    </a:lnTo>
                    <a:lnTo>
                      <a:pt x="261204" y="473808"/>
                    </a:lnTo>
                    <a:cubicBezTo>
                      <a:pt x="263004" y="472180"/>
                      <a:pt x="264976" y="470553"/>
                      <a:pt x="266519" y="468498"/>
                    </a:cubicBezTo>
                    <a:lnTo>
                      <a:pt x="266690" y="468327"/>
                    </a:lnTo>
                    <a:lnTo>
                      <a:pt x="266690" y="468069"/>
                    </a:lnTo>
                    <a:cubicBezTo>
                      <a:pt x="266690" y="468069"/>
                      <a:pt x="266862" y="466442"/>
                      <a:pt x="266862" y="466442"/>
                    </a:cubicBezTo>
                    <a:cubicBezTo>
                      <a:pt x="266862" y="463873"/>
                      <a:pt x="266005" y="461560"/>
                      <a:pt x="265405" y="459333"/>
                    </a:cubicBezTo>
                    <a:lnTo>
                      <a:pt x="265405" y="459076"/>
                    </a:lnTo>
                    <a:lnTo>
                      <a:pt x="264976" y="459076"/>
                    </a:lnTo>
                    <a:lnTo>
                      <a:pt x="265233" y="459333"/>
                    </a:lnTo>
                    <a:lnTo>
                      <a:pt x="265233" y="459076"/>
                    </a:lnTo>
                    <a:cubicBezTo>
                      <a:pt x="265233" y="459076"/>
                      <a:pt x="264976" y="459076"/>
                      <a:pt x="264976" y="459076"/>
                    </a:cubicBezTo>
                    <a:lnTo>
                      <a:pt x="265233" y="459333"/>
                    </a:lnTo>
                    <a:lnTo>
                      <a:pt x="264890" y="458991"/>
                    </a:lnTo>
                    <a:lnTo>
                      <a:pt x="264890" y="459505"/>
                    </a:lnTo>
                    <a:lnTo>
                      <a:pt x="265233" y="459333"/>
                    </a:lnTo>
                    <a:lnTo>
                      <a:pt x="264890" y="458991"/>
                    </a:lnTo>
                    <a:lnTo>
                      <a:pt x="264890" y="459505"/>
                    </a:lnTo>
                    <a:lnTo>
                      <a:pt x="265062" y="459505"/>
                    </a:lnTo>
                    <a:cubicBezTo>
                      <a:pt x="266090" y="459847"/>
                      <a:pt x="268405" y="461732"/>
                      <a:pt x="269862" y="462417"/>
                    </a:cubicBezTo>
                    <a:cubicBezTo>
                      <a:pt x="271834" y="463359"/>
                      <a:pt x="273891" y="464129"/>
                      <a:pt x="275606" y="465243"/>
                    </a:cubicBezTo>
                    <a:lnTo>
                      <a:pt x="276035" y="464558"/>
                    </a:lnTo>
                    <a:lnTo>
                      <a:pt x="275349" y="464986"/>
                    </a:lnTo>
                    <a:cubicBezTo>
                      <a:pt x="276635" y="467127"/>
                      <a:pt x="277235" y="469697"/>
                      <a:pt x="278178" y="472180"/>
                    </a:cubicBezTo>
                    <a:lnTo>
                      <a:pt x="278349" y="472609"/>
                    </a:lnTo>
                    <a:lnTo>
                      <a:pt x="278778" y="472609"/>
                    </a:lnTo>
                    <a:cubicBezTo>
                      <a:pt x="287865" y="474493"/>
                      <a:pt x="297123" y="475607"/>
                      <a:pt x="306124" y="477405"/>
                    </a:cubicBezTo>
                    <a:lnTo>
                      <a:pt x="306124" y="477405"/>
                    </a:lnTo>
                    <a:cubicBezTo>
                      <a:pt x="310410" y="478176"/>
                      <a:pt x="312639" y="481688"/>
                      <a:pt x="315039" y="485542"/>
                    </a:cubicBezTo>
                    <a:cubicBezTo>
                      <a:pt x="317354" y="489310"/>
                      <a:pt x="319926" y="493507"/>
                      <a:pt x="325155" y="494364"/>
                    </a:cubicBezTo>
                    <a:lnTo>
                      <a:pt x="325155" y="493507"/>
                    </a:lnTo>
                    <a:cubicBezTo>
                      <a:pt x="325155" y="493507"/>
                      <a:pt x="325155" y="494278"/>
                      <a:pt x="325155" y="494278"/>
                    </a:cubicBezTo>
                    <a:cubicBezTo>
                      <a:pt x="334585" y="496419"/>
                      <a:pt x="344014" y="498560"/>
                      <a:pt x="353616" y="500016"/>
                    </a:cubicBezTo>
                    <a:lnTo>
                      <a:pt x="354559" y="500188"/>
                    </a:lnTo>
                    <a:lnTo>
                      <a:pt x="354559" y="499160"/>
                    </a:lnTo>
                    <a:cubicBezTo>
                      <a:pt x="354473" y="493593"/>
                      <a:pt x="353530" y="488197"/>
                      <a:pt x="353101" y="482801"/>
                    </a:cubicBezTo>
                    <a:lnTo>
                      <a:pt x="353101" y="482801"/>
                    </a:lnTo>
                    <a:cubicBezTo>
                      <a:pt x="353101" y="482801"/>
                      <a:pt x="353101" y="482202"/>
                      <a:pt x="353101" y="482202"/>
                    </a:cubicBezTo>
                    <a:cubicBezTo>
                      <a:pt x="353101" y="480660"/>
                      <a:pt x="353787" y="479118"/>
                      <a:pt x="354902" y="478604"/>
                    </a:cubicBezTo>
                    <a:lnTo>
                      <a:pt x="354902" y="478604"/>
                    </a:lnTo>
                    <a:cubicBezTo>
                      <a:pt x="360217" y="475778"/>
                      <a:pt x="366989" y="475607"/>
                      <a:pt x="372647" y="472095"/>
                    </a:cubicBezTo>
                    <a:lnTo>
                      <a:pt x="372818" y="472095"/>
                    </a:lnTo>
                    <a:cubicBezTo>
                      <a:pt x="372818" y="472095"/>
                      <a:pt x="372904" y="471838"/>
                      <a:pt x="372904" y="471838"/>
                    </a:cubicBezTo>
                    <a:cubicBezTo>
                      <a:pt x="375390" y="467727"/>
                      <a:pt x="376504" y="463102"/>
                      <a:pt x="378047" y="458819"/>
                    </a:cubicBezTo>
                    <a:lnTo>
                      <a:pt x="378219" y="458391"/>
                    </a:lnTo>
                    <a:lnTo>
                      <a:pt x="377876" y="458049"/>
                    </a:lnTo>
                    <a:cubicBezTo>
                      <a:pt x="374618" y="454109"/>
                      <a:pt x="370246" y="451197"/>
                      <a:pt x="368789" y="446829"/>
                    </a:cubicBezTo>
                    <a:lnTo>
                      <a:pt x="368018" y="447085"/>
                    </a:lnTo>
                    <a:lnTo>
                      <a:pt x="368789" y="447343"/>
                    </a:lnTo>
                    <a:cubicBezTo>
                      <a:pt x="369903" y="443060"/>
                      <a:pt x="375218" y="441090"/>
                      <a:pt x="378819" y="437664"/>
                    </a:cubicBezTo>
                    <a:lnTo>
                      <a:pt x="379162" y="437322"/>
                    </a:lnTo>
                    <a:lnTo>
                      <a:pt x="379162" y="436893"/>
                    </a:lnTo>
                    <a:cubicBezTo>
                      <a:pt x="378562" y="434238"/>
                      <a:pt x="377362" y="431669"/>
                      <a:pt x="377362" y="429356"/>
                    </a:cubicBezTo>
                    <a:cubicBezTo>
                      <a:pt x="377362" y="428500"/>
                      <a:pt x="377533" y="427644"/>
                      <a:pt x="377962" y="426787"/>
                    </a:cubicBezTo>
                    <a:lnTo>
                      <a:pt x="377962" y="426787"/>
                    </a:lnTo>
                    <a:cubicBezTo>
                      <a:pt x="377962" y="426787"/>
                      <a:pt x="377962" y="426787"/>
                      <a:pt x="377962" y="426787"/>
                    </a:cubicBezTo>
                    <a:cubicBezTo>
                      <a:pt x="380533" y="420192"/>
                      <a:pt x="384048" y="413854"/>
                      <a:pt x="386791" y="407088"/>
                    </a:cubicBezTo>
                    <a:lnTo>
                      <a:pt x="386020" y="406745"/>
                    </a:lnTo>
                    <a:lnTo>
                      <a:pt x="386791" y="407088"/>
                    </a:lnTo>
                    <a:cubicBezTo>
                      <a:pt x="388163" y="404090"/>
                      <a:pt x="389192" y="400836"/>
                      <a:pt x="391678" y="399294"/>
                    </a:cubicBezTo>
                    <a:lnTo>
                      <a:pt x="391249" y="398609"/>
                    </a:lnTo>
                    <a:lnTo>
                      <a:pt x="391592" y="399379"/>
                    </a:lnTo>
                    <a:cubicBezTo>
                      <a:pt x="396392" y="397409"/>
                      <a:pt x="402050" y="398609"/>
                      <a:pt x="407622" y="396981"/>
                    </a:cubicBezTo>
                    <a:lnTo>
                      <a:pt x="407794" y="396981"/>
                    </a:lnTo>
                    <a:cubicBezTo>
                      <a:pt x="407794" y="396981"/>
                      <a:pt x="407880" y="396896"/>
                      <a:pt x="407880" y="396896"/>
                    </a:cubicBezTo>
                    <a:cubicBezTo>
                      <a:pt x="413880" y="392356"/>
                      <a:pt x="416709" y="384476"/>
                      <a:pt x="423567" y="382763"/>
                    </a:cubicBezTo>
                    <a:lnTo>
                      <a:pt x="423567" y="382763"/>
                    </a:lnTo>
                    <a:cubicBezTo>
                      <a:pt x="423567" y="382763"/>
                      <a:pt x="423567" y="382763"/>
                      <a:pt x="423567" y="382763"/>
                    </a:cubicBezTo>
                    <a:cubicBezTo>
                      <a:pt x="430340" y="380794"/>
                      <a:pt x="437369" y="379594"/>
                      <a:pt x="444313" y="377796"/>
                    </a:cubicBezTo>
                    <a:lnTo>
                      <a:pt x="444141" y="377025"/>
                    </a:lnTo>
                    <a:lnTo>
                      <a:pt x="444313" y="377882"/>
                    </a:lnTo>
                    <a:cubicBezTo>
                      <a:pt x="455714" y="375655"/>
                      <a:pt x="465915" y="370345"/>
                      <a:pt x="476460" y="366062"/>
                    </a:cubicBezTo>
                    <a:lnTo>
                      <a:pt x="476460" y="366062"/>
                    </a:lnTo>
                    <a:cubicBezTo>
                      <a:pt x="476460" y="366062"/>
                      <a:pt x="476460" y="366062"/>
                      <a:pt x="476460" y="366062"/>
                    </a:cubicBezTo>
                    <a:cubicBezTo>
                      <a:pt x="476803" y="365805"/>
                      <a:pt x="478174" y="365634"/>
                      <a:pt x="479546" y="365634"/>
                    </a:cubicBezTo>
                    <a:cubicBezTo>
                      <a:pt x="481346" y="365634"/>
                      <a:pt x="483146" y="365891"/>
                      <a:pt x="483146" y="365891"/>
                    </a:cubicBezTo>
                    <a:lnTo>
                      <a:pt x="483146" y="365035"/>
                    </a:lnTo>
                    <a:cubicBezTo>
                      <a:pt x="483146" y="365035"/>
                      <a:pt x="482975" y="365805"/>
                      <a:pt x="482975" y="365805"/>
                    </a:cubicBezTo>
                    <a:cubicBezTo>
                      <a:pt x="491290" y="368374"/>
                      <a:pt x="500291" y="367004"/>
                      <a:pt x="507492" y="371030"/>
                    </a:cubicBezTo>
                    <a:lnTo>
                      <a:pt x="507921" y="370345"/>
                    </a:lnTo>
                    <a:lnTo>
                      <a:pt x="507492" y="371030"/>
                    </a:lnTo>
                    <a:cubicBezTo>
                      <a:pt x="525066" y="382164"/>
                      <a:pt x="541868" y="394412"/>
                      <a:pt x="559870" y="405118"/>
                    </a:cubicBezTo>
                    <a:lnTo>
                      <a:pt x="560727" y="405632"/>
                    </a:lnTo>
                    <a:lnTo>
                      <a:pt x="561070" y="404689"/>
                    </a:lnTo>
                    <a:cubicBezTo>
                      <a:pt x="562528" y="400322"/>
                      <a:pt x="563556" y="395868"/>
                      <a:pt x="565442" y="391928"/>
                    </a:cubicBezTo>
                    <a:lnTo>
                      <a:pt x="564671" y="391585"/>
                    </a:lnTo>
                    <a:lnTo>
                      <a:pt x="565185" y="392271"/>
                    </a:lnTo>
                    <a:cubicBezTo>
                      <a:pt x="566385" y="391414"/>
                      <a:pt x="567842" y="391157"/>
                      <a:pt x="569385" y="391157"/>
                    </a:cubicBezTo>
                    <a:cubicBezTo>
                      <a:pt x="570414" y="391157"/>
                      <a:pt x="571529" y="391243"/>
                      <a:pt x="572643" y="391328"/>
                    </a:cubicBezTo>
                    <a:lnTo>
                      <a:pt x="572643" y="390472"/>
                    </a:lnTo>
                    <a:cubicBezTo>
                      <a:pt x="572643" y="390472"/>
                      <a:pt x="572643" y="391328"/>
                      <a:pt x="572643" y="391328"/>
                    </a:cubicBezTo>
                    <a:cubicBezTo>
                      <a:pt x="596646" y="394069"/>
                      <a:pt x="620563" y="398009"/>
                      <a:pt x="644652" y="400407"/>
                    </a:cubicBezTo>
                    <a:lnTo>
                      <a:pt x="645338" y="400407"/>
                    </a:lnTo>
                    <a:cubicBezTo>
                      <a:pt x="645338" y="400407"/>
                      <a:pt x="645509" y="399808"/>
                      <a:pt x="645509" y="399808"/>
                    </a:cubicBezTo>
                    <a:cubicBezTo>
                      <a:pt x="647481" y="391328"/>
                      <a:pt x="645681" y="382164"/>
                      <a:pt x="649624" y="374970"/>
                    </a:cubicBezTo>
                    <a:lnTo>
                      <a:pt x="648853" y="374541"/>
                    </a:lnTo>
                    <a:lnTo>
                      <a:pt x="649110" y="375312"/>
                    </a:lnTo>
                    <a:cubicBezTo>
                      <a:pt x="661540" y="371030"/>
                      <a:pt x="675856" y="373000"/>
                      <a:pt x="688543" y="367604"/>
                    </a:cubicBezTo>
                    <a:lnTo>
                      <a:pt x="689486" y="367176"/>
                    </a:lnTo>
                    <a:lnTo>
                      <a:pt x="688886" y="366319"/>
                    </a:lnTo>
                    <a:cubicBezTo>
                      <a:pt x="687257" y="364092"/>
                      <a:pt x="685800" y="361523"/>
                      <a:pt x="683228" y="359724"/>
                    </a:cubicBezTo>
                    <a:lnTo>
                      <a:pt x="682971" y="359553"/>
                    </a:lnTo>
                    <a:lnTo>
                      <a:pt x="682714" y="359553"/>
                    </a:lnTo>
                    <a:cubicBezTo>
                      <a:pt x="680228" y="359810"/>
                      <a:pt x="677913" y="360495"/>
                      <a:pt x="675684" y="360923"/>
                    </a:cubicBezTo>
                    <a:lnTo>
                      <a:pt x="675856" y="361780"/>
                    </a:lnTo>
                    <a:lnTo>
                      <a:pt x="676628" y="361523"/>
                    </a:lnTo>
                    <a:cubicBezTo>
                      <a:pt x="674313" y="353643"/>
                      <a:pt x="672941" y="345506"/>
                      <a:pt x="670970" y="337455"/>
                    </a:cubicBezTo>
                    <a:lnTo>
                      <a:pt x="670970" y="336942"/>
                    </a:lnTo>
                    <a:cubicBezTo>
                      <a:pt x="670970" y="336942"/>
                      <a:pt x="670284" y="336856"/>
                      <a:pt x="670284" y="336856"/>
                    </a:cubicBezTo>
                    <a:cubicBezTo>
                      <a:pt x="667712" y="336513"/>
                      <a:pt x="665055" y="336170"/>
                      <a:pt x="662483" y="335742"/>
                    </a:cubicBezTo>
                    <a:lnTo>
                      <a:pt x="662483" y="336599"/>
                    </a:lnTo>
                    <a:cubicBezTo>
                      <a:pt x="662483" y="336599"/>
                      <a:pt x="663169" y="336599"/>
                      <a:pt x="663169" y="336599"/>
                    </a:cubicBezTo>
                    <a:cubicBezTo>
                      <a:pt x="663597" y="331203"/>
                      <a:pt x="664969" y="325979"/>
                      <a:pt x="666255" y="320668"/>
                    </a:cubicBezTo>
                    <a:lnTo>
                      <a:pt x="666512" y="319726"/>
                    </a:lnTo>
                    <a:lnTo>
                      <a:pt x="665569" y="319726"/>
                    </a:lnTo>
                    <a:cubicBezTo>
                      <a:pt x="662997" y="319298"/>
                      <a:pt x="660425" y="318956"/>
                      <a:pt x="657940" y="318527"/>
                    </a:cubicBezTo>
                    <a:lnTo>
                      <a:pt x="657940" y="319384"/>
                    </a:lnTo>
                    <a:cubicBezTo>
                      <a:pt x="657940" y="319384"/>
                      <a:pt x="658539" y="318956"/>
                      <a:pt x="658539" y="318956"/>
                    </a:cubicBezTo>
                    <a:cubicBezTo>
                      <a:pt x="654510" y="312703"/>
                      <a:pt x="650824" y="306279"/>
                      <a:pt x="646538" y="300199"/>
                    </a:cubicBezTo>
                    <a:lnTo>
                      <a:pt x="645852" y="300712"/>
                    </a:lnTo>
                    <a:lnTo>
                      <a:pt x="646538" y="300284"/>
                    </a:lnTo>
                    <a:cubicBezTo>
                      <a:pt x="646024" y="299427"/>
                      <a:pt x="645766" y="298657"/>
                      <a:pt x="645766" y="298143"/>
                    </a:cubicBezTo>
                    <a:cubicBezTo>
                      <a:pt x="645766" y="297201"/>
                      <a:pt x="646367" y="296430"/>
                      <a:pt x="648424" y="295659"/>
                    </a:cubicBezTo>
                    <a:lnTo>
                      <a:pt x="648167" y="294888"/>
                    </a:lnTo>
                    <a:lnTo>
                      <a:pt x="648167" y="295745"/>
                    </a:lnTo>
                    <a:cubicBezTo>
                      <a:pt x="648167" y="295745"/>
                      <a:pt x="652110" y="295316"/>
                      <a:pt x="657425" y="294374"/>
                    </a:cubicBezTo>
                    <a:lnTo>
                      <a:pt x="657254" y="293603"/>
                    </a:lnTo>
                    <a:lnTo>
                      <a:pt x="657254" y="294460"/>
                    </a:lnTo>
                    <a:cubicBezTo>
                      <a:pt x="660340" y="294203"/>
                      <a:pt x="663340" y="293175"/>
                      <a:pt x="665998" y="293261"/>
                    </a:cubicBezTo>
                    <a:cubicBezTo>
                      <a:pt x="667455" y="293261"/>
                      <a:pt x="668827" y="293518"/>
                      <a:pt x="670112" y="294289"/>
                    </a:cubicBezTo>
                    <a:lnTo>
                      <a:pt x="670112" y="294289"/>
                    </a:lnTo>
                    <a:cubicBezTo>
                      <a:pt x="670112" y="294289"/>
                      <a:pt x="670112" y="294289"/>
                      <a:pt x="670112" y="294289"/>
                    </a:cubicBezTo>
                    <a:cubicBezTo>
                      <a:pt x="679199" y="298914"/>
                      <a:pt x="687772" y="304567"/>
                      <a:pt x="697116" y="309020"/>
                    </a:cubicBezTo>
                    <a:lnTo>
                      <a:pt x="697544" y="309192"/>
                    </a:lnTo>
                    <a:lnTo>
                      <a:pt x="697973" y="308934"/>
                    </a:lnTo>
                    <a:cubicBezTo>
                      <a:pt x="700716" y="307222"/>
                      <a:pt x="701574" y="304652"/>
                      <a:pt x="701488" y="302083"/>
                    </a:cubicBezTo>
                    <a:cubicBezTo>
                      <a:pt x="701488" y="299342"/>
                      <a:pt x="700630" y="296516"/>
                      <a:pt x="700373" y="294117"/>
                    </a:cubicBezTo>
                    <a:lnTo>
                      <a:pt x="700373" y="294117"/>
                    </a:lnTo>
                    <a:cubicBezTo>
                      <a:pt x="697630" y="275360"/>
                      <a:pt x="694801" y="256603"/>
                      <a:pt x="691801" y="237932"/>
                    </a:cubicBezTo>
                    <a:lnTo>
                      <a:pt x="690943" y="238103"/>
                    </a:lnTo>
                    <a:lnTo>
                      <a:pt x="691372" y="238874"/>
                    </a:lnTo>
                    <a:cubicBezTo>
                      <a:pt x="699516" y="234591"/>
                      <a:pt x="708689" y="232536"/>
                      <a:pt x="717090" y="228168"/>
                    </a:cubicBezTo>
                    <a:lnTo>
                      <a:pt x="717347" y="227997"/>
                    </a:lnTo>
                    <a:lnTo>
                      <a:pt x="717347" y="227740"/>
                    </a:lnTo>
                    <a:cubicBezTo>
                      <a:pt x="718461" y="225342"/>
                      <a:pt x="718547" y="222858"/>
                      <a:pt x="718547" y="220545"/>
                    </a:cubicBezTo>
                    <a:lnTo>
                      <a:pt x="718547" y="218489"/>
                    </a:lnTo>
                    <a:cubicBezTo>
                      <a:pt x="718547" y="218489"/>
                      <a:pt x="718547" y="216862"/>
                      <a:pt x="718547" y="216862"/>
                    </a:cubicBezTo>
                    <a:lnTo>
                      <a:pt x="718547" y="215406"/>
                    </a:lnTo>
                    <a:cubicBezTo>
                      <a:pt x="718547" y="203587"/>
                      <a:pt x="712375" y="193224"/>
                      <a:pt x="709803" y="182346"/>
                    </a:cubicBezTo>
                    <a:lnTo>
                      <a:pt x="708946" y="182518"/>
                    </a:lnTo>
                    <a:lnTo>
                      <a:pt x="709546" y="183031"/>
                    </a:lnTo>
                    <a:cubicBezTo>
                      <a:pt x="711603" y="180633"/>
                      <a:pt x="713746" y="178235"/>
                      <a:pt x="715889" y="175837"/>
                    </a:cubicBezTo>
                    <a:lnTo>
                      <a:pt x="716232" y="175409"/>
                    </a:lnTo>
                    <a:lnTo>
                      <a:pt x="715975" y="174895"/>
                    </a:lnTo>
                    <a:cubicBezTo>
                      <a:pt x="706288" y="156223"/>
                      <a:pt x="698230" y="136781"/>
                      <a:pt x="689315" y="117682"/>
                    </a:cubicBezTo>
                    <a:lnTo>
                      <a:pt x="688543" y="118024"/>
                    </a:lnTo>
                    <a:lnTo>
                      <a:pt x="689315" y="117682"/>
                    </a:lnTo>
                    <a:cubicBezTo>
                      <a:pt x="689315" y="117682"/>
                      <a:pt x="688886" y="116739"/>
                      <a:pt x="688458" y="115369"/>
                    </a:cubicBezTo>
                    <a:cubicBezTo>
                      <a:pt x="688029" y="113999"/>
                      <a:pt x="687600" y="112286"/>
                      <a:pt x="687600" y="111001"/>
                    </a:cubicBezTo>
                    <a:lnTo>
                      <a:pt x="687600" y="111001"/>
                    </a:lnTo>
                    <a:cubicBezTo>
                      <a:pt x="687600" y="111001"/>
                      <a:pt x="686743" y="110915"/>
                      <a:pt x="686743" y="110915"/>
                    </a:cubicBezTo>
                    <a:lnTo>
                      <a:pt x="687600" y="110915"/>
                    </a:lnTo>
                    <a:cubicBezTo>
                      <a:pt x="687686" y="108003"/>
                      <a:pt x="688029" y="104834"/>
                      <a:pt x="688029" y="104834"/>
                    </a:cubicBezTo>
                    <a:lnTo>
                      <a:pt x="687172" y="104834"/>
                    </a:lnTo>
                    <a:cubicBezTo>
                      <a:pt x="687172" y="104834"/>
                      <a:pt x="688029" y="104834"/>
                      <a:pt x="688029" y="104834"/>
                    </a:cubicBezTo>
                    <a:lnTo>
                      <a:pt x="687172" y="104834"/>
                    </a:lnTo>
                    <a:close/>
                  </a:path>
                </a:pathLst>
              </a:custGeom>
              <a:solidFill>
                <a:srgbClr val="FFFFFF"/>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31" name="Freeform 199">
                <a:extLst>
                  <a:ext uri="{FF2B5EF4-FFF2-40B4-BE49-F238E27FC236}">
                    <a16:creationId xmlns:a16="http://schemas.microsoft.com/office/drawing/2014/main" id="{5C8B02B0-2CDA-19AA-E57A-EA8D75F46D2B}"/>
                  </a:ext>
                </a:extLst>
              </p:cNvPr>
              <p:cNvSpPr/>
              <p:nvPr/>
            </p:nvSpPr>
            <p:spPr>
              <a:xfrm>
                <a:off x="3185089" y="4511002"/>
                <a:ext cx="66458" cy="50750"/>
              </a:xfrm>
              <a:custGeom>
                <a:avLst/>
                <a:gdLst>
                  <a:gd name="connsiteX0" fmla="*/ 1029 w 36347"/>
                  <a:gd name="connsiteY0" fmla="*/ 30920 h 30919"/>
                  <a:gd name="connsiteX1" fmla="*/ 13973 w 36347"/>
                  <a:gd name="connsiteY1" fmla="*/ 20813 h 30919"/>
                  <a:gd name="connsiteX2" fmla="*/ 36347 w 36347"/>
                  <a:gd name="connsiteY2" fmla="*/ 1199 h 30919"/>
                  <a:gd name="connsiteX3" fmla="*/ 35319 w 36347"/>
                  <a:gd name="connsiteY3" fmla="*/ 0 h 30919"/>
                  <a:gd name="connsiteX4" fmla="*/ 12944 w 36347"/>
                  <a:gd name="connsiteY4" fmla="*/ 19528 h 30919"/>
                  <a:gd name="connsiteX5" fmla="*/ 0 w 36347"/>
                  <a:gd name="connsiteY5" fmla="*/ 29635 h 30919"/>
                  <a:gd name="connsiteX6" fmla="*/ 1029 w 36347"/>
                  <a:gd name="connsiteY6" fmla="*/ 30920 h 30919"/>
                  <a:gd name="connsiteX7" fmla="*/ 1029 w 36347"/>
                  <a:gd name="connsiteY7" fmla="*/ 30920 h 30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347" h="30919">
                    <a:moveTo>
                      <a:pt x="1029" y="30920"/>
                    </a:moveTo>
                    <a:lnTo>
                      <a:pt x="13973" y="20813"/>
                    </a:lnTo>
                    <a:lnTo>
                      <a:pt x="36347" y="1199"/>
                    </a:lnTo>
                    <a:lnTo>
                      <a:pt x="35319" y="0"/>
                    </a:lnTo>
                    <a:lnTo>
                      <a:pt x="12944" y="19528"/>
                    </a:lnTo>
                    <a:lnTo>
                      <a:pt x="0" y="29635"/>
                    </a:lnTo>
                    <a:lnTo>
                      <a:pt x="1029" y="30920"/>
                    </a:lnTo>
                    <a:lnTo>
                      <a:pt x="1029" y="30920"/>
                    </a:lnTo>
                    <a:close/>
                  </a:path>
                </a:pathLst>
              </a:custGeom>
              <a:solidFill>
                <a:srgbClr val="FFFFFF"/>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32" name="Freeform 200">
                <a:extLst>
                  <a:ext uri="{FF2B5EF4-FFF2-40B4-BE49-F238E27FC236}">
                    <a16:creationId xmlns:a16="http://schemas.microsoft.com/office/drawing/2014/main" id="{2E415C2C-06AA-8479-91FD-61CD47E6E320}"/>
                  </a:ext>
                </a:extLst>
              </p:cNvPr>
              <p:cNvSpPr/>
              <p:nvPr/>
            </p:nvSpPr>
            <p:spPr>
              <a:xfrm>
                <a:off x="3724063" y="3941572"/>
                <a:ext cx="769921" cy="546871"/>
              </a:xfrm>
              <a:custGeom>
                <a:avLst/>
                <a:gdLst>
                  <a:gd name="connsiteX0" fmla="*/ 362788 w 421081"/>
                  <a:gd name="connsiteY0" fmla="*/ 106032 h 333172"/>
                  <a:gd name="connsiteX1" fmla="*/ 370161 w 421081"/>
                  <a:gd name="connsiteY1" fmla="*/ 109202 h 333172"/>
                  <a:gd name="connsiteX2" fmla="*/ 382419 w 421081"/>
                  <a:gd name="connsiteY2" fmla="*/ 116054 h 333172"/>
                  <a:gd name="connsiteX3" fmla="*/ 364074 w 421081"/>
                  <a:gd name="connsiteY3" fmla="*/ 128644 h 333172"/>
                  <a:gd name="connsiteX4" fmla="*/ 364674 w 421081"/>
                  <a:gd name="connsiteY4" fmla="*/ 136095 h 333172"/>
                  <a:gd name="connsiteX5" fmla="*/ 409080 w 421081"/>
                  <a:gd name="connsiteY5" fmla="*/ 219260 h 333172"/>
                  <a:gd name="connsiteX6" fmla="*/ 421081 w 421081"/>
                  <a:gd name="connsiteY6" fmla="*/ 242813 h 333172"/>
                  <a:gd name="connsiteX7" fmla="*/ 399136 w 421081"/>
                  <a:gd name="connsiteY7" fmla="*/ 240672 h 333172"/>
                  <a:gd name="connsiteX8" fmla="*/ 389792 w 421081"/>
                  <a:gd name="connsiteY8" fmla="*/ 237417 h 333172"/>
                  <a:gd name="connsiteX9" fmla="*/ 367503 w 421081"/>
                  <a:gd name="connsiteY9" fmla="*/ 215234 h 333172"/>
                  <a:gd name="connsiteX10" fmla="*/ 359102 w 421081"/>
                  <a:gd name="connsiteY10" fmla="*/ 211381 h 333172"/>
                  <a:gd name="connsiteX11" fmla="*/ 341100 w 421081"/>
                  <a:gd name="connsiteY11" fmla="*/ 216947 h 333172"/>
                  <a:gd name="connsiteX12" fmla="*/ 306210 w 421081"/>
                  <a:gd name="connsiteY12" fmla="*/ 225256 h 333172"/>
                  <a:gd name="connsiteX13" fmla="*/ 319154 w 421081"/>
                  <a:gd name="connsiteY13" fmla="*/ 230822 h 333172"/>
                  <a:gd name="connsiteX14" fmla="*/ 329098 w 421081"/>
                  <a:gd name="connsiteY14" fmla="*/ 225426 h 333172"/>
                  <a:gd name="connsiteX15" fmla="*/ 352758 w 421081"/>
                  <a:gd name="connsiteY15" fmla="*/ 219517 h 333172"/>
                  <a:gd name="connsiteX16" fmla="*/ 369218 w 421081"/>
                  <a:gd name="connsiteY16" fmla="*/ 236904 h 333172"/>
                  <a:gd name="connsiteX17" fmla="*/ 400250 w 421081"/>
                  <a:gd name="connsiteY17" fmla="*/ 263369 h 333172"/>
                  <a:gd name="connsiteX18" fmla="*/ 379933 w 421081"/>
                  <a:gd name="connsiteY18" fmla="*/ 287265 h 333172"/>
                  <a:gd name="connsiteX19" fmla="*/ 346158 w 421081"/>
                  <a:gd name="connsiteY19" fmla="*/ 256603 h 333172"/>
                  <a:gd name="connsiteX20" fmla="*/ 323698 w 421081"/>
                  <a:gd name="connsiteY20" fmla="*/ 279300 h 333172"/>
                  <a:gd name="connsiteX21" fmla="*/ 306638 w 421081"/>
                  <a:gd name="connsiteY21" fmla="*/ 284267 h 333172"/>
                  <a:gd name="connsiteX22" fmla="*/ 303638 w 421081"/>
                  <a:gd name="connsiteY22" fmla="*/ 269278 h 333172"/>
                  <a:gd name="connsiteX23" fmla="*/ 284864 w 421081"/>
                  <a:gd name="connsiteY23" fmla="*/ 268850 h 333172"/>
                  <a:gd name="connsiteX24" fmla="*/ 273206 w 421081"/>
                  <a:gd name="connsiteY24" fmla="*/ 285638 h 333172"/>
                  <a:gd name="connsiteX25" fmla="*/ 252374 w 421081"/>
                  <a:gd name="connsiteY25" fmla="*/ 283496 h 333172"/>
                  <a:gd name="connsiteX26" fmla="*/ 243459 w 421081"/>
                  <a:gd name="connsiteY26" fmla="*/ 296344 h 333172"/>
                  <a:gd name="connsiteX27" fmla="*/ 229829 w 421081"/>
                  <a:gd name="connsiteY27" fmla="*/ 304223 h 333172"/>
                  <a:gd name="connsiteX28" fmla="*/ 210969 w 421081"/>
                  <a:gd name="connsiteY28" fmla="*/ 333172 h 333172"/>
                  <a:gd name="connsiteX29" fmla="*/ 192367 w 421081"/>
                  <a:gd name="connsiteY29" fmla="*/ 325721 h 333172"/>
                  <a:gd name="connsiteX30" fmla="*/ 148561 w 421081"/>
                  <a:gd name="connsiteY30" fmla="*/ 331203 h 333172"/>
                  <a:gd name="connsiteX31" fmla="*/ 119244 w 421081"/>
                  <a:gd name="connsiteY31" fmla="*/ 284696 h 333172"/>
                  <a:gd name="connsiteX32" fmla="*/ 113071 w 421081"/>
                  <a:gd name="connsiteY32" fmla="*/ 276987 h 333172"/>
                  <a:gd name="connsiteX33" fmla="*/ 97383 w 421081"/>
                  <a:gd name="connsiteY33" fmla="*/ 264482 h 333172"/>
                  <a:gd name="connsiteX34" fmla="*/ 78695 w 421081"/>
                  <a:gd name="connsiteY34" fmla="*/ 237246 h 333172"/>
                  <a:gd name="connsiteX35" fmla="*/ 64894 w 421081"/>
                  <a:gd name="connsiteY35" fmla="*/ 233392 h 333172"/>
                  <a:gd name="connsiteX36" fmla="*/ 62322 w 421081"/>
                  <a:gd name="connsiteY36" fmla="*/ 221487 h 333172"/>
                  <a:gd name="connsiteX37" fmla="*/ 68066 w 421081"/>
                  <a:gd name="connsiteY37" fmla="*/ 205385 h 333172"/>
                  <a:gd name="connsiteX38" fmla="*/ 81439 w 421081"/>
                  <a:gd name="connsiteY38" fmla="*/ 188598 h 333172"/>
                  <a:gd name="connsiteX39" fmla="*/ 78781 w 421081"/>
                  <a:gd name="connsiteY39" fmla="*/ 185257 h 333172"/>
                  <a:gd name="connsiteX40" fmla="*/ 51692 w 421081"/>
                  <a:gd name="connsiteY40" fmla="*/ 154938 h 333172"/>
                  <a:gd name="connsiteX41" fmla="*/ 30690 w 421081"/>
                  <a:gd name="connsiteY41" fmla="*/ 147229 h 333172"/>
                  <a:gd name="connsiteX42" fmla="*/ 28461 w 421081"/>
                  <a:gd name="connsiteY42" fmla="*/ 135153 h 333172"/>
                  <a:gd name="connsiteX43" fmla="*/ 11916 w 421081"/>
                  <a:gd name="connsiteY43" fmla="*/ 134468 h 333172"/>
                  <a:gd name="connsiteX44" fmla="*/ 0 w 421081"/>
                  <a:gd name="connsiteY44" fmla="*/ 113570 h 333172"/>
                  <a:gd name="connsiteX45" fmla="*/ 13887 w 421081"/>
                  <a:gd name="connsiteY45" fmla="*/ 89759 h 333172"/>
                  <a:gd name="connsiteX46" fmla="*/ 33433 w 421081"/>
                  <a:gd name="connsiteY46" fmla="*/ 83764 h 333172"/>
                  <a:gd name="connsiteX47" fmla="*/ 36090 w 421081"/>
                  <a:gd name="connsiteY47" fmla="*/ 78882 h 333172"/>
                  <a:gd name="connsiteX48" fmla="*/ 34633 w 421081"/>
                  <a:gd name="connsiteY48" fmla="*/ 51646 h 333172"/>
                  <a:gd name="connsiteX49" fmla="*/ 41577 w 421081"/>
                  <a:gd name="connsiteY49" fmla="*/ 38199 h 333172"/>
                  <a:gd name="connsiteX50" fmla="*/ 49806 w 421081"/>
                  <a:gd name="connsiteY50" fmla="*/ 29634 h 333172"/>
                  <a:gd name="connsiteX51" fmla="*/ 79210 w 421081"/>
                  <a:gd name="connsiteY51" fmla="*/ 23296 h 333172"/>
                  <a:gd name="connsiteX52" fmla="*/ 91983 w 421081"/>
                  <a:gd name="connsiteY52" fmla="*/ 28350 h 333172"/>
                  <a:gd name="connsiteX53" fmla="*/ 108185 w 421081"/>
                  <a:gd name="connsiteY53" fmla="*/ 17386 h 333172"/>
                  <a:gd name="connsiteX54" fmla="*/ 118729 w 421081"/>
                  <a:gd name="connsiteY54" fmla="*/ 18414 h 333172"/>
                  <a:gd name="connsiteX55" fmla="*/ 122415 w 421081"/>
                  <a:gd name="connsiteY55" fmla="*/ 10192 h 333172"/>
                  <a:gd name="connsiteX56" fmla="*/ 145047 w 421081"/>
                  <a:gd name="connsiteY56" fmla="*/ 10192 h 333172"/>
                  <a:gd name="connsiteX57" fmla="*/ 153619 w 421081"/>
                  <a:gd name="connsiteY57" fmla="*/ 20127 h 333172"/>
                  <a:gd name="connsiteX58" fmla="*/ 171879 w 421081"/>
                  <a:gd name="connsiteY58" fmla="*/ 28350 h 333172"/>
                  <a:gd name="connsiteX59" fmla="*/ 202568 w 421081"/>
                  <a:gd name="connsiteY59" fmla="*/ 14817 h 333172"/>
                  <a:gd name="connsiteX60" fmla="*/ 256061 w 421081"/>
                  <a:gd name="connsiteY60" fmla="*/ 16787 h 333172"/>
                  <a:gd name="connsiteX61" fmla="*/ 268234 w 421081"/>
                  <a:gd name="connsiteY61" fmla="*/ 0 h 333172"/>
                  <a:gd name="connsiteX62" fmla="*/ 307067 w 421081"/>
                  <a:gd name="connsiteY62" fmla="*/ 21840 h 333172"/>
                  <a:gd name="connsiteX63" fmla="*/ 317097 w 421081"/>
                  <a:gd name="connsiteY63" fmla="*/ 34516 h 333172"/>
                  <a:gd name="connsiteX64" fmla="*/ 362788 w 421081"/>
                  <a:gd name="connsiteY64" fmla="*/ 106204 h 333172"/>
                  <a:gd name="connsiteX65" fmla="*/ 362788 w 421081"/>
                  <a:gd name="connsiteY65" fmla="*/ 106204 h 33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21081" h="333172">
                    <a:moveTo>
                      <a:pt x="362788" y="106032"/>
                    </a:moveTo>
                    <a:cubicBezTo>
                      <a:pt x="363645" y="107660"/>
                      <a:pt x="370161" y="109202"/>
                      <a:pt x="370161" y="109202"/>
                    </a:cubicBezTo>
                    <a:cubicBezTo>
                      <a:pt x="374533" y="110829"/>
                      <a:pt x="378476" y="113570"/>
                      <a:pt x="382419" y="116054"/>
                    </a:cubicBezTo>
                    <a:cubicBezTo>
                      <a:pt x="376676" y="120764"/>
                      <a:pt x="369732" y="123847"/>
                      <a:pt x="364074" y="128644"/>
                    </a:cubicBezTo>
                    <a:cubicBezTo>
                      <a:pt x="361759" y="130699"/>
                      <a:pt x="363560" y="133954"/>
                      <a:pt x="364674" y="136095"/>
                    </a:cubicBezTo>
                    <a:cubicBezTo>
                      <a:pt x="379504" y="163760"/>
                      <a:pt x="394335" y="191510"/>
                      <a:pt x="409080" y="219260"/>
                    </a:cubicBezTo>
                    <a:cubicBezTo>
                      <a:pt x="413109" y="227140"/>
                      <a:pt x="418081" y="234505"/>
                      <a:pt x="421081" y="242813"/>
                    </a:cubicBezTo>
                    <a:cubicBezTo>
                      <a:pt x="413709" y="242385"/>
                      <a:pt x="406422" y="241443"/>
                      <a:pt x="399136" y="240672"/>
                    </a:cubicBezTo>
                    <a:cubicBezTo>
                      <a:pt x="395792" y="240330"/>
                      <a:pt x="392278" y="239901"/>
                      <a:pt x="389792" y="237417"/>
                    </a:cubicBezTo>
                    <a:cubicBezTo>
                      <a:pt x="382162" y="230223"/>
                      <a:pt x="375047" y="222515"/>
                      <a:pt x="367503" y="215234"/>
                    </a:cubicBezTo>
                    <a:cubicBezTo>
                      <a:pt x="365189" y="213179"/>
                      <a:pt x="362359" y="210695"/>
                      <a:pt x="359102" y="211381"/>
                    </a:cubicBezTo>
                    <a:cubicBezTo>
                      <a:pt x="352930" y="212665"/>
                      <a:pt x="347100" y="215149"/>
                      <a:pt x="341100" y="216947"/>
                    </a:cubicBezTo>
                    <a:cubicBezTo>
                      <a:pt x="329784" y="220802"/>
                      <a:pt x="317954" y="222943"/>
                      <a:pt x="306210" y="225256"/>
                    </a:cubicBezTo>
                    <a:cubicBezTo>
                      <a:pt x="302781" y="225940"/>
                      <a:pt x="312810" y="228424"/>
                      <a:pt x="319154" y="230822"/>
                    </a:cubicBezTo>
                    <a:cubicBezTo>
                      <a:pt x="319754" y="229624"/>
                      <a:pt x="325412" y="224656"/>
                      <a:pt x="329098" y="225426"/>
                    </a:cubicBezTo>
                    <a:cubicBezTo>
                      <a:pt x="337928" y="224484"/>
                      <a:pt x="354987" y="217804"/>
                      <a:pt x="352758" y="219517"/>
                    </a:cubicBezTo>
                    <a:cubicBezTo>
                      <a:pt x="351730" y="220288"/>
                      <a:pt x="366903" y="226454"/>
                      <a:pt x="369218" y="236904"/>
                    </a:cubicBezTo>
                    <a:cubicBezTo>
                      <a:pt x="369646" y="238788"/>
                      <a:pt x="396307" y="255661"/>
                      <a:pt x="400250" y="263369"/>
                    </a:cubicBezTo>
                    <a:cubicBezTo>
                      <a:pt x="395964" y="265425"/>
                      <a:pt x="385763" y="279300"/>
                      <a:pt x="379933" y="287265"/>
                    </a:cubicBezTo>
                    <a:lnTo>
                      <a:pt x="346158" y="256603"/>
                    </a:lnTo>
                    <a:cubicBezTo>
                      <a:pt x="343414" y="258401"/>
                      <a:pt x="329698" y="270992"/>
                      <a:pt x="323698" y="279300"/>
                    </a:cubicBezTo>
                    <a:cubicBezTo>
                      <a:pt x="317268" y="281527"/>
                      <a:pt x="310067" y="282897"/>
                      <a:pt x="306638" y="284267"/>
                    </a:cubicBezTo>
                    <a:cubicBezTo>
                      <a:pt x="304495" y="285124"/>
                      <a:pt x="312296" y="271591"/>
                      <a:pt x="303638" y="269278"/>
                    </a:cubicBezTo>
                    <a:cubicBezTo>
                      <a:pt x="301323" y="269621"/>
                      <a:pt x="289579" y="269793"/>
                      <a:pt x="284864" y="268850"/>
                    </a:cubicBezTo>
                    <a:cubicBezTo>
                      <a:pt x="282035" y="270478"/>
                      <a:pt x="274663" y="283239"/>
                      <a:pt x="273206" y="285638"/>
                    </a:cubicBezTo>
                    <a:cubicBezTo>
                      <a:pt x="271320" y="289749"/>
                      <a:pt x="255460" y="281098"/>
                      <a:pt x="252374" y="283496"/>
                    </a:cubicBezTo>
                    <a:cubicBezTo>
                      <a:pt x="249460" y="288549"/>
                      <a:pt x="247659" y="290520"/>
                      <a:pt x="243459" y="296344"/>
                    </a:cubicBezTo>
                    <a:cubicBezTo>
                      <a:pt x="240287" y="301140"/>
                      <a:pt x="232743" y="299085"/>
                      <a:pt x="229829" y="304223"/>
                    </a:cubicBezTo>
                    <a:cubicBezTo>
                      <a:pt x="223314" y="313730"/>
                      <a:pt x="218342" y="324179"/>
                      <a:pt x="210969" y="333172"/>
                    </a:cubicBezTo>
                    <a:cubicBezTo>
                      <a:pt x="204711" y="330860"/>
                      <a:pt x="198882" y="327091"/>
                      <a:pt x="192367" y="325721"/>
                    </a:cubicBezTo>
                    <a:cubicBezTo>
                      <a:pt x="177708" y="326920"/>
                      <a:pt x="163220" y="329661"/>
                      <a:pt x="148561" y="331203"/>
                    </a:cubicBezTo>
                    <a:cubicBezTo>
                      <a:pt x="137760" y="314244"/>
                      <a:pt x="129102" y="302168"/>
                      <a:pt x="119244" y="284696"/>
                    </a:cubicBezTo>
                    <a:cubicBezTo>
                      <a:pt x="118043" y="282897"/>
                      <a:pt x="115729" y="278443"/>
                      <a:pt x="113071" y="276987"/>
                    </a:cubicBezTo>
                    <a:cubicBezTo>
                      <a:pt x="107413" y="273647"/>
                      <a:pt x="100984" y="270392"/>
                      <a:pt x="97383" y="264482"/>
                    </a:cubicBezTo>
                    <a:cubicBezTo>
                      <a:pt x="91297" y="255318"/>
                      <a:pt x="85039" y="246240"/>
                      <a:pt x="78695" y="237246"/>
                    </a:cubicBezTo>
                    <a:cubicBezTo>
                      <a:pt x="75952" y="232193"/>
                      <a:pt x="69523" y="234249"/>
                      <a:pt x="64894" y="233392"/>
                    </a:cubicBezTo>
                    <a:cubicBezTo>
                      <a:pt x="63522" y="229538"/>
                      <a:pt x="60950" y="225598"/>
                      <a:pt x="62322" y="221487"/>
                    </a:cubicBezTo>
                    <a:cubicBezTo>
                      <a:pt x="64037" y="216005"/>
                      <a:pt x="66180" y="210781"/>
                      <a:pt x="68066" y="205385"/>
                    </a:cubicBezTo>
                    <a:cubicBezTo>
                      <a:pt x="70466" y="198105"/>
                      <a:pt x="76810" y="194336"/>
                      <a:pt x="81439" y="188598"/>
                    </a:cubicBezTo>
                    <a:lnTo>
                      <a:pt x="78781" y="185257"/>
                    </a:lnTo>
                    <a:cubicBezTo>
                      <a:pt x="69351" y="175494"/>
                      <a:pt x="60693" y="165044"/>
                      <a:pt x="51692" y="154938"/>
                    </a:cubicBezTo>
                    <a:cubicBezTo>
                      <a:pt x="46634" y="148686"/>
                      <a:pt x="37719" y="149456"/>
                      <a:pt x="30690" y="147229"/>
                    </a:cubicBezTo>
                    <a:cubicBezTo>
                      <a:pt x="29832" y="143204"/>
                      <a:pt x="29232" y="139179"/>
                      <a:pt x="28461" y="135153"/>
                    </a:cubicBezTo>
                    <a:cubicBezTo>
                      <a:pt x="22974" y="134554"/>
                      <a:pt x="17488" y="134554"/>
                      <a:pt x="11916" y="134468"/>
                    </a:cubicBezTo>
                    <a:cubicBezTo>
                      <a:pt x="7372" y="127873"/>
                      <a:pt x="3343" y="120850"/>
                      <a:pt x="0" y="113570"/>
                    </a:cubicBezTo>
                    <a:cubicBezTo>
                      <a:pt x="4715" y="105690"/>
                      <a:pt x="8401" y="97125"/>
                      <a:pt x="13887" y="89759"/>
                    </a:cubicBezTo>
                    <a:cubicBezTo>
                      <a:pt x="20060" y="86847"/>
                      <a:pt x="27089" y="86248"/>
                      <a:pt x="33433" y="83764"/>
                    </a:cubicBezTo>
                    <a:cubicBezTo>
                      <a:pt x="35662" y="83250"/>
                      <a:pt x="36090" y="80852"/>
                      <a:pt x="36090" y="78882"/>
                    </a:cubicBezTo>
                    <a:cubicBezTo>
                      <a:pt x="36004" y="69803"/>
                      <a:pt x="33947" y="60810"/>
                      <a:pt x="34633" y="51646"/>
                    </a:cubicBezTo>
                    <a:cubicBezTo>
                      <a:pt x="36004" y="46764"/>
                      <a:pt x="39262" y="42653"/>
                      <a:pt x="41577" y="38199"/>
                    </a:cubicBezTo>
                    <a:cubicBezTo>
                      <a:pt x="43720" y="34858"/>
                      <a:pt x="45263" y="30148"/>
                      <a:pt x="49806" y="29634"/>
                    </a:cubicBezTo>
                    <a:cubicBezTo>
                      <a:pt x="59579" y="27407"/>
                      <a:pt x="69351" y="25180"/>
                      <a:pt x="79210" y="23296"/>
                    </a:cubicBezTo>
                    <a:cubicBezTo>
                      <a:pt x="84268" y="21926"/>
                      <a:pt x="87268" y="28264"/>
                      <a:pt x="91983" y="28350"/>
                    </a:cubicBezTo>
                    <a:cubicBezTo>
                      <a:pt x="97812" y="25437"/>
                      <a:pt x="102356" y="20470"/>
                      <a:pt x="108185" y="17386"/>
                    </a:cubicBezTo>
                    <a:cubicBezTo>
                      <a:pt x="111700" y="17044"/>
                      <a:pt x="115214" y="18072"/>
                      <a:pt x="118729" y="18414"/>
                    </a:cubicBezTo>
                    <a:cubicBezTo>
                      <a:pt x="119929" y="15673"/>
                      <a:pt x="120786" y="12676"/>
                      <a:pt x="122415" y="10192"/>
                    </a:cubicBezTo>
                    <a:cubicBezTo>
                      <a:pt x="129102" y="5567"/>
                      <a:pt x="138017" y="7108"/>
                      <a:pt x="145047" y="10192"/>
                    </a:cubicBezTo>
                    <a:cubicBezTo>
                      <a:pt x="148647" y="12762"/>
                      <a:pt x="150619" y="16873"/>
                      <a:pt x="153619" y="20127"/>
                    </a:cubicBezTo>
                    <a:cubicBezTo>
                      <a:pt x="158162" y="26208"/>
                      <a:pt x="164935" y="26979"/>
                      <a:pt x="171879" y="28350"/>
                    </a:cubicBezTo>
                    <a:lnTo>
                      <a:pt x="202568" y="14817"/>
                    </a:lnTo>
                    <a:lnTo>
                      <a:pt x="256061" y="16787"/>
                    </a:lnTo>
                    <a:lnTo>
                      <a:pt x="268234" y="0"/>
                    </a:lnTo>
                    <a:cubicBezTo>
                      <a:pt x="282035" y="6766"/>
                      <a:pt x="293522" y="14731"/>
                      <a:pt x="307067" y="21840"/>
                    </a:cubicBezTo>
                    <a:cubicBezTo>
                      <a:pt x="311953" y="24581"/>
                      <a:pt x="314096" y="29977"/>
                      <a:pt x="317097" y="34516"/>
                    </a:cubicBezTo>
                    <a:cubicBezTo>
                      <a:pt x="332184" y="58498"/>
                      <a:pt x="347443" y="82394"/>
                      <a:pt x="362788" y="106204"/>
                    </a:cubicBezTo>
                    <a:lnTo>
                      <a:pt x="362788" y="106204"/>
                    </a:lnTo>
                    <a:close/>
                  </a:path>
                </a:pathLst>
              </a:custGeom>
              <a:solidFill>
                <a:srgbClr val="1F7763"/>
              </a:solidFill>
              <a:ln w="8572" cap="flat">
                <a:solidFill>
                  <a:srgbClr val="1F776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33" name="Freeform 201">
                <a:extLst>
                  <a:ext uri="{FF2B5EF4-FFF2-40B4-BE49-F238E27FC236}">
                    <a16:creationId xmlns:a16="http://schemas.microsoft.com/office/drawing/2014/main" id="{DC0FB7B3-8484-5CE1-080E-2F2708072C8C}"/>
                  </a:ext>
                </a:extLst>
              </p:cNvPr>
              <p:cNvSpPr/>
              <p:nvPr/>
            </p:nvSpPr>
            <p:spPr>
              <a:xfrm>
                <a:off x="3733061" y="3949791"/>
                <a:ext cx="773997" cy="550667"/>
              </a:xfrm>
              <a:custGeom>
                <a:avLst/>
                <a:gdLst>
                  <a:gd name="connsiteX0" fmla="*/ 363131 w 423310"/>
                  <a:gd name="connsiteY0" fmla="*/ 106889 h 335485"/>
                  <a:gd name="connsiteX1" fmla="*/ 362360 w 423310"/>
                  <a:gd name="connsiteY1" fmla="*/ 107232 h 335485"/>
                  <a:gd name="connsiteX2" fmla="*/ 366817 w 423310"/>
                  <a:gd name="connsiteY2" fmla="*/ 109887 h 335485"/>
                  <a:gd name="connsiteX3" fmla="*/ 370246 w 423310"/>
                  <a:gd name="connsiteY3" fmla="*/ 110915 h 335485"/>
                  <a:gd name="connsiteX4" fmla="*/ 370418 w 423310"/>
                  <a:gd name="connsiteY4" fmla="*/ 110144 h 335485"/>
                  <a:gd name="connsiteX5" fmla="*/ 370075 w 423310"/>
                  <a:gd name="connsiteY5" fmla="*/ 110915 h 335485"/>
                  <a:gd name="connsiteX6" fmla="*/ 382162 w 423310"/>
                  <a:gd name="connsiteY6" fmla="*/ 117681 h 335485"/>
                  <a:gd name="connsiteX7" fmla="*/ 382591 w 423310"/>
                  <a:gd name="connsiteY7" fmla="*/ 116996 h 335485"/>
                  <a:gd name="connsiteX8" fmla="*/ 382076 w 423310"/>
                  <a:gd name="connsiteY8" fmla="*/ 116311 h 335485"/>
                  <a:gd name="connsiteX9" fmla="*/ 363731 w 423310"/>
                  <a:gd name="connsiteY9" fmla="*/ 128901 h 335485"/>
                  <a:gd name="connsiteX10" fmla="*/ 363731 w 423310"/>
                  <a:gd name="connsiteY10" fmla="*/ 128901 h 335485"/>
                  <a:gd name="connsiteX11" fmla="*/ 362360 w 423310"/>
                  <a:gd name="connsiteY11" fmla="*/ 132070 h 335485"/>
                  <a:gd name="connsiteX12" fmla="*/ 364074 w 423310"/>
                  <a:gd name="connsiteY12" fmla="*/ 137380 h 335485"/>
                  <a:gd name="connsiteX13" fmla="*/ 364074 w 423310"/>
                  <a:gd name="connsiteY13" fmla="*/ 137380 h 335485"/>
                  <a:gd name="connsiteX14" fmla="*/ 364074 w 423310"/>
                  <a:gd name="connsiteY14" fmla="*/ 137380 h 335485"/>
                  <a:gd name="connsiteX15" fmla="*/ 408480 w 423310"/>
                  <a:gd name="connsiteY15" fmla="*/ 220545 h 335485"/>
                  <a:gd name="connsiteX16" fmla="*/ 409251 w 423310"/>
                  <a:gd name="connsiteY16" fmla="*/ 220117 h 335485"/>
                  <a:gd name="connsiteX17" fmla="*/ 408480 w 423310"/>
                  <a:gd name="connsiteY17" fmla="*/ 220459 h 335485"/>
                  <a:gd name="connsiteX18" fmla="*/ 420395 w 423310"/>
                  <a:gd name="connsiteY18" fmla="*/ 243927 h 335485"/>
                  <a:gd name="connsiteX19" fmla="*/ 421167 w 423310"/>
                  <a:gd name="connsiteY19" fmla="*/ 243670 h 335485"/>
                  <a:gd name="connsiteX20" fmla="*/ 421167 w 423310"/>
                  <a:gd name="connsiteY20" fmla="*/ 242814 h 335485"/>
                  <a:gd name="connsiteX21" fmla="*/ 399307 w 423310"/>
                  <a:gd name="connsiteY21" fmla="*/ 240673 h 335485"/>
                  <a:gd name="connsiteX22" fmla="*/ 390478 w 423310"/>
                  <a:gd name="connsiteY22" fmla="*/ 237675 h 335485"/>
                  <a:gd name="connsiteX23" fmla="*/ 390478 w 423310"/>
                  <a:gd name="connsiteY23" fmla="*/ 237675 h 335485"/>
                  <a:gd name="connsiteX24" fmla="*/ 390478 w 423310"/>
                  <a:gd name="connsiteY24" fmla="*/ 237675 h 335485"/>
                  <a:gd name="connsiteX25" fmla="*/ 368189 w 423310"/>
                  <a:gd name="connsiteY25" fmla="*/ 215492 h 335485"/>
                  <a:gd name="connsiteX26" fmla="*/ 368189 w 423310"/>
                  <a:gd name="connsiteY26" fmla="*/ 215492 h 335485"/>
                  <a:gd name="connsiteX27" fmla="*/ 368189 w 423310"/>
                  <a:gd name="connsiteY27" fmla="*/ 215492 h 335485"/>
                  <a:gd name="connsiteX28" fmla="*/ 360388 w 423310"/>
                  <a:gd name="connsiteY28" fmla="*/ 211295 h 335485"/>
                  <a:gd name="connsiteX29" fmla="*/ 359016 w 423310"/>
                  <a:gd name="connsiteY29" fmla="*/ 211466 h 335485"/>
                  <a:gd name="connsiteX30" fmla="*/ 359188 w 423310"/>
                  <a:gd name="connsiteY30" fmla="*/ 212237 h 335485"/>
                  <a:gd name="connsiteX31" fmla="*/ 359016 w 423310"/>
                  <a:gd name="connsiteY31" fmla="*/ 211381 h 335485"/>
                  <a:gd name="connsiteX32" fmla="*/ 340929 w 423310"/>
                  <a:gd name="connsiteY32" fmla="*/ 216948 h 335485"/>
                  <a:gd name="connsiteX33" fmla="*/ 340929 w 423310"/>
                  <a:gd name="connsiteY33" fmla="*/ 216948 h 335485"/>
                  <a:gd name="connsiteX34" fmla="*/ 340929 w 423310"/>
                  <a:gd name="connsiteY34" fmla="*/ 216948 h 335485"/>
                  <a:gd name="connsiteX35" fmla="*/ 306210 w 423310"/>
                  <a:gd name="connsiteY35" fmla="*/ 225256 h 335485"/>
                  <a:gd name="connsiteX36" fmla="*/ 305438 w 423310"/>
                  <a:gd name="connsiteY36" fmla="*/ 225513 h 335485"/>
                  <a:gd name="connsiteX37" fmla="*/ 304838 w 423310"/>
                  <a:gd name="connsiteY37" fmla="*/ 226455 h 335485"/>
                  <a:gd name="connsiteX38" fmla="*/ 305610 w 423310"/>
                  <a:gd name="connsiteY38" fmla="*/ 227568 h 335485"/>
                  <a:gd name="connsiteX39" fmla="*/ 311267 w 423310"/>
                  <a:gd name="connsiteY39" fmla="*/ 229795 h 335485"/>
                  <a:gd name="connsiteX40" fmla="*/ 319068 w 423310"/>
                  <a:gd name="connsiteY40" fmla="*/ 232365 h 335485"/>
                  <a:gd name="connsiteX41" fmla="*/ 319840 w 423310"/>
                  <a:gd name="connsiteY41" fmla="*/ 232622 h 335485"/>
                  <a:gd name="connsiteX42" fmla="*/ 320183 w 423310"/>
                  <a:gd name="connsiteY42" fmla="*/ 231936 h 335485"/>
                  <a:gd name="connsiteX43" fmla="*/ 323269 w 423310"/>
                  <a:gd name="connsiteY43" fmla="*/ 229110 h 335485"/>
                  <a:gd name="connsiteX44" fmla="*/ 328498 w 423310"/>
                  <a:gd name="connsiteY44" fmla="*/ 226969 h 335485"/>
                  <a:gd name="connsiteX45" fmla="*/ 329184 w 423310"/>
                  <a:gd name="connsiteY45" fmla="*/ 226969 h 335485"/>
                  <a:gd name="connsiteX46" fmla="*/ 329270 w 423310"/>
                  <a:gd name="connsiteY46" fmla="*/ 227054 h 335485"/>
                  <a:gd name="connsiteX47" fmla="*/ 329356 w 423310"/>
                  <a:gd name="connsiteY47" fmla="*/ 227054 h 335485"/>
                  <a:gd name="connsiteX48" fmla="*/ 343672 w 423310"/>
                  <a:gd name="connsiteY48" fmla="*/ 223628 h 335485"/>
                  <a:gd name="connsiteX49" fmla="*/ 349930 w 423310"/>
                  <a:gd name="connsiteY49" fmla="*/ 221658 h 335485"/>
                  <a:gd name="connsiteX50" fmla="*/ 352930 w 423310"/>
                  <a:gd name="connsiteY50" fmla="*/ 220802 h 335485"/>
                  <a:gd name="connsiteX51" fmla="*/ 352930 w 423310"/>
                  <a:gd name="connsiteY51" fmla="*/ 220203 h 335485"/>
                  <a:gd name="connsiteX52" fmla="*/ 352758 w 423310"/>
                  <a:gd name="connsiteY52" fmla="*/ 220716 h 335485"/>
                  <a:gd name="connsiteX53" fmla="*/ 352930 w 423310"/>
                  <a:gd name="connsiteY53" fmla="*/ 220716 h 335485"/>
                  <a:gd name="connsiteX54" fmla="*/ 352930 w 423310"/>
                  <a:gd name="connsiteY54" fmla="*/ 220203 h 335485"/>
                  <a:gd name="connsiteX55" fmla="*/ 352758 w 423310"/>
                  <a:gd name="connsiteY55" fmla="*/ 220716 h 335485"/>
                  <a:gd name="connsiteX56" fmla="*/ 353016 w 423310"/>
                  <a:gd name="connsiteY56" fmla="*/ 219945 h 335485"/>
                  <a:gd name="connsiteX57" fmla="*/ 352244 w 423310"/>
                  <a:gd name="connsiteY57" fmla="*/ 219945 h 335485"/>
                  <a:gd name="connsiteX58" fmla="*/ 352758 w 423310"/>
                  <a:gd name="connsiteY58" fmla="*/ 220716 h 335485"/>
                  <a:gd name="connsiteX59" fmla="*/ 353016 w 423310"/>
                  <a:gd name="connsiteY59" fmla="*/ 219945 h 335485"/>
                  <a:gd name="connsiteX60" fmla="*/ 352244 w 423310"/>
                  <a:gd name="connsiteY60" fmla="*/ 219945 h 335485"/>
                  <a:gd name="connsiteX61" fmla="*/ 352930 w 423310"/>
                  <a:gd name="connsiteY61" fmla="*/ 219945 h 335485"/>
                  <a:gd name="connsiteX62" fmla="*/ 352416 w 423310"/>
                  <a:gd name="connsiteY62" fmla="*/ 219431 h 335485"/>
                  <a:gd name="connsiteX63" fmla="*/ 352244 w 423310"/>
                  <a:gd name="connsiteY63" fmla="*/ 219945 h 335485"/>
                  <a:gd name="connsiteX64" fmla="*/ 352930 w 423310"/>
                  <a:gd name="connsiteY64" fmla="*/ 219945 h 335485"/>
                  <a:gd name="connsiteX65" fmla="*/ 352416 w 423310"/>
                  <a:gd name="connsiteY65" fmla="*/ 219431 h 335485"/>
                  <a:gd name="connsiteX66" fmla="*/ 352416 w 423310"/>
                  <a:gd name="connsiteY66" fmla="*/ 219431 h 335485"/>
                  <a:gd name="connsiteX67" fmla="*/ 352416 w 423310"/>
                  <a:gd name="connsiteY67" fmla="*/ 219431 h 335485"/>
                  <a:gd name="connsiteX68" fmla="*/ 352416 w 423310"/>
                  <a:gd name="connsiteY68" fmla="*/ 219431 h 335485"/>
                  <a:gd name="connsiteX69" fmla="*/ 352073 w 423310"/>
                  <a:gd name="connsiteY69" fmla="*/ 220203 h 335485"/>
                  <a:gd name="connsiteX70" fmla="*/ 352501 w 423310"/>
                  <a:gd name="connsiteY70" fmla="*/ 221059 h 335485"/>
                  <a:gd name="connsiteX71" fmla="*/ 355587 w 423310"/>
                  <a:gd name="connsiteY71" fmla="*/ 223200 h 335485"/>
                  <a:gd name="connsiteX72" fmla="*/ 368703 w 423310"/>
                  <a:gd name="connsiteY72" fmla="*/ 237675 h 335485"/>
                  <a:gd name="connsiteX73" fmla="*/ 370246 w 423310"/>
                  <a:gd name="connsiteY73" fmla="*/ 239473 h 335485"/>
                  <a:gd name="connsiteX74" fmla="*/ 385934 w 423310"/>
                  <a:gd name="connsiteY74" fmla="*/ 251207 h 335485"/>
                  <a:gd name="connsiteX75" fmla="*/ 399822 w 423310"/>
                  <a:gd name="connsiteY75" fmla="*/ 264311 h 335485"/>
                  <a:gd name="connsiteX76" fmla="*/ 400593 w 423310"/>
                  <a:gd name="connsiteY76" fmla="*/ 263969 h 335485"/>
                  <a:gd name="connsiteX77" fmla="*/ 400250 w 423310"/>
                  <a:gd name="connsiteY77" fmla="*/ 263198 h 335485"/>
                  <a:gd name="connsiteX78" fmla="*/ 390392 w 423310"/>
                  <a:gd name="connsiteY78" fmla="*/ 273133 h 335485"/>
                  <a:gd name="connsiteX79" fmla="*/ 379676 w 423310"/>
                  <a:gd name="connsiteY79" fmla="*/ 287351 h 335485"/>
                  <a:gd name="connsiteX80" fmla="*/ 380362 w 423310"/>
                  <a:gd name="connsiteY80" fmla="*/ 287865 h 335485"/>
                  <a:gd name="connsiteX81" fmla="*/ 380876 w 423310"/>
                  <a:gd name="connsiteY81" fmla="*/ 287265 h 335485"/>
                  <a:gd name="connsiteX82" fmla="*/ 346672 w 423310"/>
                  <a:gd name="connsiteY82" fmla="*/ 256175 h 335485"/>
                  <a:gd name="connsiteX83" fmla="*/ 346158 w 423310"/>
                  <a:gd name="connsiteY83" fmla="*/ 256517 h 335485"/>
                  <a:gd name="connsiteX84" fmla="*/ 323526 w 423310"/>
                  <a:gd name="connsiteY84" fmla="*/ 279385 h 335485"/>
                  <a:gd name="connsiteX85" fmla="*/ 324212 w 423310"/>
                  <a:gd name="connsiteY85" fmla="*/ 279899 h 335485"/>
                  <a:gd name="connsiteX86" fmla="*/ 323955 w 423310"/>
                  <a:gd name="connsiteY86" fmla="*/ 279129 h 335485"/>
                  <a:gd name="connsiteX87" fmla="*/ 306896 w 423310"/>
                  <a:gd name="connsiteY87" fmla="*/ 284096 h 335485"/>
                  <a:gd name="connsiteX88" fmla="*/ 307067 w 423310"/>
                  <a:gd name="connsiteY88" fmla="*/ 284439 h 335485"/>
                  <a:gd name="connsiteX89" fmla="*/ 307067 w 423310"/>
                  <a:gd name="connsiteY89" fmla="*/ 284096 h 335485"/>
                  <a:gd name="connsiteX90" fmla="*/ 306896 w 423310"/>
                  <a:gd name="connsiteY90" fmla="*/ 284096 h 335485"/>
                  <a:gd name="connsiteX91" fmla="*/ 307067 w 423310"/>
                  <a:gd name="connsiteY91" fmla="*/ 284439 h 335485"/>
                  <a:gd name="connsiteX92" fmla="*/ 307067 w 423310"/>
                  <a:gd name="connsiteY92" fmla="*/ 284096 h 335485"/>
                  <a:gd name="connsiteX93" fmla="*/ 307067 w 423310"/>
                  <a:gd name="connsiteY93" fmla="*/ 284696 h 335485"/>
                  <a:gd name="connsiteX94" fmla="*/ 307581 w 423310"/>
                  <a:gd name="connsiteY94" fmla="*/ 284353 h 335485"/>
                  <a:gd name="connsiteX95" fmla="*/ 307067 w 423310"/>
                  <a:gd name="connsiteY95" fmla="*/ 284011 h 335485"/>
                  <a:gd name="connsiteX96" fmla="*/ 307067 w 423310"/>
                  <a:gd name="connsiteY96" fmla="*/ 284610 h 335485"/>
                  <a:gd name="connsiteX97" fmla="*/ 307581 w 423310"/>
                  <a:gd name="connsiteY97" fmla="*/ 284268 h 335485"/>
                  <a:gd name="connsiteX98" fmla="*/ 307238 w 423310"/>
                  <a:gd name="connsiteY98" fmla="*/ 284525 h 335485"/>
                  <a:gd name="connsiteX99" fmla="*/ 307667 w 423310"/>
                  <a:gd name="connsiteY99" fmla="*/ 284525 h 335485"/>
                  <a:gd name="connsiteX100" fmla="*/ 307667 w 423310"/>
                  <a:gd name="connsiteY100" fmla="*/ 284268 h 335485"/>
                  <a:gd name="connsiteX101" fmla="*/ 307324 w 423310"/>
                  <a:gd name="connsiteY101" fmla="*/ 284525 h 335485"/>
                  <a:gd name="connsiteX102" fmla="*/ 307753 w 423310"/>
                  <a:gd name="connsiteY102" fmla="*/ 284525 h 335485"/>
                  <a:gd name="connsiteX103" fmla="*/ 308524 w 423310"/>
                  <a:gd name="connsiteY103" fmla="*/ 281184 h 335485"/>
                  <a:gd name="connsiteX104" fmla="*/ 309382 w 423310"/>
                  <a:gd name="connsiteY104" fmla="*/ 275788 h 335485"/>
                  <a:gd name="connsiteX105" fmla="*/ 304581 w 423310"/>
                  <a:gd name="connsiteY105" fmla="*/ 269022 h 335485"/>
                  <a:gd name="connsiteX106" fmla="*/ 304410 w 423310"/>
                  <a:gd name="connsiteY106" fmla="*/ 269022 h 335485"/>
                  <a:gd name="connsiteX107" fmla="*/ 304238 w 423310"/>
                  <a:gd name="connsiteY107" fmla="*/ 269022 h 335485"/>
                  <a:gd name="connsiteX108" fmla="*/ 296866 w 423310"/>
                  <a:gd name="connsiteY108" fmla="*/ 269279 h 335485"/>
                  <a:gd name="connsiteX109" fmla="*/ 285807 w 423310"/>
                  <a:gd name="connsiteY109" fmla="*/ 268594 h 335485"/>
                  <a:gd name="connsiteX110" fmla="*/ 285464 w 423310"/>
                  <a:gd name="connsiteY110" fmla="*/ 268594 h 335485"/>
                  <a:gd name="connsiteX111" fmla="*/ 285207 w 423310"/>
                  <a:gd name="connsiteY111" fmla="*/ 268679 h 335485"/>
                  <a:gd name="connsiteX112" fmla="*/ 278606 w 423310"/>
                  <a:gd name="connsiteY112" fmla="*/ 277073 h 335485"/>
                  <a:gd name="connsiteX113" fmla="*/ 273291 w 423310"/>
                  <a:gd name="connsiteY113" fmla="*/ 285723 h 335485"/>
                  <a:gd name="connsiteX114" fmla="*/ 273291 w 423310"/>
                  <a:gd name="connsiteY114" fmla="*/ 285723 h 335485"/>
                  <a:gd name="connsiteX115" fmla="*/ 273291 w 423310"/>
                  <a:gd name="connsiteY115" fmla="*/ 285809 h 335485"/>
                  <a:gd name="connsiteX116" fmla="*/ 271491 w 423310"/>
                  <a:gd name="connsiteY116" fmla="*/ 286409 h 335485"/>
                  <a:gd name="connsiteX117" fmla="*/ 263347 w 423310"/>
                  <a:gd name="connsiteY117" fmla="*/ 284610 h 335485"/>
                  <a:gd name="connsiteX118" fmla="*/ 254946 w 423310"/>
                  <a:gd name="connsiteY118" fmla="*/ 282726 h 335485"/>
                  <a:gd name="connsiteX119" fmla="*/ 252717 w 423310"/>
                  <a:gd name="connsiteY119" fmla="*/ 283325 h 335485"/>
                  <a:gd name="connsiteX120" fmla="*/ 252632 w 423310"/>
                  <a:gd name="connsiteY120" fmla="*/ 283325 h 335485"/>
                  <a:gd name="connsiteX121" fmla="*/ 252632 w 423310"/>
                  <a:gd name="connsiteY121" fmla="*/ 283582 h 335485"/>
                  <a:gd name="connsiteX122" fmla="*/ 243716 w 423310"/>
                  <a:gd name="connsiteY122" fmla="*/ 296344 h 335485"/>
                  <a:gd name="connsiteX123" fmla="*/ 243716 w 423310"/>
                  <a:gd name="connsiteY123" fmla="*/ 296344 h 335485"/>
                  <a:gd name="connsiteX124" fmla="*/ 243716 w 423310"/>
                  <a:gd name="connsiteY124" fmla="*/ 296344 h 335485"/>
                  <a:gd name="connsiteX125" fmla="*/ 237287 w 423310"/>
                  <a:gd name="connsiteY125" fmla="*/ 299770 h 335485"/>
                  <a:gd name="connsiteX126" fmla="*/ 230086 w 423310"/>
                  <a:gd name="connsiteY126" fmla="*/ 304224 h 335485"/>
                  <a:gd name="connsiteX127" fmla="*/ 230857 w 423310"/>
                  <a:gd name="connsiteY127" fmla="*/ 304652 h 335485"/>
                  <a:gd name="connsiteX128" fmla="*/ 230172 w 423310"/>
                  <a:gd name="connsiteY128" fmla="*/ 304224 h 335485"/>
                  <a:gd name="connsiteX129" fmla="*/ 211398 w 423310"/>
                  <a:gd name="connsiteY129" fmla="*/ 333087 h 335485"/>
                  <a:gd name="connsiteX130" fmla="*/ 211998 w 423310"/>
                  <a:gd name="connsiteY130" fmla="*/ 333601 h 335485"/>
                  <a:gd name="connsiteX131" fmla="*/ 212255 w 423310"/>
                  <a:gd name="connsiteY131" fmla="*/ 332830 h 335485"/>
                  <a:gd name="connsiteX132" fmla="*/ 193481 w 423310"/>
                  <a:gd name="connsiteY132" fmla="*/ 325379 h 335485"/>
                  <a:gd name="connsiteX133" fmla="*/ 193396 w 423310"/>
                  <a:gd name="connsiteY133" fmla="*/ 325379 h 335485"/>
                  <a:gd name="connsiteX134" fmla="*/ 193310 w 423310"/>
                  <a:gd name="connsiteY134" fmla="*/ 325379 h 335485"/>
                  <a:gd name="connsiteX135" fmla="*/ 149504 w 423310"/>
                  <a:gd name="connsiteY135" fmla="*/ 330775 h 335485"/>
                  <a:gd name="connsiteX136" fmla="*/ 149504 w 423310"/>
                  <a:gd name="connsiteY136" fmla="*/ 331631 h 335485"/>
                  <a:gd name="connsiteX137" fmla="*/ 150276 w 423310"/>
                  <a:gd name="connsiteY137" fmla="*/ 331203 h 335485"/>
                  <a:gd name="connsiteX138" fmla="*/ 120958 w 423310"/>
                  <a:gd name="connsiteY138" fmla="*/ 284696 h 335485"/>
                  <a:gd name="connsiteX139" fmla="*/ 120958 w 423310"/>
                  <a:gd name="connsiteY139" fmla="*/ 284696 h 335485"/>
                  <a:gd name="connsiteX140" fmla="*/ 120958 w 423310"/>
                  <a:gd name="connsiteY140" fmla="*/ 284696 h 335485"/>
                  <a:gd name="connsiteX141" fmla="*/ 114443 w 423310"/>
                  <a:gd name="connsiteY141" fmla="*/ 276730 h 335485"/>
                  <a:gd name="connsiteX142" fmla="*/ 114100 w 423310"/>
                  <a:gd name="connsiteY142" fmla="*/ 277501 h 335485"/>
                  <a:gd name="connsiteX143" fmla="*/ 114529 w 423310"/>
                  <a:gd name="connsiteY143" fmla="*/ 276816 h 335485"/>
                  <a:gd name="connsiteX144" fmla="*/ 99184 w 423310"/>
                  <a:gd name="connsiteY144" fmla="*/ 264654 h 335485"/>
                  <a:gd name="connsiteX145" fmla="*/ 99184 w 423310"/>
                  <a:gd name="connsiteY145" fmla="*/ 264654 h 335485"/>
                  <a:gd name="connsiteX146" fmla="*/ 99184 w 423310"/>
                  <a:gd name="connsiteY146" fmla="*/ 264654 h 335485"/>
                  <a:gd name="connsiteX147" fmla="*/ 80496 w 423310"/>
                  <a:gd name="connsiteY147" fmla="*/ 237418 h 335485"/>
                  <a:gd name="connsiteX148" fmla="*/ 79810 w 423310"/>
                  <a:gd name="connsiteY148" fmla="*/ 237932 h 335485"/>
                  <a:gd name="connsiteX149" fmla="*/ 80581 w 423310"/>
                  <a:gd name="connsiteY149" fmla="*/ 237503 h 335485"/>
                  <a:gd name="connsiteX150" fmla="*/ 73809 w 423310"/>
                  <a:gd name="connsiteY150" fmla="*/ 233564 h 335485"/>
                  <a:gd name="connsiteX151" fmla="*/ 66266 w 423310"/>
                  <a:gd name="connsiteY151" fmla="*/ 233221 h 335485"/>
                  <a:gd name="connsiteX152" fmla="*/ 66094 w 423310"/>
                  <a:gd name="connsiteY152" fmla="*/ 234078 h 335485"/>
                  <a:gd name="connsiteX153" fmla="*/ 66866 w 423310"/>
                  <a:gd name="connsiteY153" fmla="*/ 233820 h 335485"/>
                  <a:gd name="connsiteX154" fmla="*/ 63951 w 423310"/>
                  <a:gd name="connsiteY154" fmla="*/ 224571 h 335485"/>
                  <a:gd name="connsiteX155" fmla="*/ 64294 w 423310"/>
                  <a:gd name="connsiteY155" fmla="*/ 222344 h 335485"/>
                  <a:gd name="connsiteX156" fmla="*/ 64294 w 423310"/>
                  <a:gd name="connsiteY156" fmla="*/ 222344 h 335485"/>
                  <a:gd name="connsiteX157" fmla="*/ 70037 w 423310"/>
                  <a:gd name="connsiteY157" fmla="*/ 206242 h 335485"/>
                  <a:gd name="connsiteX158" fmla="*/ 70037 w 423310"/>
                  <a:gd name="connsiteY158" fmla="*/ 206242 h 335485"/>
                  <a:gd name="connsiteX159" fmla="*/ 83239 w 423310"/>
                  <a:gd name="connsiteY159" fmla="*/ 189712 h 335485"/>
                  <a:gd name="connsiteX160" fmla="*/ 83668 w 423310"/>
                  <a:gd name="connsiteY160" fmla="*/ 189198 h 335485"/>
                  <a:gd name="connsiteX161" fmla="*/ 80581 w 423310"/>
                  <a:gd name="connsiteY161" fmla="*/ 185344 h 335485"/>
                  <a:gd name="connsiteX162" fmla="*/ 80581 w 423310"/>
                  <a:gd name="connsiteY162" fmla="*/ 185344 h 335485"/>
                  <a:gd name="connsiteX163" fmla="*/ 80581 w 423310"/>
                  <a:gd name="connsiteY163" fmla="*/ 185344 h 335485"/>
                  <a:gd name="connsiteX164" fmla="*/ 53492 w 423310"/>
                  <a:gd name="connsiteY164" fmla="*/ 155109 h 335485"/>
                  <a:gd name="connsiteX165" fmla="*/ 52892 w 423310"/>
                  <a:gd name="connsiteY165" fmla="*/ 155623 h 335485"/>
                  <a:gd name="connsiteX166" fmla="*/ 53578 w 423310"/>
                  <a:gd name="connsiteY166" fmla="*/ 155109 h 335485"/>
                  <a:gd name="connsiteX167" fmla="*/ 32147 w 423310"/>
                  <a:gd name="connsiteY167" fmla="*/ 147144 h 335485"/>
                  <a:gd name="connsiteX168" fmla="*/ 31890 w 423310"/>
                  <a:gd name="connsiteY168" fmla="*/ 147915 h 335485"/>
                  <a:gd name="connsiteX169" fmla="*/ 32747 w 423310"/>
                  <a:gd name="connsiteY169" fmla="*/ 147744 h 335485"/>
                  <a:gd name="connsiteX170" fmla="*/ 30518 w 423310"/>
                  <a:gd name="connsiteY170" fmla="*/ 135668 h 335485"/>
                  <a:gd name="connsiteX171" fmla="*/ 30518 w 423310"/>
                  <a:gd name="connsiteY171" fmla="*/ 135068 h 335485"/>
                  <a:gd name="connsiteX172" fmla="*/ 29832 w 423310"/>
                  <a:gd name="connsiteY172" fmla="*/ 135068 h 335485"/>
                  <a:gd name="connsiteX173" fmla="*/ 13202 w 423310"/>
                  <a:gd name="connsiteY173" fmla="*/ 134383 h 335485"/>
                  <a:gd name="connsiteX174" fmla="*/ 13202 w 423310"/>
                  <a:gd name="connsiteY174" fmla="*/ 135239 h 335485"/>
                  <a:gd name="connsiteX175" fmla="*/ 13888 w 423310"/>
                  <a:gd name="connsiteY175" fmla="*/ 134811 h 335485"/>
                  <a:gd name="connsiteX176" fmla="*/ 1972 w 423310"/>
                  <a:gd name="connsiteY176" fmla="*/ 113998 h 335485"/>
                  <a:gd name="connsiteX177" fmla="*/ 1200 w 423310"/>
                  <a:gd name="connsiteY177" fmla="*/ 114341 h 335485"/>
                  <a:gd name="connsiteX178" fmla="*/ 1886 w 423310"/>
                  <a:gd name="connsiteY178" fmla="*/ 114769 h 335485"/>
                  <a:gd name="connsiteX179" fmla="*/ 15688 w 423310"/>
                  <a:gd name="connsiteY179" fmla="*/ 91044 h 335485"/>
                  <a:gd name="connsiteX180" fmla="*/ 15002 w 423310"/>
                  <a:gd name="connsiteY180" fmla="*/ 90531 h 335485"/>
                  <a:gd name="connsiteX181" fmla="*/ 15345 w 423310"/>
                  <a:gd name="connsiteY181" fmla="*/ 91302 h 335485"/>
                  <a:gd name="connsiteX182" fmla="*/ 34804 w 423310"/>
                  <a:gd name="connsiteY182" fmla="*/ 85392 h 335485"/>
                  <a:gd name="connsiteX183" fmla="*/ 34547 w 423310"/>
                  <a:gd name="connsiteY183" fmla="*/ 84621 h 335485"/>
                  <a:gd name="connsiteX184" fmla="*/ 34719 w 423310"/>
                  <a:gd name="connsiteY184" fmla="*/ 85477 h 335485"/>
                  <a:gd name="connsiteX185" fmla="*/ 37462 w 423310"/>
                  <a:gd name="connsiteY185" fmla="*/ 83079 h 335485"/>
                  <a:gd name="connsiteX186" fmla="*/ 37976 w 423310"/>
                  <a:gd name="connsiteY186" fmla="*/ 79824 h 335485"/>
                  <a:gd name="connsiteX187" fmla="*/ 37976 w 423310"/>
                  <a:gd name="connsiteY187" fmla="*/ 79824 h 335485"/>
                  <a:gd name="connsiteX188" fmla="*/ 36347 w 423310"/>
                  <a:gd name="connsiteY188" fmla="*/ 56443 h 335485"/>
                  <a:gd name="connsiteX189" fmla="*/ 36433 w 423310"/>
                  <a:gd name="connsiteY189" fmla="*/ 52674 h 335485"/>
                  <a:gd name="connsiteX190" fmla="*/ 35576 w 423310"/>
                  <a:gd name="connsiteY190" fmla="*/ 52674 h 335485"/>
                  <a:gd name="connsiteX191" fmla="*/ 36347 w 423310"/>
                  <a:gd name="connsiteY191" fmla="*/ 52845 h 335485"/>
                  <a:gd name="connsiteX192" fmla="*/ 43205 w 423310"/>
                  <a:gd name="connsiteY192" fmla="*/ 39570 h 335485"/>
                  <a:gd name="connsiteX193" fmla="*/ 42434 w 423310"/>
                  <a:gd name="connsiteY193" fmla="*/ 39141 h 335485"/>
                  <a:gd name="connsiteX194" fmla="*/ 43120 w 423310"/>
                  <a:gd name="connsiteY194" fmla="*/ 39570 h 335485"/>
                  <a:gd name="connsiteX195" fmla="*/ 46291 w 423310"/>
                  <a:gd name="connsiteY195" fmla="*/ 34259 h 335485"/>
                  <a:gd name="connsiteX196" fmla="*/ 50749 w 423310"/>
                  <a:gd name="connsiteY196" fmla="*/ 31348 h 335485"/>
                  <a:gd name="connsiteX197" fmla="*/ 50749 w 423310"/>
                  <a:gd name="connsiteY197" fmla="*/ 31348 h 335485"/>
                  <a:gd name="connsiteX198" fmla="*/ 80153 w 423310"/>
                  <a:gd name="connsiteY198" fmla="*/ 25009 h 335485"/>
                  <a:gd name="connsiteX199" fmla="*/ 80153 w 423310"/>
                  <a:gd name="connsiteY199" fmla="*/ 25009 h 335485"/>
                  <a:gd name="connsiteX200" fmla="*/ 80153 w 423310"/>
                  <a:gd name="connsiteY200" fmla="*/ 25009 h 335485"/>
                  <a:gd name="connsiteX201" fmla="*/ 81353 w 423310"/>
                  <a:gd name="connsiteY201" fmla="*/ 24838 h 335485"/>
                  <a:gd name="connsiteX202" fmla="*/ 86582 w 423310"/>
                  <a:gd name="connsiteY202" fmla="*/ 27322 h 335485"/>
                  <a:gd name="connsiteX203" fmla="*/ 92755 w 423310"/>
                  <a:gd name="connsiteY203" fmla="*/ 30148 h 335485"/>
                  <a:gd name="connsiteX204" fmla="*/ 93183 w 423310"/>
                  <a:gd name="connsiteY204" fmla="*/ 30148 h 335485"/>
                  <a:gd name="connsiteX205" fmla="*/ 109385 w 423310"/>
                  <a:gd name="connsiteY205" fmla="*/ 19099 h 335485"/>
                  <a:gd name="connsiteX206" fmla="*/ 108956 w 423310"/>
                  <a:gd name="connsiteY206" fmla="*/ 18329 h 335485"/>
                  <a:gd name="connsiteX207" fmla="*/ 108956 w 423310"/>
                  <a:gd name="connsiteY207" fmla="*/ 19185 h 335485"/>
                  <a:gd name="connsiteX208" fmla="*/ 110500 w 423310"/>
                  <a:gd name="connsiteY208" fmla="*/ 19185 h 335485"/>
                  <a:gd name="connsiteX209" fmla="*/ 119415 w 423310"/>
                  <a:gd name="connsiteY209" fmla="*/ 20299 h 335485"/>
                  <a:gd name="connsiteX210" fmla="*/ 120015 w 423310"/>
                  <a:gd name="connsiteY210" fmla="*/ 20299 h 335485"/>
                  <a:gd name="connsiteX211" fmla="*/ 120272 w 423310"/>
                  <a:gd name="connsiteY211" fmla="*/ 19785 h 335485"/>
                  <a:gd name="connsiteX212" fmla="*/ 123958 w 423310"/>
                  <a:gd name="connsiteY212" fmla="*/ 11648 h 335485"/>
                  <a:gd name="connsiteX213" fmla="*/ 123273 w 423310"/>
                  <a:gd name="connsiteY213" fmla="*/ 11220 h 335485"/>
                  <a:gd name="connsiteX214" fmla="*/ 123787 w 423310"/>
                  <a:gd name="connsiteY214" fmla="*/ 11905 h 335485"/>
                  <a:gd name="connsiteX215" fmla="*/ 133388 w 423310"/>
                  <a:gd name="connsiteY215" fmla="*/ 9164 h 335485"/>
                  <a:gd name="connsiteX216" fmla="*/ 145647 w 423310"/>
                  <a:gd name="connsiteY216" fmla="*/ 12077 h 335485"/>
                  <a:gd name="connsiteX217" fmla="*/ 145990 w 423310"/>
                  <a:gd name="connsiteY217" fmla="*/ 11306 h 335485"/>
                  <a:gd name="connsiteX218" fmla="*/ 145475 w 423310"/>
                  <a:gd name="connsiteY218" fmla="*/ 11991 h 335485"/>
                  <a:gd name="connsiteX219" fmla="*/ 153876 w 423310"/>
                  <a:gd name="connsiteY219" fmla="*/ 21755 h 335485"/>
                  <a:gd name="connsiteX220" fmla="*/ 154477 w 423310"/>
                  <a:gd name="connsiteY220" fmla="*/ 21155 h 335485"/>
                  <a:gd name="connsiteX221" fmla="*/ 153791 w 423310"/>
                  <a:gd name="connsiteY221" fmla="*/ 21669 h 335485"/>
                  <a:gd name="connsiteX222" fmla="*/ 172564 w 423310"/>
                  <a:gd name="connsiteY222" fmla="*/ 30234 h 335485"/>
                  <a:gd name="connsiteX223" fmla="*/ 172822 w 423310"/>
                  <a:gd name="connsiteY223" fmla="*/ 30234 h 335485"/>
                  <a:gd name="connsiteX224" fmla="*/ 203597 w 423310"/>
                  <a:gd name="connsiteY224" fmla="*/ 16702 h 335485"/>
                  <a:gd name="connsiteX225" fmla="*/ 257347 w 423310"/>
                  <a:gd name="connsiteY225" fmla="*/ 18671 h 335485"/>
                  <a:gd name="connsiteX226" fmla="*/ 269777 w 423310"/>
                  <a:gd name="connsiteY226" fmla="*/ 1542 h 335485"/>
                  <a:gd name="connsiteX227" fmla="*/ 269091 w 423310"/>
                  <a:gd name="connsiteY227" fmla="*/ 1028 h 335485"/>
                  <a:gd name="connsiteX228" fmla="*/ 268748 w 423310"/>
                  <a:gd name="connsiteY228" fmla="*/ 1799 h 335485"/>
                  <a:gd name="connsiteX229" fmla="*/ 307581 w 423310"/>
                  <a:gd name="connsiteY229" fmla="*/ 23639 h 335485"/>
                  <a:gd name="connsiteX230" fmla="*/ 307924 w 423310"/>
                  <a:gd name="connsiteY230" fmla="*/ 22868 h 335485"/>
                  <a:gd name="connsiteX231" fmla="*/ 307496 w 423310"/>
                  <a:gd name="connsiteY231" fmla="*/ 23553 h 335485"/>
                  <a:gd name="connsiteX232" fmla="*/ 317183 w 423310"/>
                  <a:gd name="connsiteY232" fmla="*/ 35972 h 335485"/>
                  <a:gd name="connsiteX233" fmla="*/ 317868 w 423310"/>
                  <a:gd name="connsiteY233" fmla="*/ 35544 h 335485"/>
                  <a:gd name="connsiteX234" fmla="*/ 317183 w 423310"/>
                  <a:gd name="connsiteY234" fmla="*/ 35972 h 335485"/>
                  <a:gd name="connsiteX235" fmla="*/ 362874 w 423310"/>
                  <a:gd name="connsiteY235" fmla="*/ 107660 h 335485"/>
                  <a:gd name="connsiteX236" fmla="*/ 363560 w 423310"/>
                  <a:gd name="connsiteY236" fmla="*/ 107232 h 335485"/>
                  <a:gd name="connsiteX237" fmla="*/ 362788 w 423310"/>
                  <a:gd name="connsiteY237" fmla="*/ 107575 h 335485"/>
                  <a:gd name="connsiteX238" fmla="*/ 363560 w 423310"/>
                  <a:gd name="connsiteY238" fmla="*/ 107232 h 335485"/>
                  <a:gd name="connsiteX239" fmla="*/ 364245 w 423310"/>
                  <a:gd name="connsiteY239" fmla="*/ 106804 h 335485"/>
                  <a:gd name="connsiteX240" fmla="*/ 318554 w 423310"/>
                  <a:gd name="connsiteY240" fmla="*/ 35116 h 335485"/>
                  <a:gd name="connsiteX241" fmla="*/ 318554 w 423310"/>
                  <a:gd name="connsiteY241" fmla="*/ 35116 h 335485"/>
                  <a:gd name="connsiteX242" fmla="*/ 308267 w 423310"/>
                  <a:gd name="connsiteY242" fmla="*/ 22183 h 335485"/>
                  <a:gd name="connsiteX243" fmla="*/ 308267 w 423310"/>
                  <a:gd name="connsiteY243" fmla="*/ 22183 h 335485"/>
                  <a:gd name="connsiteX244" fmla="*/ 308267 w 423310"/>
                  <a:gd name="connsiteY244" fmla="*/ 22183 h 335485"/>
                  <a:gd name="connsiteX245" fmla="*/ 269434 w 423310"/>
                  <a:gd name="connsiteY245" fmla="*/ 342 h 335485"/>
                  <a:gd name="connsiteX246" fmla="*/ 268834 w 423310"/>
                  <a:gd name="connsiteY246" fmla="*/ 0 h 335485"/>
                  <a:gd name="connsiteX247" fmla="*/ 256489 w 423310"/>
                  <a:gd name="connsiteY247" fmla="*/ 16958 h 335485"/>
                  <a:gd name="connsiteX248" fmla="*/ 203254 w 423310"/>
                  <a:gd name="connsiteY248" fmla="*/ 14988 h 335485"/>
                  <a:gd name="connsiteX249" fmla="*/ 172393 w 423310"/>
                  <a:gd name="connsiteY249" fmla="*/ 28607 h 335485"/>
                  <a:gd name="connsiteX250" fmla="*/ 172736 w 423310"/>
                  <a:gd name="connsiteY250" fmla="*/ 29377 h 335485"/>
                  <a:gd name="connsiteX251" fmla="*/ 172907 w 423310"/>
                  <a:gd name="connsiteY251" fmla="*/ 28521 h 335485"/>
                  <a:gd name="connsiteX252" fmla="*/ 155077 w 423310"/>
                  <a:gd name="connsiteY252" fmla="*/ 20642 h 335485"/>
                  <a:gd name="connsiteX253" fmla="*/ 155077 w 423310"/>
                  <a:gd name="connsiteY253" fmla="*/ 20642 h 335485"/>
                  <a:gd name="connsiteX254" fmla="*/ 155077 w 423310"/>
                  <a:gd name="connsiteY254" fmla="*/ 20642 h 335485"/>
                  <a:gd name="connsiteX255" fmla="*/ 146418 w 423310"/>
                  <a:gd name="connsiteY255" fmla="*/ 10620 h 335485"/>
                  <a:gd name="connsiteX256" fmla="*/ 146418 w 423310"/>
                  <a:gd name="connsiteY256" fmla="*/ 10620 h 335485"/>
                  <a:gd name="connsiteX257" fmla="*/ 146418 w 423310"/>
                  <a:gd name="connsiteY257" fmla="*/ 10620 h 335485"/>
                  <a:gd name="connsiteX258" fmla="*/ 133474 w 423310"/>
                  <a:gd name="connsiteY258" fmla="*/ 7623 h 335485"/>
                  <a:gd name="connsiteX259" fmla="*/ 122930 w 423310"/>
                  <a:gd name="connsiteY259" fmla="*/ 10706 h 335485"/>
                  <a:gd name="connsiteX260" fmla="*/ 122758 w 423310"/>
                  <a:gd name="connsiteY260" fmla="*/ 10706 h 335485"/>
                  <a:gd name="connsiteX261" fmla="*/ 122672 w 423310"/>
                  <a:gd name="connsiteY261" fmla="*/ 10963 h 335485"/>
                  <a:gd name="connsiteX262" fmla="*/ 118901 w 423310"/>
                  <a:gd name="connsiteY262" fmla="*/ 19357 h 335485"/>
                  <a:gd name="connsiteX263" fmla="*/ 119672 w 423310"/>
                  <a:gd name="connsiteY263" fmla="*/ 19699 h 335485"/>
                  <a:gd name="connsiteX264" fmla="*/ 119672 w 423310"/>
                  <a:gd name="connsiteY264" fmla="*/ 18843 h 335485"/>
                  <a:gd name="connsiteX265" fmla="*/ 110585 w 423310"/>
                  <a:gd name="connsiteY265" fmla="*/ 17729 h 335485"/>
                  <a:gd name="connsiteX266" fmla="*/ 108956 w 423310"/>
                  <a:gd name="connsiteY266" fmla="*/ 17729 h 335485"/>
                  <a:gd name="connsiteX267" fmla="*/ 108785 w 423310"/>
                  <a:gd name="connsiteY267" fmla="*/ 17815 h 335485"/>
                  <a:gd name="connsiteX268" fmla="*/ 108614 w 423310"/>
                  <a:gd name="connsiteY268" fmla="*/ 17815 h 335485"/>
                  <a:gd name="connsiteX269" fmla="*/ 92412 w 423310"/>
                  <a:gd name="connsiteY269" fmla="*/ 28864 h 335485"/>
                  <a:gd name="connsiteX270" fmla="*/ 92755 w 423310"/>
                  <a:gd name="connsiteY270" fmla="*/ 29635 h 335485"/>
                  <a:gd name="connsiteX271" fmla="*/ 92755 w 423310"/>
                  <a:gd name="connsiteY271" fmla="*/ 28778 h 335485"/>
                  <a:gd name="connsiteX272" fmla="*/ 87525 w 423310"/>
                  <a:gd name="connsiteY272" fmla="*/ 26294 h 335485"/>
                  <a:gd name="connsiteX273" fmla="*/ 81353 w 423310"/>
                  <a:gd name="connsiteY273" fmla="*/ 23553 h 335485"/>
                  <a:gd name="connsiteX274" fmla="*/ 79724 w 423310"/>
                  <a:gd name="connsiteY274" fmla="*/ 23725 h 335485"/>
                  <a:gd name="connsiteX275" fmla="*/ 79896 w 423310"/>
                  <a:gd name="connsiteY275" fmla="*/ 24495 h 335485"/>
                  <a:gd name="connsiteX276" fmla="*/ 79724 w 423310"/>
                  <a:gd name="connsiteY276" fmla="*/ 23725 h 335485"/>
                  <a:gd name="connsiteX277" fmla="*/ 50321 w 423310"/>
                  <a:gd name="connsiteY277" fmla="*/ 30063 h 335485"/>
                  <a:gd name="connsiteX278" fmla="*/ 50492 w 423310"/>
                  <a:gd name="connsiteY278" fmla="*/ 30919 h 335485"/>
                  <a:gd name="connsiteX279" fmla="*/ 50492 w 423310"/>
                  <a:gd name="connsiteY279" fmla="*/ 30063 h 335485"/>
                  <a:gd name="connsiteX280" fmla="*/ 44834 w 423310"/>
                  <a:gd name="connsiteY280" fmla="*/ 33660 h 335485"/>
                  <a:gd name="connsiteX281" fmla="*/ 41577 w 423310"/>
                  <a:gd name="connsiteY281" fmla="*/ 39056 h 335485"/>
                  <a:gd name="connsiteX282" fmla="*/ 41577 w 423310"/>
                  <a:gd name="connsiteY282" fmla="*/ 39056 h 335485"/>
                  <a:gd name="connsiteX283" fmla="*/ 41577 w 423310"/>
                  <a:gd name="connsiteY283" fmla="*/ 39056 h 335485"/>
                  <a:gd name="connsiteX284" fmla="*/ 34547 w 423310"/>
                  <a:gd name="connsiteY284" fmla="*/ 52674 h 335485"/>
                  <a:gd name="connsiteX285" fmla="*/ 34547 w 423310"/>
                  <a:gd name="connsiteY285" fmla="*/ 52674 h 335485"/>
                  <a:gd name="connsiteX286" fmla="*/ 34547 w 423310"/>
                  <a:gd name="connsiteY286" fmla="*/ 52845 h 335485"/>
                  <a:gd name="connsiteX287" fmla="*/ 34376 w 423310"/>
                  <a:gd name="connsiteY287" fmla="*/ 56699 h 335485"/>
                  <a:gd name="connsiteX288" fmla="*/ 36005 w 423310"/>
                  <a:gd name="connsiteY288" fmla="*/ 80082 h 335485"/>
                  <a:gd name="connsiteX289" fmla="*/ 36862 w 423310"/>
                  <a:gd name="connsiteY289" fmla="*/ 80082 h 335485"/>
                  <a:gd name="connsiteX290" fmla="*/ 36005 w 423310"/>
                  <a:gd name="connsiteY290" fmla="*/ 80082 h 335485"/>
                  <a:gd name="connsiteX291" fmla="*/ 35576 w 423310"/>
                  <a:gd name="connsiteY291" fmla="*/ 82737 h 335485"/>
                  <a:gd name="connsiteX292" fmla="*/ 34033 w 423310"/>
                  <a:gd name="connsiteY292" fmla="*/ 84107 h 335485"/>
                  <a:gd name="connsiteX293" fmla="*/ 34033 w 423310"/>
                  <a:gd name="connsiteY293" fmla="*/ 84107 h 335485"/>
                  <a:gd name="connsiteX294" fmla="*/ 34033 w 423310"/>
                  <a:gd name="connsiteY294" fmla="*/ 84107 h 335485"/>
                  <a:gd name="connsiteX295" fmla="*/ 14402 w 423310"/>
                  <a:gd name="connsiteY295" fmla="*/ 90102 h 335485"/>
                  <a:gd name="connsiteX296" fmla="*/ 14230 w 423310"/>
                  <a:gd name="connsiteY296" fmla="*/ 90102 h 335485"/>
                  <a:gd name="connsiteX297" fmla="*/ 14145 w 423310"/>
                  <a:gd name="connsiteY297" fmla="*/ 90359 h 335485"/>
                  <a:gd name="connsiteX298" fmla="*/ 257 w 423310"/>
                  <a:gd name="connsiteY298" fmla="*/ 114255 h 335485"/>
                  <a:gd name="connsiteX299" fmla="*/ 0 w 423310"/>
                  <a:gd name="connsiteY299" fmla="*/ 114598 h 335485"/>
                  <a:gd name="connsiteX300" fmla="*/ 171 w 423310"/>
                  <a:gd name="connsiteY300" fmla="*/ 115026 h 335485"/>
                  <a:gd name="connsiteX301" fmla="*/ 12173 w 423310"/>
                  <a:gd name="connsiteY301" fmla="*/ 136096 h 335485"/>
                  <a:gd name="connsiteX302" fmla="*/ 12430 w 423310"/>
                  <a:gd name="connsiteY302" fmla="*/ 136438 h 335485"/>
                  <a:gd name="connsiteX303" fmla="*/ 12859 w 423310"/>
                  <a:gd name="connsiteY303" fmla="*/ 136438 h 335485"/>
                  <a:gd name="connsiteX304" fmla="*/ 29318 w 423310"/>
                  <a:gd name="connsiteY304" fmla="*/ 137123 h 335485"/>
                  <a:gd name="connsiteX305" fmla="*/ 29318 w 423310"/>
                  <a:gd name="connsiteY305" fmla="*/ 136267 h 335485"/>
                  <a:gd name="connsiteX306" fmla="*/ 28632 w 423310"/>
                  <a:gd name="connsiteY306" fmla="*/ 136438 h 335485"/>
                  <a:gd name="connsiteX307" fmla="*/ 30861 w 423310"/>
                  <a:gd name="connsiteY307" fmla="*/ 148601 h 335485"/>
                  <a:gd name="connsiteX308" fmla="*/ 30861 w 423310"/>
                  <a:gd name="connsiteY308" fmla="*/ 149114 h 335485"/>
                  <a:gd name="connsiteX309" fmla="*/ 31461 w 423310"/>
                  <a:gd name="connsiteY309" fmla="*/ 149285 h 335485"/>
                  <a:gd name="connsiteX310" fmla="*/ 52121 w 423310"/>
                  <a:gd name="connsiteY310" fmla="*/ 156737 h 335485"/>
                  <a:gd name="connsiteX311" fmla="*/ 52121 w 423310"/>
                  <a:gd name="connsiteY311" fmla="*/ 156737 h 335485"/>
                  <a:gd name="connsiteX312" fmla="*/ 52121 w 423310"/>
                  <a:gd name="connsiteY312" fmla="*/ 156737 h 335485"/>
                  <a:gd name="connsiteX313" fmla="*/ 79210 w 423310"/>
                  <a:gd name="connsiteY313" fmla="*/ 187057 h 335485"/>
                  <a:gd name="connsiteX314" fmla="*/ 79810 w 423310"/>
                  <a:gd name="connsiteY314" fmla="*/ 186457 h 335485"/>
                  <a:gd name="connsiteX315" fmla="*/ 79124 w 423310"/>
                  <a:gd name="connsiteY315" fmla="*/ 186971 h 335485"/>
                  <a:gd name="connsiteX316" fmla="*/ 81782 w 423310"/>
                  <a:gd name="connsiteY316" fmla="*/ 190311 h 335485"/>
                  <a:gd name="connsiteX317" fmla="*/ 82467 w 423310"/>
                  <a:gd name="connsiteY317" fmla="*/ 189797 h 335485"/>
                  <a:gd name="connsiteX318" fmla="*/ 81782 w 423310"/>
                  <a:gd name="connsiteY318" fmla="*/ 189284 h 335485"/>
                  <a:gd name="connsiteX319" fmla="*/ 68323 w 423310"/>
                  <a:gd name="connsiteY319" fmla="*/ 206328 h 335485"/>
                  <a:gd name="connsiteX320" fmla="*/ 69094 w 423310"/>
                  <a:gd name="connsiteY320" fmla="*/ 206584 h 335485"/>
                  <a:gd name="connsiteX321" fmla="*/ 68323 w 423310"/>
                  <a:gd name="connsiteY321" fmla="*/ 206328 h 335485"/>
                  <a:gd name="connsiteX322" fmla="*/ 62579 w 423310"/>
                  <a:gd name="connsiteY322" fmla="*/ 222515 h 335485"/>
                  <a:gd name="connsiteX323" fmla="*/ 63351 w 423310"/>
                  <a:gd name="connsiteY323" fmla="*/ 222772 h 335485"/>
                  <a:gd name="connsiteX324" fmla="*/ 62579 w 423310"/>
                  <a:gd name="connsiteY324" fmla="*/ 222515 h 335485"/>
                  <a:gd name="connsiteX325" fmla="*/ 62151 w 423310"/>
                  <a:gd name="connsiteY325" fmla="*/ 225256 h 335485"/>
                  <a:gd name="connsiteX326" fmla="*/ 65151 w 423310"/>
                  <a:gd name="connsiteY326" fmla="*/ 235020 h 335485"/>
                  <a:gd name="connsiteX327" fmla="*/ 65322 w 423310"/>
                  <a:gd name="connsiteY327" fmla="*/ 235448 h 335485"/>
                  <a:gd name="connsiteX328" fmla="*/ 65837 w 423310"/>
                  <a:gd name="connsiteY328" fmla="*/ 235448 h 335485"/>
                  <a:gd name="connsiteX329" fmla="*/ 73552 w 423310"/>
                  <a:gd name="connsiteY329" fmla="*/ 235876 h 335485"/>
                  <a:gd name="connsiteX330" fmla="*/ 79038 w 423310"/>
                  <a:gd name="connsiteY330" fmla="*/ 238960 h 335485"/>
                  <a:gd name="connsiteX331" fmla="*/ 79038 w 423310"/>
                  <a:gd name="connsiteY331" fmla="*/ 238960 h 335485"/>
                  <a:gd name="connsiteX332" fmla="*/ 79038 w 423310"/>
                  <a:gd name="connsiteY332" fmla="*/ 238960 h 335485"/>
                  <a:gd name="connsiteX333" fmla="*/ 97726 w 423310"/>
                  <a:gd name="connsiteY333" fmla="*/ 266196 h 335485"/>
                  <a:gd name="connsiteX334" fmla="*/ 98412 w 423310"/>
                  <a:gd name="connsiteY334" fmla="*/ 265768 h 335485"/>
                  <a:gd name="connsiteX335" fmla="*/ 97726 w 423310"/>
                  <a:gd name="connsiteY335" fmla="*/ 266196 h 335485"/>
                  <a:gd name="connsiteX336" fmla="*/ 113671 w 423310"/>
                  <a:gd name="connsiteY336" fmla="*/ 278957 h 335485"/>
                  <a:gd name="connsiteX337" fmla="*/ 113671 w 423310"/>
                  <a:gd name="connsiteY337" fmla="*/ 278957 h 335485"/>
                  <a:gd name="connsiteX338" fmla="*/ 113671 w 423310"/>
                  <a:gd name="connsiteY338" fmla="*/ 278957 h 335485"/>
                  <a:gd name="connsiteX339" fmla="*/ 119586 w 423310"/>
                  <a:gd name="connsiteY339" fmla="*/ 286323 h 335485"/>
                  <a:gd name="connsiteX340" fmla="*/ 120272 w 423310"/>
                  <a:gd name="connsiteY340" fmla="*/ 285895 h 335485"/>
                  <a:gd name="connsiteX341" fmla="*/ 119501 w 423310"/>
                  <a:gd name="connsiteY341" fmla="*/ 286323 h 335485"/>
                  <a:gd name="connsiteX342" fmla="*/ 148904 w 423310"/>
                  <a:gd name="connsiteY342" fmla="*/ 332916 h 335485"/>
                  <a:gd name="connsiteX343" fmla="*/ 149161 w 423310"/>
                  <a:gd name="connsiteY343" fmla="*/ 333344 h 335485"/>
                  <a:gd name="connsiteX344" fmla="*/ 149676 w 423310"/>
                  <a:gd name="connsiteY344" fmla="*/ 333344 h 335485"/>
                  <a:gd name="connsiteX345" fmla="*/ 193481 w 423310"/>
                  <a:gd name="connsiteY345" fmla="*/ 327863 h 335485"/>
                  <a:gd name="connsiteX346" fmla="*/ 193481 w 423310"/>
                  <a:gd name="connsiteY346" fmla="*/ 327006 h 335485"/>
                  <a:gd name="connsiteX347" fmla="*/ 193224 w 423310"/>
                  <a:gd name="connsiteY347" fmla="*/ 327863 h 335485"/>
                  <a:gd name="connsiteX348" fmla="*/ 211741 w 423310"/>
                  <a:gd name="connsiteY348" fmla="*/ 335314 h 335485"/>
                  <a:gd name="connsiteX349" fmla="*/ 212341 w 423310"/>
                  <a:gd name="connsiteY349" fmla="*/ 335485 h 335485"/>
                  <a:gd name="connsiteX350" fmla="*/ 212684 w 423310"/>
                  <a:gd name="connsiteY350" fmla="*/ 335057 h 335485"/>
                  <a:gd name="connsiteX351" fmla="*/ 231543 w 423310"/>
                  <a:gd name="connsiteY351" fmla="*/ 306108 h 335485"/>
                  <a:gd name="connsiteX352" fmla="*/ 231543 w 423310"/>
                  <a:gd name="connsiteY352" fmla="*/ 306108 h 335485"/>
                  <a:gd name="connsiteX353" fmla="*/ 231543 w 423310"/>
                  <a:gd name="connsiteY353" fmla="*/ 306108 h 335485"/>
                  <a:gd name="connsiteX354" fmla="*/ 237801 w 423310"/>
                  <a:gd name="connsiteY354" fmla="*/ 302425 h 335485"/>
                  <a:gd name="connsiteX355" fmla="*/ 245174 w 423310"/>
                  <a:gd name="connsiteY355" fmla="*/ 298228 h 335485"/>
                  <a:gd name="connsiteX356" fmla="*/ 244488 w 423310"/>
                  <a:gd name="connsiteY356" fmla="*/ 297800 h 335485"/>
                  <a:gd name="connsiteX357" fmla="*/ 245174 w 423310"/>
                  <a:gd name="connsiteY357" fmla="*/ 298314 h 335485"/>
                  <a:gd name="connsiteX358" fmla="*/ 254175 w 423310"/>
                  <a:gd name="connsiteY358" fmla="*/ 285381 h 335485"/>
                  <a:gd name="connsiteX359" fmla="*/ 253489 w 423310"/>
                  <a:gd name="connsiteY359" fmla="*/ 284953 h 335485"/>
                  <a:gd name="connsiteX360" fmla="*/ 254003 w 423310"/>
                  <a:gd name="connsiteY360" fmla="*/ 285638 h 335485"/>
                  <a:gd name="connsiteX361" fmla="*/ 255204 w 423310"/>
                  <a:gd name="connsiteY361" fmla="*/ 285381 h 335485"/>
                  <a:gd name="connsiteX362" fmla="*/ 263176 w 423310"/>
                  <a:gd name="connsiteY362" fmla="*/ 287180 h 335485"/>
                  <a:gd name="connsiteX363" fmla="*/ 271834 w 423310"/>
                  <a:gd name="connsiteY363" fmla="*/ 289064 h 335485"/>
                  <a:gd name="connsiteX364" fmla="*/ 275092 w 423310"/>
                  <a:gd name="connsiteY364" fmla="*/ 287436 h 335485"/>
                  <a:gd name="connsiteX365" fmla="*/ 274320 w 423310"/>
                  <a:gd name="connsiteY365" fmla="*/ 287094 h 335485"/>
                  <a:gd name="connsiteX366" fmla="*/ 275006 w 423310"/>
                  <a:gd name="connsiteY366" fmla="*/ 287522 h 335485"/>
                  <a:gd name="connsiteX367" fmla="*/ 280321 w 423310"/>
                  <a:gd name="connsiteY367" fmla="*/ 278872 h 335485"/>
                  <a:gd name="connsiteX368" fmla="*/ 286407 w 423310"/>
                  <a:gd name="connsiteY368" fmla="*/ 270992 h 335485"/>
                  <a:gd name="connsiteX369" fmla="*/ 285979 w 423310"/>
                  <a:gd name="connsiteY369" fmla="*/ 270307 h 335485"/>
                  <a:gd name="connsiteX370" fmla="*/ 285807 w 423310"/>
                  <a:gd name="connsiteY370" fmla="*/ 271078 h 335485"/>
                  <a:gd name="connsiteX371" fmla="*/ 297294 w 423310"/>
                  <a:gd name="connsiteY371" fmla="*/ 271848 h 335485"/>
                  <a:gd name="connsiteX372" fmla="*/ 304924 w 423310"/>
                  <a:gd name="connsiteY372" fmla="*/ 271592 h 335485"/>
                  <a:gd name="connsiteX373" fmla="*/ 304924 w 423310"/>
                  <a:gd name="connsiteY373" fmla="*/ 270735 h 335485"/>
                  <a:gd name="connsiteX374" fmla="*/ 304581 w 423310"/>
                  <a:gd name="connsiteY374" fmla="*/ 271506 h 335485"/>
                  <a:gd name="connsiteX375" fmla="*/ 308096 w 423310"/>
                  <a:gd name="connsiteY375" fmla="*/ 276645 h 335485"/>
                  <a:gd name="connsiteX376" fmla="*/ 307324 w 423310"/>
                  <a:gd name="connsiteY376" fmla="*/ 281612 h 335485"/>
                  <a:gd name="connsiteX377" fmla="*/ 306467 w 423310"/>
                  <a:gd name="connsiteY377" fmla="*/ 285295 h 335485"/>
                  <a:gd name="connsiteX378" fmla="*/ 306639 w 423310"/>
                  <a:gd name="connsiteY378" fmla="*/ 285981 h 335485"/>
                  <a:gd name="connsiteX379" fmla="*/ 307581 w 423310"/>
                  <a:gd name="connsiteY379" fmla="*/ 286494 h 335485"/>
                  <a:gd name="connsiteX380" fmla="*/ 308010 w 423310"/>
                  <a:gd name="connsiteY380" fmla="*/ 286494 h 335485"/>
                  <a:gd name="connsiteX381" fmla="*/ 325069 w 423310"/>
                  <a:gd name="connsiteY381" fmla="*/ 281441 h 335485"/>
                  <a:gd name="connsiteX382" fmla="*/ 325326 w 423310"/>
                  <a:gd name="connsiteY382" fmla="*/ 281441 h 335485"/>
                  <a:gd name="connsiteX383" fmla="*/ 325498 w 423310"/>
                  <a:gd name="connsiteY383" fmla="*/ 281184 h 335485"/>
                  <a:gd name="connsiteX384" fmla="*/ 347701 w 423310"/>
                  <a:gd name="connsiteY384" fmla="*/ 258744 h 335485"/>
                  <a:gd name="connsiteX385" fmla="*/ 347272 w 423310"/>
                  <a:gd name="connsiteY385" fmla="*/ 258059 h 335485"/>
                  <a:gd name="connsiteX386" fmla="*/ 346672 w 423310"/>
                  <a:gd name="connsiteY386" fmla="*/ 258659 h 335485"/>
                  <a:gd name="connsiteX387" fmla="*/ 381133 w 423310"/>
                  <a:gd name="connsiteY387" fmla="*/ 290006 h 335485"/>
                  <a:gd name="connsiteX388" fmla="*/ 381648 w 423310"/>
                  <a:gd name="connsiteY388" fmla="*/ 289235 h 335485"/>
                  <a:gd name="connsiteX389" fmla="*/ 392364 w 423310"/>
                  <a:gd name="connsiteY389" fmla="*/ 275103 h 335485"/>
                  <a:gd name="connsiteX390" fmla="*/ 401622 w 423310"/>
                  <a:gd name="connsiteY390" fmla="*/ 265596 h 335485"/>
                  <a:gd name="connsiteX391" fmla="*/ 402393 w 423310"/>
                  <a:gd name="connsiteY391" fmla="*/ 265254 h 335485"/>
                  <a:gd name="connsiteX392" fmla="*/ 401965 w 423310"/>
                  <a:gd name="connsiteY392" fmla="*/ 264483 h 335485"/>
                  <a:gd name="connsiteX393" fmla="*/ 384905 w 423310"/>
                  <a:gd name="connsiteY393" fmla="*/ 248723 h 335485"/>
                  <a:gd name="connsiteX394" fmla="*/ 375219 w 423310"/>
                  <a:gd name="connsiteY394" fmla="*/ 241529 h 335485"/>
                  <a:gd name="connsiteX395" fmla="*/ 372046 w 423310"/>
                  <a:gd name="connsiteY395" fmla="*/ 239045 h 335485"/>
                  <a:gd name="connsiteX396" fmla="*/ 371189 w 423310"/>
                  <a:gd name="connsiteY396" fmla="*/ 238274 h 335485"/>
                  <a:gd name="connsiteX397" fmla="*/ 371018 w 423310"/>
                  <a:gd name="connsiteY397" fmla="*/ 238103 h 335485"/>
                  <a:gd name="connsiteX398" fmla="*/ 371018 w 423310"/>
                  <a:gd name="connsiteY398" fmla="*/ 238103 h 335485"/>
                  <a:gd name="connsiteX399" fmla="*/ 370589 w 423310"/>
                  <a:gd name="connsiteY399" fmla="*/ 238274 h 335485"/>
                  <a:gd name="connsiteX400" fmla="*/ 371018 w 423310"/>
                  <a:gd name="connsiteY400" fmla="*/ 238274 h 335485"/>
                  <a:gd name="connsiteX401" fmla="*/ 371018 w 423310"/>
                  <a:gd name="connsiteY401" fmla="*/ 238103 h 335485"/>
                  <a:gd name="connsiteX402" fmla="*/ 370589 w 423310"/>
                  <a:gd name="connsiteY402" fmla="*/ 238274 h 335485"/>
                  <a:gd name="connsiteX403" fmla="*/ 371018 w 423310"/>
                  <a:gd name="connsiteY403" fmla="*/ 238274 h 335485"/>
                  <a:gd name="connsiteX404" fmla="*/ 361588 w 423310"/>
                  <a:gd name="connsiteY404" fmla="*/ 225684 h 335485"/>
                  <a:gd name="connsiteX405" fmla="*/ 356359 w 423310"/>
                  <a:gd name="connsiteY405" fmla="*/ 222087 h 335485"/>
                  <a:gd name="connsiteX406" fmla="*/ 354730 w 423310"/>
                  <a:gd name="connsiteY406" fmla="*/ 221059 h 335485"/>
                  <a:gd name="connsiteX407" fmla="*/ 354387 w 423310"/>
                  <a:gd name="connsiteY407" fmla="*/ 220802 h 335485"/>
                  <a:gd name="connsiteX408" fmla="*/ 354387 w 423310"/>
                  <a:gd name="connsiteY408" fmla="*/ 220802 h 335485"/>
                  <a:gd name="connsiteX409" fmla="*/ 353873 w 423310"/>
                  <a:gd name="connsiteY409" fmla="*/ 221145 h 335485"/>
                  <a:gd name="connsiteX410" fmla="*/ 354473 w 423310"/>
                  <a:gd name="connsiteY410" fmla="*/ 221145 h 335485"/>
                  <a:gd name="connsiteX411" fmla="*/ 354473 w 423310"/>
                  <a:gd name="connsiteY411" fmla="*/ 220802 h 335485"/>
                  <a:gd name="connsiteX412" fmla="*/ 353873 w 423310"/>
                  <a:gd name="connsiteY412" fmla="*/ 221145 h 335485"/>
                  <a:gd name="connsiteX413" fmla="*/ 354473 w 423310"/>
                  <a:gd name="connsiteY413" fmla="*/ 221145 h 335485"/>
                  <a:gd name="connsiteX414" fmla="*/ 353787 w 423310"/>
                  <a:gd name="connsiteY414" fmla="*/ 221145 h 335485"/>
                  <a:gd name="connsiteX415" fmla="*/ 354216 w 423310"/>
                  <a:gd name="connsiteY415" fmla="*/ 221744 h 335485"/>
                  <a:gd name="connsiteX416" fmla="*/ 354473 w 423310"/>
                  <a:gd name="connsiteY416" fmla="*/ 221145 h 335485"/>
                  <a:gd name="connsiteX417" fmla="*/ 353787 w 423310"/>
                  <a:gd name="connsiteY417" fmla="*/ 221145 h 335485"/>
                  <a:gd name="connsiteX418" fmla="*/ 354216 w 423310"/>
                  <a:gd name="connsiteY418" fmla="*/ 221744 h 335485"/>
                  <a:gd name="connsiteX419" fmla="*/ 354216 w 423310"/>
                  <a:gd name="connsiteY419" fmla="*/ 221744 h 335485"/>
                  <a:gd name="connsiteX420" fmla="*/ 354216 w 423310"/>
                  <a:gd name="connsiteY420" fmla="*/ 221744 h 335485"/>
                  <a:gd name="connsiteX421" fmla="*/ 354473 w 423310"/>
                  <a:gd name="connsiteY421" fmla="*/ 221487 h 335485"/>
                  <a:gd name="connsiteX422" fmla="*/ 354730 w 423310"/>
                  <a:gd name="connsiteY422" fmla="*/ 220802 h 335485"/>
                  <a:gd name="connsiteX423" fmla="*/ 354130 w 423310"/>
                  <a:gd name="connsiteY423" fmla="*/ 219945 h 335485"/>
                  <a:gd name="connsiteX424" fmla="*/ 353701 w 423310"/>
                  <a:gd name="connsiteY424" fmla="*/ 219945 h 335485"/>
                  <a:gd name="connsiteX425" fmla="*/ 350187 w 423310"/>
                  <a:gd name="connsiteY425" fmla="*/ 220802 h 335485"/>
                  <a:gd name="connsiteX426" fmla="*/ 329870 w 423310"/>
                  <a:gd name="connsiteY426" fmla="*/ 226112 h 335485"/>
                  <a:gd name="connsiteX427" fmla="*/ 329870 w 423310"/>
                  <a:gd name="connsiteY427" fmla="*/ 226969 h 335485"/>
                  <a:gd name="connsiteX428" fmla="*/ 330127 w 423310"/>
                  <a:gd name="connsiteY428" fmla="*/ 226198 h 335485"/>
                  <a:gd name="connsiteX429" fmla="*/ 329098 w 423310"/>
                  <a:gd name="connsiteY429" fmla="*/ 226198 h 335485"/>
                  <a:gd name="connsiteX430" fmla="*/ 322926 w 423310"/>
                  <a:gd name="connsiteY430" fmla="*/ 228596 h 335485"/>
                  <a:gd name="connsiteX431" fmla="*/ 319326 w 423310"/>
                  <a:gd name="connsiteY431" fmla="*/ 232108 h 335485"/>
                  <a:gd name="connsiteX432" fmla="*/ 320097 w 423310"/>
                  <a:gd name="connsiteY432" fmla="*/ 232450 h 335485"/>
                  <a:gd name="connsiteX433" fmla="*/ 320354 w 423310"/>
                  <a:gd name="connsiteY433" fmla="*/ 231679 h 335485"/>
                  <a:gd name="connsiteX434" fmla="*/ 311439 w 423310"/>
                  <a:gd name="connsiteY434" fmla="*/ 228682 h 335485"/>
                  <a:gd name="connsiteX435" fmla="*/ 308096 w 423310"/>
                  <a:gd name="connsiteY435" fmla="*/ 227482 h 335485"/>
                  <a:gd name="connsiteX436" fmla="*/ 307238 w 423310"/>
                  <a:gd name="connsiteY436" fmla="*/ 227054 h 335485"/>
                  <a:gd name="connsiteX437" fmla="*/ 307153 w 423310"/>
                  <a:gd name="connsiteY437" fmla="*/ 227054 h 335485"/>
                  <a:gd name="connsiteX438" fmla="*/ 306724 w 423310"/>
                  <a:gd name="connsiteY438" fmla="*/ 227311 h 335485"/>
                  <a:gd name="connsiteX439" fmla="*/ 307238 w 423310"/>
                  <a:gd name="connsiteY439" fmla="*/ 227311 h 335485"/>
                  <a:gd name="connsiteX440" fmla="*/ 307238 w 423310"/>
                  <a:gd name="connsiteY440" fmla="*/ 226969 h 335485"/>
                  <a:gd name="connsiteX441" fmla="*/ 306724 w 423310"/>
                  <a:gd name="connsiteY441" fmla="*/ 227311 h 335485"/>
                  <a:gd name="connsiteX442" fmla="*/ 307238 w 423310"/>
                  <a:gd name="connsiteY442" fmla="*/ 227311 h 335485"/>
                  <a:gd name="connsiteX443" fmla="*/ 306724 w 423310"/>
                  <a:gd name="connsiteY443" fmla="*/ 227311 h 335485"/>
                  <a:gd name="connsiteX444" fmla="*/ 306981 w 423310"/>
                  <a:gd name="connsiteY444" fmla="*/ 227825 h 335485"/>
                  <a:gd name="connsiteX445" fmla="*/ 307238 w 423310"/>
                  <a:gd name="connsiteY445" fmla="*/ 227311 h 335485"/>
                  <a:gd name="connsiteX446" fmla="*/ 306724 w 423310"/>
                  <a:gd name="connsiteY446" fmla="*/ 227311 h 335485"/>
                  <a:gd name="connsiteX447" fmla="*/ 306981 w 423310"/>
                  <a:gd name="connsiteY447" fmla="*/ 227825 h 335485"/>
                  <a:gd name="connsiteX448" fmla="*/ 307238 w 423310"/>
                  <a:gd name="connsiteY448" fmla="*/ 227825 h 335485"/>
                  <a:gd name="connsiteX449" fmla="*/ 342214 w 423310"/>
                  <a:gd name="connsiteY449" fmla="*/ 219346 h 335485"/>
                  <a:gd name="connsiteX450" fmla="*/ 341957 w 423310"/>
                  <a:gd name="connsiteY450" fmla="*/ 218575 h 335485"/>
                  <a:gd name="connsiteX451" fmla="*/ 342214 w 423310"/>
                  <a:gd name="connsiteY451" fmla="*/ 219346 h 335485"/>
                  <a:gd name="connsiteX452" fmla="*/ 360217 w 423310"/>
                  <a:gd name="connsiteY452" fmla="*/ 213779 h 335485"/>
                  <a:gd name="connsiteX453" fmla="*/ 361245 w 423310"/>
                  <a:gd name="connsiteY453" fmla="*/ 213779 h 335485"/>
                  <a:gd name="connsiteX454" fmla="*/ 367932 w 423310"/>
                  <a:gd name="connsiteY454" fmla="*/ 217462 h 335485"/>
                  <a:gd name="connsiteX455" fmla="*/ 368532 w 423310"/>
                  <a:gd name="connsiteY455" fmla="*/ 216862 h 335485"/>
                  <a:gd name="connsiteX456" fmla="*/ 367932 w 423310"/>
                  <a:gd name="connsiteY456" fmla="*/ 217462 h 335485"/>
                  <a:gd name="connsiteX457" fmla="*/ 390220 w 423310"/>
                  <a:gd name="connsiteY457" fmla="*/ 239730 h 335485"/>
                  <a:gd name="connsiteX458" fmla="*/ 390820 w 423310"/>
                  <a:gd name="connsiteY458" fmla="*/ 239131 h 335485"/>
                  <a:gd name="connsiteX459" fmla="*/ 390220 w 423310"/>
                  <a:gd name="connsiteY459" fmla="*/ 239730 h 335485"/>
                  <a:gd name="connsiteX460" fmla="*/ 400079 w 423310"/>
                  <a:gd name="connsiteY460" fmla="*/ 243242 h 335485"/>
                  <a:gd name="connsiteX461" fmla="*/ 422024 w 423310"/>
                  <a:gd name="connsiteY461" fmla="*/ 245383 h 335485"/>
                  <a:gd name="connsiteX462" fmla="*/ 423310 w 423310"/>
                  <a:gd name="connsiteY462" fmla="*/ 245383 h 335485"/>
                  <a:gd name="connsiteX463" fmla="*/ 422882 w 423310"/>
                  <a:gd name="connsiteY463" fmla="*/ 244270 h 335485"/>
                  <a:gd name="connsiteX464" fmla="*/ 410880 w 423310"/>
                  <a:gd name="connsiteY464" fmla="*/ 220631 h 335485"/>
                  <a:gd name="connsiteX465" fmla="*/ 410880 w 423310"/>
                  <a:gd name="connsiteY465" fmla="*/ 220631 h 335485"/>
                  <a:gd name="connsiteX466" fmla="*/ 366474 w 423310"/>
                  <a:gd name="connsiteY466" fmla="*/ 137466 h 335485"/>
                  <a:gd name="connsiteX467" fmla="*/ 365789 w 423310"/>
                  <a:gd name="connsiteY467" fmla="*/ 137894 h 335485"/>
                  <a:gd name="connsiteX468" fmla="*/ 366560 w 423310"/>
                  <a:gd name="connsiteY468" fmla="*/ 137552 h 335485"/>
                  <a:gd name="connsiteX469" fmla="*/ 364931 w 423310"/>
                  <a:gd name="connsiteY469" fmla="*/ 132927 h 335485"/>
                  <a:gd name="connsiteX470" fmla="*/ 365789 w 423310"/>
                  <a:gd name="connsiteY470" fmla="*/ 131042 h 335485"/>
                  <a:gd name="connsiteX471" fmla="*/ 365189 w 423310"/>
                  <a:gd name="connsiteY471" fmla="*/ 130443 h 335485"/>
                  <a:gd name="connsiteX472" fmla="*/ 365703 w 423310"/>
                  <a:gd name="connsiteY472" fmla="*/ 131042 h 335485"/>
                  <a:gd name="connsiteX473" fmla="*/ 384048 w 423310"/>
                  <a:gd name="connsiteY473" fmla="*/ 118452 h 335485"/>
                  <a:gd name="connsiteX474" fmla="*/ 384991 w 423310"/>
                  <a:gd name="connsiteY474" fmla="*/ 117681 h 335485"/>
                  <a:gd name="connsiteX475" fmla="*/ 383962 w 423310"/>
                  <a:gd name="connsiteY475" fmla="*/ 117081 h 335485"/>
                  <a:gd name="connsiteX476" fmla="*/ 371532 w 423310"/>
                  <a:gd name="connsiteY476" fmla="*/ 110144 h 335485"/>
                  <a:gd name="connsiteX477" fmla="*/ 371532 w 423310"/>
                  <a:gd name="connsiteY477" fmla="*/ 110144 h 335485"/>
                  <a:gd name="connsiteX478" fmla="*/ 371532 w 423310"/>
                  <a:gd name="connsiteY478" fmla="*/ 110144 h 335485"/>
                  <a:gd name="connsiteX479" fmla="*/ 368275 w 423310"/>
                  <a:gd name="connsiteY479" fmla="*/ 109202 h 335485"/>
                  <a:gd name="connsiteX480" fmla="*/ 364760 w 423310"/>
                  <a:gd name="connsiteY480" fmla="*/ 107403 h 335485"/>
                  <a:gd name="connsiteX481" fmla="*/ 364760 w 423310"/>
                  <a:gd name="connsiteY481" fmla="*/ 107403 h 335485"/>
                  <a:gd name="connsiteX482" fmla="*/ 364760 w 423310"/>
                  <a:gd name="connsiteY482" fmla="*/ 107403 h 335485"/>
                  <a:gd name="connsiteX483" fmla="*/ 364074 w 423310"/>
                  <a:gd name="connsiteY483" fmla="*/ 107832 h 335485"/>
                  <a:gd name="connsiteX484" fmla="*/ 364074 w 423310"/>
                  <a:gd name="connsiteY484" fmla="*/ 107832 h 335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Lst>
                <a:rect l="l" t="t" r="r" b="b"/>
                <a:pathLst>
                  <a:path w="423310" h="335485">
                    <a:moveTo>
                      <a:pt x="363131" y="106889"/>
                    </a:moveTo>
                    <a:lnTo>
                      <a:pt x="362360" y="107232"/>
                    </a:lnTo>
                    <a:cubicBezTo>
                      <a:pt x="363131" y="108602"/>
                      <a:pt x="365017" y="109202"/>
                      <a:pt x="366817" y="109887"/>
                    </a:cubicBezTo>
                    <a:cubicBezTo>
                      <a:pt x="368618" y="110487"/>
                      <a:pt x="370246" y="110915"/>
                      <a:pt x="370246" y="110915"/>
                    </a:cubicBezTo>
                    <a:lnTo>
                      <a:pt x="370418" y="110144"/>
                    </a:lnTo>
                    <a:lnTo>
                      <a:pt x="370075" y="110915"/>
                    </a:lnTo>
                    <a:cubicBezTo>
                      <a:pt x="374361" y="112542"/>
                      <a:pt x="378219" y="115197"/>
                      <a:pt x="382162" y="117681"/>
                    </a:cubicBezTo>
                    <a:lnTo>
                      <a:pt x="382591" y="116996"/>
                    </a:lnTo>
                    <a:lnTo>
                      <a:pt x="382076" y="116311"/>
                    </a:lnTo>
                    <a:cubicBezTo>
                      <a:pt x="376419" y="120936"/>
                      <a:pt x="369561" y="124019"/>
                      <a:pt x="363731" y="128901"/>
                    </a:cubicBezTo>
                    <a:lnTo>
                      <a:pt x="363731" y="128901"/>
                    </a:lnTo>
                    <a:cubicBezTo>
                      <a:pt x="362702" y="129758"/>
                      <a:pt x="362360" y="130956"/>
                      <a:pt x="362360" y="132070"/>
                    </a:cubicBezTo>
                    <a:cubicBezTo>
                      <a:pt x="362360" y="134040"/>
                      <a:pt x="363474" y="136010"/>
                      <a:pt x="364074" y="137380"/>
                    </a:cubicBezTo>
                    <a:lnTo>
                      <a:pt x="364074" y="137380"/>
                    </a:lnTo>
                    <a:cubicBezTo>
                      <a:pt x="364074" y="137380"/>
                      <a:pt x="364074" y="137380"/>
                      <a:pt x="364074" y="137380"/>
                    </a:cubicBezTo>
                    <a:cubicBezTo>
                      <a:pt x="378905" y="165131"/>
                      <a:pt x="393735" y="192795"/>
                      <a:pt x="408480" y="220545"/>
                    </a:cubicBezTo>
                    <a:lnTo>
                      <a:pt x="409251" y="220117"/>
                    </a:lnTo>
                    <a:lnTo>
                      <a:pt x="408480" y="220459"/>
                    </a:lnTo>
                    <a:cubicBezTo>
                      <a:pt x="412509" y="228339"/>
                      <a:pt x="417481" y="235705"/>
                      <a:pt x="420395" y="243927"/>
                    </a:cubicBezTo>
                    <a:lnTo>
                      <a:pt x="421167" y="243670"/>
                    </a:lnTo>
                    <a:lnTo>
                      <a:pt x="421167" y="242814"/>
                    </a:lnTo>
                    <a:cubicBezTo>
                      <a:pt x="413880" y="242385"/>
                      <a:pt x="406594" y="241443"/>
                      <a:pt x="399307" y="240673"/>
                    </a:cubicBezTo>
                    <a:cubicBezTo>
                      <a:pt x="395964" y="240330"/>
                      <a:pt x="392621" y="239816"/>
                      <a:pt x="390478" y="237675"/>
                    </a:cubicBezTo>
                    <a:lnTo>
                      <a:pt x="390478" y="237675"/>
                    </a:lnTo>
                    <a:cubicBezTo>
                      <a:pt x="390478" y="237675"/>
                      <a:pt x="390478" y="237675"/>
                      <a:pt x="390478" y="237675"/>
                    </a:cubicBezTo>
                    <a:cubicBezTo>
                      <a:pt x="382934" y="230480"/>
                      <a:pt x="375733" y="222772"/>
                      <a:pt x="368189" y="215492"/>
                    </a:cubicBezTo>
                    <a:lnTo>
                      <a:pt x="368189" y="215492"/>
                    </a:lnTo>
                    <a:cubicBezTo>
                      <a:pt x="368189" y="215492"/>
                      <a:pt x="368189" y="215492"/>
                      <a:pt x="368189" y="215492"/>
                    </a:cubicBezTo>
                    <a:cubicBezTo>
                      <a:pt x="366217" y="213693"/>
                      <a:pt x="363646" y="211381"/>
                      <a:pt x="360388" y="211295"/>
                    </a:cubicBezTo>
                    <a:lnTo>
                      <a:pt x="359016" y="211466"/>
                    </a:lnTo>
                    <a:lnTo>
                      <a:pt x="359188" y="212237"/>
                    </a:lnTo>
                    <a:lnTo>
                      <a:pt x="359016" y="211381"/>
                    </a:lnTo>
                    <a:cubicBezTo>
                      <a:pt x="352758" y="212665"/>
                      <a:pt x="346843" y="215149"/>
                      <a:pt x="340929" y="216948"/>
                    </a:cubicBezTo>
                    <a:lnTo>
                      <a:pt x="340929" y="216948"/>
                    </a:lnTo>
                    <a:cubicBezTo>
                      <a:pt x="340929" y="216948"/>
                      <a:pt x="340929" y="216948"/>
                      <a:pt x="340929" y="216948"/>
                    </a:cubicBezTo>
                    <a:cubicBezTo>
                      <a:pt x="329698" y="220802"/>
                      <a:pt x="317954" y="222943"/>
                      <a:pt x="306210" y="225256"/>
                    </a:cubicBezTo>
                    <a:lnTo>
                      <a:pt x="305438" y="225513"/>
                    </a:lnTo>
                    <a:lnTo>
                      <a:pt x="304838" y="226455"/>
                    </a:lnTo>
                    <a:lnTo>
                      <a:pt x="305610" y="227568"/>
                    </a:lnTo>
                    <a:cubicBezTo>
                      <a:pt x="306639" y="228254"/>
                      <a:pt x="308782" y="228938"/>
                      <a:pt x="311267" y="229795"/>
                    </a:cubicBezTo>
                    <a:cubicBezTo>
                      <a:pt x="313839" y="230651"/>
                      <a:pt x="316754" y="231508"/>
                      <a:pt x="319068" y="232365"/>
                    </a:cubicBezTo>
                    <a:lnTo>
                      <a:pt x="319840" y="232622"/>
                    </a:lnTo>
                    <a:lnTo>
                      <a:pt x="320183" y="231936"/>
                    </a:lnTo>
                    <a:cubicBezTo>
                      <a:pt x="320183" y="231936"/>
                      <a:pt x="321640" y="230223"/>
                      <a:pt x="323269" y="229110"/>
                    </a:cubicBezTo>
                    <a:cubicBezTo>
                      <a:pt x="324898" y="227911"/>
                      <a:pt x="327041" y="226883"/>
                      <a:pt x="328498" y="226969"/>
                    </a:cubicBezTo>
                    <a:lnTo>
                      <a:pt x="329184" y="226969"/>
                    </a:lnTo>
                    <a:cubicBezTo>
                      <a:pt x="329184" y="226969"/>
                      <a:pt x="329270" y="227054"/>
                      <a:pt x="329270" y="227054"/>
                    </a:cubicBezTo>
                    <a:lnTo>
                      <a:pt x="329356" y="227054"/>
                    </a:lnTo>
                    <a:cubicBezTo>
                      <a:pt x="333385" y="226626"/>
                      <a:pt x="338957" y="224999"/>
                      <a:pt x="343672" y="223628"/>
                    </a:cubicBezTo>
                    <a:cubicBezTo>
                      <a:pt x="346072" y="222943"/>
                      <a:pt x="348215" y="222172"/>
                      <a:pt x="349930" y="221658"/>
                    </a:cubicBezTo>
                    <a:cubicBezTo>
                      <a:pt x="351558" y="221145"/>
                      <a:pt x="352844" y="220802"/>
                      <a:pt x="352930" y="220802"/>
                    </a:cubicBezTo>
                    <a:lnTo>
                      <a:pt x="352930" y="220203"/>
                    </a:lnTo>
                    <a:lnTo>
                      <a:pt x="352758" y="220716"/>
                    </a:lnTo>
                    <a:lnTo>
                      <a:pt x="352930" y="220716"/>
                    </a:lnTo>
                    <a:cubicBezTo>
                      <a:pt x="352930" y="220716"/>
                      <a:pt x="352930" y="220203"/>
                      <a:pt x="352930" y="220203"/>
                    </a:cubicBezTo>
                    <a:lnTo>
                      <a:pt x="352758" y="220716"/>
                    </a:lnTo>
                    <a:lnTo>
                      <a:pt x="353016" y="219945"/>
                    </a:lnTo>
                    <a:lnTo>
                      <a:pt x="352244" y="219945"/>
                    </a:lnTo>
                    <a:lnTo>
                      <a:pt x="352758" y="220716"/>
                    </a:lnTo>
                    <a:lnTo>
                      <a:pt x="353016" y="219945"/>
                    </a:lnTo>
                    <a:lnTo>
                      <a:pt x="352244" y="219945"/>
                    </a:lnTo>
                    <a:lnTo>
                      <a:pt x="352930" y="219945"/>
                    </a:lnTo>
                    <a:lnTo>
                      <a:pt x="352416" y="219431"/>
                    </a:lnTo>
                    <a:lnTo>
                      <a:pt x="352244" y="219945"/>
                    </a:lnTo>
                    <a:lnTo>
                      <a:pt x="352930" y="219945"/>
                    </a:lnTo>
                    <a:lnTo>
                      <a:pt x="352416" y="219431"/>
                    </a:lnTo>
                    <a:lnTo>
                      <a:pt x="352416" y="219431"/>
                    </a:lnTo>
                    <a:cubicBezTo>
                      <a:pt x="352416" y="219431"/>
                      <a:pt x="352416" y="219431"/>
                      <a:pt x="352416" y="219431"/>
                    </a:cubicBezTo>
                    <a:lnTo>
                      <a:pt x="352416" y="219431"/>
                    </a:lnTo>
                    <a:lnTo>
                      <a:pt x="352073" y="220203"/>
                    </a:lnTo>
                    <a:lnTo>
                      <a:pt x="352501" y="221059"/>
                    </a:lnTo>
                    <a:cubicBezTo>
                      <a:pt x="353101" y="221658"/>
                      <a:pt x="354130" y="222258"/>
                      <a:pt x="355587" y="223200"/>
                    </a:cubicBezTo>
                    <a:cubicBezTo>
                      <a:pt x="359959" y="225941"/>
                      <a:pt x="367246" y="231080"/>
                      <a:pt x="368703" y="237675"/>
                    </a:cubicBezTo>
                    <a:cubicBezTo>
                      <a:pt x="368960" y="238446"/>
                      <a:pt x="369475" y="238702"/>
                      <a:pt x="370246" y="239473"/>
                    </a:cubicBezTo>
                    <a:cubicBezTo>
                      <a:pt x="372990" y="241786"/>
                      <a:pt x="379590" y="246411"/>
                      <a:pt x="385934" y="251207"/>
                    </a:cubicBezTo>
                    <a:cubicBezTo>
                      <a:pt x="392192" y="256004"/>
                      <a:pt x="398278" y="261228"/>
                      <a:pt x="399822" y="264311"/>
                    </a:cubicBezTo>
                    <a:lnTo>
                      <a:pt x="400593" y="263969"/>
                    </a:lnTo>
                    <a:lnTo>
                      <a:pt x="400250" y="263198"/>
                    </a:lnTo>
                    <a:cubicBezTo>
                      <a:pt x="397764" y="264397"/>
                      <a:pt x="394249" y="268423"/>
                      <a:pt x="390392" y="273133"/>
                    </a:cubicBezTo>
                    <a:cubicBezTo>
                      <a:pt x="386534" y="277844"/>
                      <a:pt x="382591" y="283325"/>
                      <a:pt x="379676" y="287351"/>
                    </a:cubicBezTo>
                    <a:lnTo>
                      <a:pt x="380362" y="287865"/>
                    </a:lnTo>
                    <a:lnTo>
                      <a:pt x="380876" y="287265"/>
                    </a:lnTo>
                    <a:lnTo>
                      <a:pt x="346672" y="256175"/>
                    </a:lnTo>
                    <a:lnTo>
                      <a:pt x="346158" y="256517"/>
                    </a:lnTo>
                    <a:cubicBezTo>
                      <a:pt x="343243" y="258487"/>
                      <a:pt x="329613" y="270992"/>
                      <a:pt x="323526" y="279385"/>
                    </a:cubicBezTo>
                    <a:lnTo>
                      <a:pt x="324212" y="279899"/>
                    </a:lnTo>
                    <a:lnTo>
                      <a:pt x="323955" y="279129"/>
                    </a:lnTo>
                    <a:cubicBezTo>
                      <a:pt x="317611" y="281356"/>
                      <a:pt x="310496" y="282640"/>
                      <a:pt x="306896" y="284096"/>
                    </a:cubicBezTo>
                    <a:lnTo>
                      <a:pt x="307067" y="284439"/>
                    </a:lnTo>
                    <a:lnTo>
                      <a:pt x="307067" y="284096"/>
                    </a:lnTo>
                    <a:lnTo>
                      <a:pt x="306896" y="284096"/>
                    </a:lnTo>
                    <a:cubicBezTo>
                      <a:pt x="306896" y="284096"/>
                      <a:pt x="307067" y="284439"/>
                      <a:pt x="307067" y="284439"/>
                    </a:cubicBezTo>
                    <a:lnTo>
                      <a:pt x="307067" y="284096"/>
                    </a:lnTo>
                    <a:lnTo>
                      <a:pt x="307067" y="284696"/>
                    </a:lnTo>
                    <a:lnTo>
                      <a:pt x="307581" y="284353"/>
                    </a:lnTo>
                    <a:lnTo>
                      <a:pt x="307067" y="284011"/>
                    </a:lnTo>
                    <a:lnTo>
                      <a:pt x="307067" y="284610"/>
                    </a:lnTo>
                    <a:lnTo>
                      <a:pt x="307581" y="284268"/>
                    </a:lnTo>
                    <a:lnTo>
                      <a:pt x="307238" y="284525"/>
                    </a:lnTo>
                    <a:lnTo>
                      <a:pt x="307667" y="284525"/>
                    </a:lnTo>
                    <a:cubicBezTo>
                      <a:pt x="307667" y="284525"/>
                      <a:pt x="307667" y="284268"/>
                      <a:pt x="307667" y="284268"/>
                    </a:cubicBezTo>
                    <a:lnTo>
                      <a:pt x="307324" y="284525"/>
                    </a:lnTo>
                    <a:lnTo>
                      <a:pt x="307753" y="284525"/>
                    </a:lnTo>
                    <a:cubicBezTo>
                      <a:pt x="307753" y="284525"/>
                      <a:pt x="308096" y="282726"/>
                      <a:pt x="308524" y="281184"/>
                    </a:cubicBezTo>
                    <a:cubicBezTo>
                      <a:pt x="308953" y="279557"/>
                      <a:pt x="309382" y="277672"/>
                      <a:pt x="309382" y="275788"/>
                    </a:cubicBezTo>
                    <a:cubicBezTo>
                      <a:pt x="309382" y="272962"/>
                      <a:pt x="308267" y="269964"/>
                      <a:pt x="304581" y="269022"/>
                    </a:cubicBezTo>
                    <a:lnTo>
                      <a:pt x="304410" y="269022"/>
                    </a:lnTo>
                    <a:cubicBezTo>
                      <a:pt x="304410" y="269022"/>
                      <a:pt x="304238" y="269022"/>
                      <a:pt x="304238" y="269022"/>
                    </a:cubicBezTo>
                    <a:cubicBezTo>
                      <a:pt x="303295" y="269193"/>
                      <a:pt x="300209" y="269279"/>
                      <a:pt x="296866" y="269279"/>
                    </a:cubicBezTo>
                    <a:cubicBezTo>
                      <a:pt x="292837" y="269279"/>
                      <a:pt x="288207" y="269108"/>
                      <a:pt x="285807" y="268594"/>
                    </a:cubicBezTo>
                    <a:lnTo>
                      <a:pt x="285464" y="268594"/>
                    </a:lnTo>
                    <a:cubicBezTo>
                      <a:pt x="285464" y="268594"/>
                      <a:pt x="285207" y="268679"/>
                      <a:pt x="285207" y="268679"/>
                    </a:cubicBezTo>
                    <a:cubicBezTo>
                      <a:pt x="283407" y="269793"/>
                      <a:pt x="281007" y="273305"/>
                      <a:pt x="278606" y="277073"/>
                    </a:cubicBezTo>
                    <a:cubicBezTo>
                      <a:pt x="276206" y="280756"/>
                      <a:pt x="273977" y="284610"/>
                      <a:pt x="273291" y="285723"/>
                    </a:cubicBezTo>
                    <a:lnTo>
                      <a:pt x="273291" y="285723"/>
                    </a:lnTo>
                    <a:cubicBezTo>
                      <a:pt x="273291" y="285723"/>
                      <a:pt x="273291" y="285809"/>
                      <a:pt x="273291" y="285809"/>
                    </a:cubicBezTo>
                    <a:cubicBezTo>
                      <a:pt x="273120" y="286152"/>
                      <a:pt x="272691" y="286409"/>
                      <a:pt x="271491" y="286409"/>
                    </a:cubicBezTo>
                    <a:cubicBezTo>
                      <a:pt x="269605" y="286409"/>
                      <a:pt x="266433" y="285552"/>
                      <a:pt x="263347" y="284610"/>
                    </a:cubicBezTo>
                    <a:cubicBezTo>
                      <a:pt x="260175" y="283668"/>
                      <a:pt x="257175" y="282726"/>
                      <a:pt x="254946" y="282726"/>
                    </a:cubicBezTo>
                    <a:cubicBezTo>
                      <a:pt x="254089" y="282726"/>
                      <a:pt x="253318" y="282897"/>
                      <a:pt x="252717" y="283325"/>
                    </a:cubicBezTo>
                    <a:lnTo>
                      <a:pt x="252632" y="283325"/>
                    </a:lnTo>
                    <a:cubicBezTo>
                      <a:pt x="252632" y="283325"/>
                      <a:pt x="252632" y="283582"/>
                      <a:pt x="252632" y="283582"/>
                    </a:cubicBezTo>
                    <a:cubicBezTo>
                      <a:pt x="249717" y="288550"/>
                      <a:pt x="248002" y="290520"/>
                      <a:pt x="243716" y="296344"/>
                    </a:cubicBezTo>
                    <a:lnTo>
                      <a:pt x="243716" y="296344"/>
                    </a:lnTo>
                    <a:cubicBezTo>
                      <a:pt x="243716" y="296344"/>
                      <a:pt x="243716" y="296344"/>
                      <a:pt x="243716" y="296344"/>
                    </a:cubicBezTo>
                    <a:cubicBezTo>
                      <a:pt x="242345" y="298400"/>
                      <a:pt x="240030" y="299085"/>
                      <a:pt x="237287" y="299770"/>
                    </a:cubicBezTo>
                    <a:cubicBezTo>
                      <a:pt x="234629" y="300541"/>
                      <a:pt x="231715" y="301311"/>
                      <a:pt x="230086" y="304224"/>
                    </a:cubicBezTo>
                    <a:lnTo>
                      <a:pt x="230857" y="304652"/>
                    </a:lnTo>
                    <a:lnTo>
                      <a:pt x="230172" y="304224"/>
                    </a:lnTo>
                    <a:cubicBezTo>
                      <a:pt x="223657" y="313816"/>
                      <a:pt x="218685" y="324265"/>
                      <a:pt x="211398" y="333087"/>
                    </a:cubicBezTo>
                    <a:lnTo>
                      <a:pt x="211998" y="333601"/>
                    </a:lnTo>
                    <a:lnTo>
                      <a:pt x="212255" y="332830"/>
                    </a:lnTo>
                    <a:cubicBezTo>
                      <a:pt x="206083" y="330518"/>
                      <a:pt x="200254" y="326749"/>
                      <a:pt x="193481" y="325379"/>
                    </a:cubicBezTo>
                    <a:lnTo>
                      <a:pt x="193396" y="325379"/>
                    </a:lnTo>
                    <a:cubicBezTo>
                      <a:pt x="193396" y="325379"/>
                      <a:pt x="193310" y="325379"/>
                      <a:pt x="193310" y="325379"/>
                    </a:cubicBezTo>
                    <a:cubicBezTo>
                      <a:pt x="178565" y="326578"/>
                      <a:pt x="164078" y="329319"/>
                      <a:pt x="149504" y="330775"/>
                    </a:cubicBezTo>
                    <a:lnTo>
                      <a:pt x="149504" y="331631"/>
                    </a:lnTo>
                    <a:cubicBezTo>
                      <a:pt x="149504" y="331631"/>
                      <a:pt x="150276" y="331203"/>
                      <a:pt x="150276" y="331203"/>
                    </a:cubicBezTo>
                    <a:cubicBezTo>
                      <a:pt x="139389" y="314244"/>
                      <a:pt x="130816" y="302253"/>
                      <a:pt x="120958" y="284696"/>
                    </a:cubicBezTo>
                    <a:lnTo>
                      <a:pt x="120958" y="284696"/>
                    </a:lnTo>
                    <a:cubicBezTo>
                      <a:pt x="120958" y="284696"/>
                      <a:pt x="120958" y="284696"/>
                      <a:pt x="120958" y="284696"/>
                    </a:cubicBezTo>
                    <a:cubicBezTo>
                      <a:pt x="119758" y="282983"/>
                      <a:pt x="117529" y="278443"/>
                      <a:pt x="114443" y="276730"/>
                    </a:cubicBezTo>
                    <a:lnTo>
                      <a:pt x="114100" y="277501"/>
                    </a:lnTo>
                    <a:lnTo>
                      <a:pt x="114529" y="276816"/>
                    </a:lnTo>
                    <a:cubicBezTo>
                      <a:pt x="108785" y="273476"/>
                      <a:pt x="102613" y="270221"/>
                      <a:pt x="99184" y="264654"/>
                    </a:cubicBezTo>
                    <a:lnTo>
                      <a:pt x="99184" y="264654"/>
                    </a:lnTo>
                    <a:cubicBezTo>
                      <a:pt x="99184" y="264654"/>
                      <a:pt x="99184" y="264654"/>
                      <a:pt x="99184" y="264654"/>
                    </a:cubicBezTo>
                    <a:cubicBezTo>
                      <a:pt x="93097" y="255490"/>
                      <a:pt x="86839" y="246411"/>
                      <a:pt x="80496" y="237418"/>
                    </a:cubicBezTo>
                    <a:lnTo>
                      <a:pt x="79810" y="237932"/>
                    </a:lnTo>
                    <a:lnTo>
                      <a:pt x="80581" y="237503"/>
                    </a:lnTo>
                    <a:cubicBezTo>
                      <a:pt x="79038" y="234677"/>
                      <a:pt x="76381" y="233820"/>
                      <a:pt x="73809" y="233564"/>
                    </a:cubicBezTo>
                    <a:cubicBezTo>
                      <a:pt x="71152" y="233307"/>
                      <a:pt x="68409" y="233564"/>
                      <a:pt x="66266" y="233221"/>
                    </a:cubicBezTo>
                    <a:lnTo>
                      <a:pt x="66094" y="234078"/>
                    </a:lnTo>
                    <a:lnTo>
                      <a:pt x="66866" y="233820"/>
                    </a:lnTo>
                    <a:cubicBezTo>
                      <a:pt x="65751" y="230651"/>
                      <a:pt x="63951" y="227568"/>
                      <a:pt x="63951" y="224571"/>
                    </a:cubicBezTo>
                    <a:lnTo>
                      <a:pt x="64294" y="222344"/>
                    </a:lnTo>
                    <a:lnTo>
                      <a:pt x="64294" y="222344"/>
                    </a:lnTo>
                    <a:cubicBezTo>
                      <a:pt x="66008" y="216948"/>
                      <a:pt x="68151" y="211638"/>
                      <a:pt x="70037" y="206242"/>
                    </a:cubicBezTo>
                    <a:lnTo>
                      <a:pt x="70037" y="206242"/>
                    </a:lnTo>
                    <a:cubicBezTo>
                      <a:pt x="72352" y="199304"/>
                      <a:pt x="78524" y="195621"/>
                      <a:pt x="83239" y="189712"/>
                    </a:cubicBezTo>
                    <a:lnTo>
                      <a:pt x="83668" y="189198"/>
                    </a:lnTo>
                    <a:lnTo>
                      <a:pt x="80581" y="185344"/>
                    </a:lnTo>
                    <a:lnTo>
                      <a:pt x="80581" y="185344"/>
                    </a:lnTo>
                    <a:cubicBezTo>
                      <a:pt x="80581" y="185344"/>
                      <a:pt x="80581" y="185344"/>
                      <a:pt x="80581" y="185344"/>
                    </a:cubicBezTo>
                    <a:cubicBezTo>
                      <a:pt x="71152" y="175665"/>
                      <a:pt x="62494" y="165216"/>
                      <a:pt x="53492" y="155109"/>
                    </a:cubicBezTo>
                    <a:lnTo>
                      <a:pt x="52892" y="155623"/>
                    </a:lnTo>
                    <a:lnTo>
                      <a:pt x="53578" y="155109"/>
                    </a:lnTo>
                    <a:cubicBezTo>
                      <a:pt x="48092" y="148429"/>
                      <a:pt x="38919" y="149285"/>
                      <a:pt x="32147" y="147144"/>
                    </a:cubicBezTo>
                    <a:lnTo>
                      <a:pt x="31890" y="147915"/>
                    </a:lnTo>
                    <a:lnTo>
                      <a:pt x="32747" y="147744"/>
                    </a:lnTo>
                    <a:cubicBezTo>
                      <a:pt x="31976" y="143718"/>
                      <a:pt x="31290" y="139693"/>
                      <a:pt x="30518" y="135668"/>
                    </a:cubicBezTo>
                    <a:lnTo>
                      <a:pt x="30518" y="135068"/>
                    </a:lnTo>
                    <a:cubicBezTo>
                      <a:pt x="30518" y="135068"/>
                      <a:pt x="29832" y="135068"/>
                      <a:pt x="29832" y="135068"/>
                    </a:cubicBezTo>
                    <a:cubicBezTo>
                      <a:pt x="24260" y="134383"/>
                      <a:pt x="18774" y="134468"/>
                      <a:pt x="13202" y="134383"/>
                    </a:cubicBezTo>
                    <a:lnTo>
                      <a:pt x="13202" y="135239"/>
                    </a:lnTo>
                    <a:cubicBezTo>
                      <a:pt x="13202" y="135239"/>
                      <a:pt x="13888" y="134811"/>
                      <a:pt x="13888" y="134811"/>
                    </a:cubicBezTo>
                    <a:cubicBezTo>
                      <a:pt x="9344" y="128216"/>
                      <a:pt x="5401" y="121279"/>
                      <a:pt x="1972" y="113998"/>
                    </a:cubicBezTo>
                    <a:lnTo>
                      <a:pt x="1200" y="114341"/>
                    </a:lnTo>
                    <a:lnTo>
                      <a:pt x="1886" y="114769"/>
                    </a:lnTo>
                    <a:cubicBezTo>
                      <a:pt x="6601" y="106804"/>
                      <a:pt x="10287" y="98324"/>
                      <a:pt x="15688" y="91044"/>
                    </a:cubicBezTo>
                    <a:lnTo>
                      <a:pt x="15002" y="90531"/>
                    </a:lnTo>
                    <a:lnTo>
                      <a:pt x="15345" y="91302"/>
                    </a:lnTo>
                    <a:cubicBezTo>
                      <a:pt x="21346" y="88475"/>
                      <a:pt x="28289" y="87875"/>
                      <a:pt x="34804" y="85392"/>
                    </a:cubicBezTo>
                    <a:lnTo>
                      <a:pt x="34547" y="84621"/>
                    </a:lnTo>
                    <a:lnTo>
                      <a:pt x="34719" y="85477"/>
                    </a:lnTo>
                    <a:cubicBezTo>
                      <a:pt x="36176" y="85220"/>
                      <a:pt x="37033" y="84193"/>
                      <a:pt x="37462" y="83079"/>
                    </a:cubicBezTo>
                    <a:cubicBezTo>
                      <a:pt x="37890" y="81966"/>
                      <a:pt x="37976" y="80852"/>
                      <a:pt x="37976" y="79824"/>
                    </a:cubicBezTo>
                    <a:lnTo>
                      <a:pt x="37976" y="79824"/>
                    </a:lnTo>
                    <a:cubicBezTo>
                      <a:pt x="37976" y="71945"/>
                      <a:pt x="36347" y="64151"/>
                      <a:pt x="36347" y="56443"/>
                    </a:cubicBezTo>
                    <a:cubicBezTo>
                      <a:pt x="36347" y="55158"/>
                      <a:pt x="36347" y="53958"/>
                      <a:pt x="36433" y="52674"/>
                    </a:cubicBezTo>
                    <a:lnTo>
                      <a:pt x="35576" y="52674"/>
                    </a:lnTo>
                    <a:cubicBezTo>
                      <a:pt x="35576" y="52674"/>
                      <a:pt x="36347" y="52845"/>
                      <a:pt x="36347" y="52845"/>
                    </a:cubicBezTo>
                    <a:cubicBezTo>
                      <a:pt x="37633" y="48134"/>
                      <a:pt x="40805" y="44109"/>
                      <a:pt x="43205" y="39570"/>
                    </a:cubicBezTo>
                    <a:lnTo>
                      <a:pt x="42434" y="39141"/>
                    </a:lnTo>
                    <a:lnTo>
                      <a:pt x="43120" y="39570"/>
                    </a:lnTo>
                    <a:cubicBezTo>
                      <a:pt x="44234" y="37857"/>
                      <a:pt x="45177" y="35887"/>
                      <a:pt x="46291" y="34259"/>
                    </a:cubicBezTo>
                    <a:cubicBezTo>
                      <a:pt x="47492" y="32718"/>
                      <a:pt x="48778" y="31604"/>
                      <a:pt x="50749" y="31348"/>
                    </a:cubicBezTo>
                    <a:lnTo>
                      <a:pt x="50749" y="31348"/>
                    </a:lnTo>
                    <a:cubicBezTo>
                      <a:pt x="60522" y="29121"/>
                      <a:pt x="70295" y="26894"/>
                      <a:pt x="80153" y="25009"/>
                    </a:cubicBezTo>
                    <a:lnTo>
                      <a:pt x="80153" y="25009"/>
                    </a:lnTo>
                    <a:cubicBezTo>
                      <a:pt x="80153" y="25009"/>
                      <a:pt x="80153" y="25009"/>
                      <a:pt x="80153" y="25009"/>
                    </a:cubicBezTo>
                    <a:lnTo>
                      <a:pt x="81353" y="24838"/>
                    </a:lnTo>
                    <a:cubicBezTo>
                      <a:pt x="83153" y="24838"/>
                      <a:pt x="84782" y="25952"/>
                      <a:pt x="86582" y="27322"/>
                    </a:cubicBezTo>
                    <a:cubicBezTo>
                      <a:pt x="88382" y="28607"/>
                      <a:pt x="90268" y="30063"/>
                      <a:pt x="92755" y="30148"/>
                    </a:cubicBezTo>
                    <a:lnTo>
                      <a:pt x="93183" y="30148"/>
                    </a:lnTo>
                    <a:cubicBezTo>
                      <a:pt x="99184" y="26979"/>
                      <a:pt x="103813" y="22012"/>
                      <a:pt x="109385" y="19099"/>
                    </a:cubicBezTo>
                    <a:lnTo>
                      <a:pt x="108956" y="18329"/>
                    </a:lnTo>
                    <a:lnTo>
                      <a:pt x="108956" y="19185"/>
                    </a:lnTo>
                    <a:cubicBezTo>
                      <a:pt x="108956" y="19185"/>
                      <a:pt x="110500" y="19185"/>
                      <a:pt x="110500" y="19185"/>
                    </a:cubicBezTo>
                    <a:cubicBezTo>
                      <a:pt x="113414" y="19185"/>
                      <a:pt x="116415" y="19956"/>
                      <a:pt x="119415" y="20299"/>
                    </a:cubicBezTo>
                    <a:lnTo>
                      <a:pt x="120015" y="20299"/>
                    </a:lnTo>
                    <a:cubicBezTo>
                      <a:pt x="120015" y="20299"/>
                      <a:pt x="120272" y="19785"/>
                      <a:pt x="120272" y="19785"/>
                    </a:cubicBezTo>
                    <a:cubicBezTo>
                      <a:pt x="121472" y="16958"/>
                      <a:pt x="122330" y="14046"/>
                      <a:pt x="123958" y="11648"/>
                    </a:cubicBezTo>
                    <a:lnTo>
                      <a:pt x="123273" y="11220"/>
                    </a:lnTo>
                    <a:lnTo>
                      <a:pt x="123787" y="11905"/>
                    </a:lnTo>
                    <a:cubicBezTo>
                      <a:pt x="126702" y="9936"/>
                      <a:pt x="129959" y="9164"/>
                      <a:pt x="133388" y="9164"/>
                    </a:cubicBezTo>
                    <a:cubicBezTo>
                      <a:pt x="137503" y="9164"/>
                      <a:pt x="141875" y="10364"/>
                      <a:pt x="145647" y="12077"/>
                    </a:cubicBezTo>
                    <a:lnTo>
                      <a:pt x="145990" y="11306"/>
                    </a:lnTo>
                    <a:lnTo>
                      <a:pt x="145475" y="11991"/>
                    </a:lnTo>
                    <a:cubicBezTo>
                      <a:pt x="148819" y="14303"/>
                      <a:pt x="150876" y="18415"/>
                      <a:pt x="153876" y="21755"/>
                    </a:cubicBezTo>
                    <a:lnTo>
                      <a:pt x="154477" y="21155"/>
                    </a:lnTo>
                    <a:lnTo>
                      <a:pt x="153791" y="21669"/>
                    </a:lnTo>
                    <a:cubicBezTo>
                      <a:pt x="158591" y="28093"/>
                      <a:pt x="165707" y="28778"/>
                      <a:pt x="172564" y="30234"/>
                    </a:cubicBezTo>
                    <a:lnTo>
                      <a:pt x="172822" y="30234"/>
                    </a:lnTo>
                    <a:cubicBezTo>
                      <a:pt x="172822" y="30234"/>
                      <a:pt x="203597" y="16702"/>
                      <a:pt x="203597" y="16702"/>
                    </a:cubicBezTo>
                    <a:lnTo>
                      <a:pt x="257347" y="18671"/>
                    </a:lnTo>
                    <a:lnTo>
                      <a:pt x="269777" y="1542"/>
                    </a:lnTo>
                    <a:lnTo>
                      <a:pt x="269091" y="1028"/>
                    </a:lnTo>
                    <a:lnTo>
                      <a:pt x="268748" y="1799"/>
                    </a:lnTo>
                    <a:cubicBezTo>
                      <a:pt x="282464" y="8565"/>
                      <a:pt x="293951" y="16444"/>
                      <a:pt x="307581" y="23639"/>
                    </a:cubicBezTo>
                    <a:lnTo>
                      <a:pt x="307924" y="22868"/>
                    </a:lnTo>
                    <a:lnTo>
                      <a:pt x="307496" y="23553"/>
                    </a:lnTo>
                    <a:cubicBezTo>
                      <a:pt x="312039" y="26123"/>
                      <a:pt x="314182" y="31348"/>
                      <a:pt x="317183" y="35972"/>
                    </a:cubicBezTo>
                    <a:lnTo>
                      <a:pt x="317868" y="35544"/>
                    </a:lnTo>
                    <a:lnTo>
                      <a:pt x="317183" y="35972"/>
                    </a:lnTo>
                    <a:cubicBezTo>
                      <a:pt x="332270" y="59954"/>
                      <a:pt x="347529" y="83850"/>
                      <a:pt x="362874" y="107660"/>
                    </a:cubicBezTo>
                    <a:lnTo>
                      <a:pt x="363560" y="107232"/>
                    </a:lnTo>
                    <a:lnTo>
                      <a:pt x="362788" y="107575"/>
                    </a:lnTo>
                    <a:lnTo>
                      <a:pt x="363560" y="107232"/>
                    </a:lnTo>
                    <a:lnTo>
                      <a:pt x="364245" y="106804"/>
                    </a:lnTo>
                    <a:cubicBezTo>
                      <a:pt x="348901" y="82993"/>
                      <a:pt x="333642" y="59098"/>
                      <a:pt x="318554" y="35116"/>
                    </a:cubicBezTo>
                    <a:lnTo>
                      <a:pt x="318554" y="35116"/>
                    </a:lnTo>
                    <a:cubicBezTo>
                      <a:pt x="315640" y="30748"/>
                      <a:pt x="313411" y="25181"/>
                      <a:pt x="308267" y="22183"/>
                    </a:cubicBezTo>
                    <a:lnTo>
                      <a:pt x="308267" y="22183"/>
                    </a:lnTo>
                    <a:cubicBezTo>
                      <a:pt x="308267" y="22183"/>
                      <a:pt x="308267" y="22183"/>
                      <a:pt x="308267" y="22183"/>
                    </a:cubicBezTo>
                    <a:cubicBezTo>
                      <a:pt x="294723" y="15074"/>
                      <a:pt x="283235" y="7195"/>
                      <a:pt x="269434" y="342"/>
                    </a:cubicBezTo>
                    <a:lnTo>
                      <a:pt x="268834" y="0"/>
                    </a:lnTo>
                    <a:lnTo>
                      <a:pt x="256489" y="16958"/>
                    </a:lnTo>
                    <a:lnTo>
                      <a:pt x="203254" y="14988"/>
                    </a:lnTo>
                    <a:lnTo>
                      <a:pt x="172393" y="28607"/>
                    </a:lnTo>
                    <a:lnTo>
                      <a:pt x="172736" y="29377"/>
                    </a:lnTo>
                    <a:lnTo>
                      <a:pt x="172907" y="28521"/>
                    </a:lnTo>
                    <a:cubicBezTo>
                      <a:pt x="165792" y="27150"/>
                      <a:pt x="159363" y="26380"/>
                      <a:pt x="155077" y="20642"/>
                    </a:cubicBezTo>
                    <a:lnTo>
                      <a:pt x="155077" y="20642"/>
                    </a:lnTo>
                    <a:cubicBezTo>
                      <a:pt x="155077" y="20642"/>
                      <a:pt x="155077" y="20642"/>
                      <a:pt x="155077" y="20642"/>
                    </a:cubicBezTo>
                    <a:cubicBezTo>
                      <a:pt x="152248" y="17558"/>
                      <a:pt x="150190" y="13361"/>
                      <a:pt x="146418" y="10620"/>
                    </a:cubicBezTo>
                    <a:lnTo>
                      <a:pt x="146418" y="10620"/>
                    </a:lnTo>
                    <a:cubicBezTo>
                      <a:pt x="146418" y="10620"/>
                      <a:pt x="146418" y="10620"/>
                      <a:pt x="146418" y="10620"/>
                    </a:cubicBezTo>
                    <a:cubicBezTo>
                      <a:pt x="142475" y="8822"/>
                      <a:pt x="138017" y="7623"/>
                      <a:pt x="133474" y="7623"/>
                    </a:cubicBezTo>
                    <a:cubicBezTo>
                      <a:pt x="129788" y="7623"/>
                      <a:pt x="126101" y="8479"/>
                      <a:pt x="122930" y="10706"/>
                    </a:cubicBezTo>
                    <a:lnTo>
                      <a:pt x="122758" y="10706"/>
                    </a:lnTo>
                    <a:cubicBezTo>
                      <a:pt x="122758" y="10706"/>
                      <a:pt x="122672" y="10963"/>
                      <a:pt x="122672" y="10963"/>
                    </a:cubicBezTo>
                    <a:cubicBezTo>
                      <a:pt x="120872" y="13618"/>
                      <a:pt x="120015" y="16616"/>
                      <a:pt x="118901" y="19357"/>
                    </a:cubicBezTo>
                    <a:lnTo>
                      <a:pt x="119672" y="19699"/>
                    </a:lnTo>
                    <a:lnTo>
                      <a:pt x="119672" y="18843"/>
                    </a:lnTo>
                    <a:cubicBezTo>
                      <a:pt x="116843" y="18500"/>
                      <a:pt x="113757" y="17729"/>
                      <a:pt x="110585" y="17729"/>
                    </a:cubicBezTo>
                    <a:lnTo>
                      <a:pt x="108956" y="17729"/>
                    </a:lnTo>
                    <a:cubicBezTo>
                      <a:pt x="108956" y="17729"/>
                      <a:pt x="108785" y="17815"/>
                      <a:pt x="108785" y="17815"/>
                    </a:cubicBezTo>
                    <a:lnTo>
                      <a:pt x="108614" y="17815"/>
                    </a:lnTo>
                    <a:cubicBezTo>
                      <a:pt x="102699" y="21070"/>
                      <a:pt x="98155" y="26037"/>
                      <a:pt x="92412" y="28864"/>
                    </a:cubicBezTo>
                    <a:lnTo>
                      <a:pt x="92755" y="29635"/>
                    </a:lnTo>
                    <a:lnTo>
                      <a:pt x="92755" y="28778"/>
                    </a:lnTo>
                    <a:cubicBezTo>
                      <a:pt x="91040" y="28778"/>
                      <a:pt x="89326" y="27579"/>
                      <a:pt x="87525" y="26294"/>
                    </a:cubicBezTo>
                    <a:cubicBezTo>
                      <a:pt x="85725" y="25009"/>
                      <a:pt x="83839" y="23553"/>
                      <a:pt x="81353" y="23553"/>
                    </a:cubicBezTo>
                    <a:lnTo>
                      <a:pt x="79724" y="23725"/>
                    </a:lnTo>
                    <a:lnTo>
                      <a:pt x="79896" y="24495"/>
                    </a:lnTo>
                    <a:lnTo>
                      <a:pt x="79724" y="23725"/>
                    </a:lnTo>
                    <a:cubicBezTo>
                      <a:pt x="69866" y="25609"/>
                      <a:pt x="60093" y="27836"/>
                      <a:pt x="50321" y="30063"/>
                    </a:cubicBezTo>
                    <a:lnTo>
                      <a:pt x="50492" y="30919"/>
                    </a:lnTo>
                    <a:lnTo>
                      <a:pt x="50492" y="30063"/>
                    </a:lnTo>
                    <a:cubicBezTo>
                      <a:pt x="47835" y="30405"/>
                      <a:pt x="46120" y="31947"/>
                      <a:pt x="44834" y="33660"/>
                    </a:cubicBezTo>
                    <a:cubicBezTo>
                      <a:pt x="43548" y="35373"/>
                      <a:pt x="42605" y="37428"/>
                      <a:pt x="41577" y="39056"/>
                    </a:cubicBezTo>
                    <a:lnTo>
                      <a:pt x="41577" y="39056"/>
                    </a:lnTo>
                    <a:cubicBezTo>
                      <a:pt x="41577" y="39056"/>
                      <a:pt x="41577" y="39056"/>
                      <a:pt x="41577" y="39056"/>
                    </a:cubicBezTo>
                    <a:cubicBezTo>
                      <a:pt x="39262" y="43424"/>
                      <a:pt x="36005" y="47535"/>
                      <a:pt x="34547" y="52674"/>
                    </a:cubicBezTo>
                    <a:lnTo>
                      <a:pt x="34547" y="52674"/>
                    </a:lnTo>
                    <a:lnTo>
                      <a:pt x="34547" y="52845"/>
                    </a:lnTo>
                    <a:cubicBezTo>
                      <a:pt x="34461" y="54130"/>
                      <a:pt x="34376" y="55415"/>
                      <a:pt x="34376" y="56699"/>
                    </a:cubicBezTo>
                    <a:cubicBezTo>
                      <a:pt x="34376" y="64579"/>
                      <a:pt x="35919" y="72373"/>
                      <a:pt x="36005" y="80082"/>
                    </a:cubicBezTo>
                    <a:lnTo>
                      <a:pt x="36862" y="80082"/>
                    </a:lnTo>
                    <a:cubicBezTo>
                      <a:pt x="36862" y="80082"/>
                      <a:pt x="36005" y="80082"/>
                      <a:pt x="36005" y="80082"/>
                    </a:cubicBezTo>
                    <a:cubicBezTo>
                      <a:pt x="36005" y="81024"/>
                      <a:pt x="35919" y="81966"/>
                      <a:pt x="35576" y="82737"/>
                    </a:cubicBezTo>
                    <a:cubicBezTo>
                      <a:pt x="35233" y="83507"/>
                      <a:pt x="34890" y="83935"/>
                      <a:pt x="34033" y="84107"/>
                    </a:cubicBezTo>
                    <a:lnTo>
                      <a:pt x="34033" y="84107"/>
                    </a:lnTo>
                    <a:cubicBezTo>
                      <a:pt x="34033" y="84107"/>
                      <a:pt x="34033" y="84107"/>
                      <a:pt x="34033" y="84107"/>
                    </a:cubicBezTo>
                    <a:cubicBezTo>
                      <a:pt x="27775" y="86505"/>
                      <a:pt x="20831" y="87104"/>
                      <a:pt x="14402" y="90102"/>
                    </a:cubicBezTo>
                    <a:lnTo>
                      <a:pt x="14230" y="90102"/>
                    </a:lnTo>
                    <a:cubicBezTo>
                      <a:pt x="14230" y="90102"/>
                      <a:pt x="14145" y="90359"/>
                      <a:pt x="14145" y="90359"/>
                    </a:cubicBezTo>
                    <a:cubicBezTo>
                      <a:pt x="8573" y="97810"/>
                      <a:pt x="4886" y="106375"/>
                      <a:pt x="257" y="114255"/>
                    </a:cubicBezTo>
                    <a:lnTo>
                      <a:pt x="0" y="114598"/>
                    </a:lnTo>
                    <a:lnTo>
                      <a:pt x="171" y="115026"/>
                    </a:lnTo>
                    <a:cubicBezTo>
                      <a:pt x="3600" y="122306"/>
                      <a:pt x="7630" y="129415"/>
                      <a:pt x="12173" y="136096"/>
                    </a:cubicBezTo>
                    <a:lnTo>
                      <a:pt x="12430" y="136438"/>
                    </a:lnTo>
                    <a:lnTo>
                      <a:pt x="12859" y="136438"/>
                    </a:lnTo>
                    <a:cubicBezTo>
                      <a:pt x="18431" y="136610"/>
                      <a:pt x="23917" y="136438"/>
                      <a:pt x="29318" y="137123"/>
                    </a:cubicBezTo>
                    <a:lnTo>
                      <a:pt x="29318" y="136267"/>
                    </a:lnTo>
                    <a:cubicBezTo>
                      <a:pt x="29318" y="136267"/>
                      <a:pt x="28632" y="136438"/>
                      <a:pt x="28632" y="136438"/>
                    </a:cubicBezTo>
                    <a:cubicBezTo>
                      <a:pt x="29404" y="140464"/>
                      <a:pt x="30004" y="144489"/>
                      <a:pt x="30861" y="148601"/>
                    </a:cubicBezTo>
                    <a:lnTo>
                      <a:pt x="30861" y="149114"/>
                    </a:lnTo>
                    <a:cubicBezTo>
                      <a:pt x="30861" y="149114"/>
                      <a:pt x="31461" y="149285"/>
                      <a:pt x="31461" y="149285"/>
                    </a:cubicBezTo>
                    <a:cubicBezTo>
                      <a:pt x="38833" y="151512"/>
                      <a:pt x="47492" y="150913"/>
                      <a:pt x="52121" y="156737"/>
                    </a:cubicBezTo>
                    <a:lnTo>
                      <a:pt x="52121" y="156737"/>
                    </a:lnTo>
                    <a:cubicBezTo>
                      <a:pt x="52121" y="156737"/>
                      <a:pt x="52121" y="156737"/>
                      <a:pt x="52121" y="156737"/>
                    </a:cubicBezTo>
                    <a:cubicBezTo>
                      <a:pt x="61122" y="166843"/>
                      <a:pt x="69780" y="177293"/>
                      <a:pt x="79210" y="187057"/>
                    </a:cubicBezTo>
                    <a:lnTo>
                      <a:pt x="79810" y="186457"/>
                    </a:lnTo>
                    <a:lnTo>
                      <a:pt x="79124" y="186971"/>
                    </a:lnTo>
                    <a:lnTo>
                      <a:pt x="81782" y="190311"/>
                    </a:lnTo>
                    <a:lnTo>
                      <a:pt x="82467" y="189797"/>
                    </a:lnTo>
                    <a:lnTo>
                      <a:pt x="81782" y="189284"/>
                    </a:lnTo>
                    <a:cubicBezTo>
                      <a:pt x="77324" y="194936"/>
                      <a:pt x="70895" y="198705"/>
                      <a:pt x="68323" y="206328"/>
                    </a:cubicBezTo>
                    <a:lnTo>
                      <a:pt x="69094" y="206584"/>
                    </a:lnTo>
                    <a:lnTo>
                      <a:pt x="68323" y="206328"/>
                    </a:lnTo>
                    <a:cubicBezTo>
                      <a:pt x="66437" y="211723"/>
                      <a:pt x="64294" y="216948"/>
                      <a:pt x="62579" y="222515"/>
                    </a:cubicBezTo>
                    <a:lnTo>
                      <a:pt x="63351" y="222772"/>
                    </a:lnTo>
                    <a:lnTo>
                      <a:pt x="62579" y="222515"/>
                    </a:lnTo>
                    <a:cubicBezTo>
                      <a:pt x="62236" y="223457"/>
                      <a:pt x="62151" y="224314"/>
                      <a:pt x="62151" y="225256"/>
                    </a:cubicBezTo>
                    <a:cubicBezTo>
                      <a:pt x="62151" y="228853"/>
                      <a:pt x="64122" y="232108"/>
                      <a:pt x="65151" y="235020"/>
                    </a:cubicBezTo>
                    <a:lnTo>
                      <a:pt x="65322" y="235448"/>
                    </a:lnTo>
                    <a:lnTo>
                      <a:pt x="65837" y="235448"/>
                    </a:lnTo>
                    <a:cubicBezTo>
                      <a:pt x="68323" y="235962"/>
                      <a:pt x="71152" y="235619"/>
                      <a:pt x="73552" y="235876"/>
                    </a:cubicBezTo>
                    <a:cubicBezTo>
                      <a:pt x="75952" y="236133"/>
                      <a:pt x="77838" y="236733"/>
                      <a:pt x="79038" y="238960"/>
                    </a:cubicBezTo>
                    <a:lnTo>
                      <a:pt x="79038" y="238960"/>
                    </a:lnTo>
                    <a:cubicBezTo>
                      <a:pt x="79038" y="238960"/>
                      <a:pt x="79038" y="238960"/>
                      <a:pt x="79038" y="238960"/>
                    </a:cubicBezTo>
                    <a:cubicBezTo>
                      <a:pt x="85382" y="247953"/>
                      <a:pt x="91640" y="257031"/>
                      <a:pt x="97726" y="266196"/>
                    </a:cubicBezTo>
                    <a:lnTo>
                      <a:pt x="98412" y="265768"/>
                    </a:lnTo>
                    <a:lnTo>
                      <a:pt x="97726" y="266196"/>
                    </a:lnTo>
                    <a:cubicBezTo>
                      <a:pt x="101498" y="272362"/>
                      <a:pt x="108014" y="275617"/>
                      <a:pt x="113671" y="278957"/>
                    </a:cubicBezTo>
                    <a:lnTo>
                      <a:pt x="113671" y="278957"/>
                    </a:lnTo>
                    <a:cubicBezTo>
                      <a:pt x="113671" y="278957"/>
                      <a:pt x="113671" y="278957"/>
                      <a:pt x="113671" y="278957"/>
                    </a:cubicBezTo>
                    <a:cubicBezTo>
                      <a:pt x="115986" y="280157"/>
                      <a:pt x="118301" y="284525"/>
                      <a:pt x="119586" y="286323"/>
                    </a:cubicBezTo>
                    <a:lnTo>
                      <a:pt x="120272" y="285895"/>
                    </a:lnTo>
                    <a:lnTo>
                      <a:pt x="119501" y="286323"/>
                    </a:lnTo>
                    <a:cubicBezTo>
                      <a:pt x="129359" y="303881"/>
                      <a:pt x="138103" y="315958"/>
                      <a:pt x="148904" y="332916"/>
                    </a:cubicBezTo>
                    <a:lnTo>
                      <a:pt x="149161" y="333344"/>
                    </a:lnTo>
                    <a:lnTo>
                      <a:pt x="149676" y="333344"/>
                    </a:lnTo>
                    <a:cubicBezTo>
                      <a:pt x="164335" y="331802"/>
                      <a:pt x="178822" y="329062"/>
                      <a:pt x="193481" y="327863"/>
                    </a:cubicBezTo>
                    <a:lnTo>
                      <a:pt x="193481" y="327006"/>
                    </a:lnTo>
                    <a:cubicBezTo>
                      <a:pt x="193481" y="327006"/>
                      <a:pt x="193224" y="327863"/>
                      <a:pt x="193224" y="327863"/>
                    </a:cubicBezTo>
                    <a:cubicBezTo>
                      <a:pt x="199568" y="329147"/>
                      <a:pt x="205397" y="332916"/>
                      <a:pt x="211741" y="335314"/>
                    </a:cubicBezTo>
                    <a:lnTo>
                      <a:pt x="212341" y="335485"/>
                    </a:lnTo>
                    <a:lnTo>
                      <a:pt x="212684" y="335057"/>
                    </a:lnTo>
                    <a:cubicBezTo>
                      <a:pt x="220142" y="325978"/>
                      <a:pt x="225114" y="315529"/>
                      <a:pt x="231543" y="306108"/>
                    </a:cubicBezTo>
                    <a:lnTo>
                      <a:pt x="231543" y="306108"/>
                    </a:lnTo>
                    <a:cubicBezTo>
                      <a:pt x="231543" y="306108"/>
                      <a:pt x="231543" y="306108"/>
                      <a:pt x="231543" y="306108"/>
                    </a:cubicBezTo>
                    <a:cubicBezTo>
                      <a:pt x="232829" y="303881"/>
                      <a:pt x="235144" y="303196"/>
                      <a:pt x="237801" y="302425"/>
                    </a:cubicBezTo>
                    <a:cubicBezTo>
                      <a:pt x="240373" y="301654"/>
                      <a:pt x="243373" y="300969"/>
                      <a:pt x="245174" y="298228"/>
                    </a:cubicBezTo>
                    <a:lnTo>
                      <a:pt x="244488" y="297800"/>
                    </a:lnTo>
                    <a:lnTo>
                      <a:pt x="245174" y="298314"/>
                    </a:lnTo>
                    <a:cubicBezTo>
                      <a:pt x="249374" y="292490"/>
                      <a:pt x="251174" y="290434"/>
                      <a:pt x="254175" y="285381"/>
                    </a:cubicBezTo>
                    <a:lnTo>
                      <a:pt x="253489" y="284953"/>
                    </a:lnTo>
                    <a:lnTo>
                      <a:pt x="254003" y="285638"/>
                    </a:lnTo>
                    <a:lnTo>
                      <a:pt x="255204" y="285381"/>
                    </a:lnTo>
                    <a:cubicBezTo>
                      <a:pt x="257004" y="285381"/>
                      <a:pt x="260090" y="286237"/>
                      <a:pt x="263176" y="287180"/>
                    </a:cubicBezTo>
                    <a:cubicBezTo>
                      <a:pt x="266262" y="288122"/>
                      <a:pt x="269434" y="289064"/>
                      <a:pt x="271834" y="289064"/>
                    </a:cubicBezTo>
                    <a:cubicBezTo>
                      <a:pt x="273206" y="289064"/>
                      <a:pt x="274492" y="288721"/>
                      <a:pt x="275092" y="287436"/>
                    </a:cubicBezTo>
                    <a:lnTo>
                      <a:pt x="274320" y="287094"/>
                    </a:lnTo>
                    <a:lnTo>
                      <a:pt x="275006" y="287522"/>
                    </a:lnTo>
                    <a:cubicBezTo>
                      <a:pt x="275777" y="286323"/>
                      <a:pt x="277921" y="282554"/>
                      <a:pt x="280321" y="278872"/>
                    </a:cubicBezTo>
                    <a:cubicBezTo>
                      <a:pt x="282635" y="275189"/>
                      <a:pt x="285379" y="271592"/>
                      <a:pt x="286407" y="270992"/>
                    </a:cubicBezTo>
                    <a:lnTo>
                      <a:pt x="285979" y="270307"/>
                    </a:lnTo>
                    <a:lnTo>
                      <a:pt x="285807" y="271078"/>
                    </a:lnTo>
                    <a:cubicBezTo>
                      <a:pt x="288550" y="271592"/>
                      <a:pt x="293180" y="271848"/>
                      <a:pt x="297294" y="271848"/>
                    </a:cubicBezTo>
                    <a:cubicBezTo>
                      <a:pt x="300723" y="271848"/>
                      <a:pt x="303724" y="271763"/>
                      <a:pt x="304924" y="271592"/>
                    </a:cubicBezTo>
                    <a:lnTo>
                      <a:pt x="304924" y="270735"/>
                    </a:lnTo>
                    <a:cubicBezTo>
                      <a:pt x="304924" y="270735"/>
                      <a:pt x="304581" y="271506"/>
                      <a:pt x="304581" y="271506"/>
                    </a:cubicBezTo>
                    <a:cubicBezTo>
                      <a:pt x="307410" y="272276"/>
                      <a:pt x="308096" y="274161"/>
                      <a:pt x="308096" y="276645"/>
                    </a:cubicBezTo>
                    <a:cubicBezTo>
                      <a:pt x="308096" y="278272"/>
                      <a:pt x="307753" y="280071"/>
                      <a:pt x="307324" y="281612"/>
                    </a:cubicBezTo>
                    <a:cubicBezTo>
                      <a:pt x="306896" y="283154"/>
                      <a:pt x="306553" y="284353"/>
                      <a:pt x="306467" y="285295"/>
                    </a:cubicBezTo>
                    <a:lnTo>
                      <a:pt x="306639" y="285981"/>
                    </a:lnTo>
                    <a:lnTo>
                      <a:pt x="307581" y="286494"/>
                    </a:lnTo>
                    <a:lnTo>
                      <a:pt x="308010" y="286494"/>
                    </a:lnTo>
                    <a:cubicBezTo>
                      <a:pt x="311353" y="285039"/>
                      <a:pt x="318554" y="283754"/>
                      <a:pt x="325069" y="281441"/>
                    </a:cubicBezTo>
                    <a:lnTo>
                      <a:pt x="325326" y="281441"/>
                    </a:lnTo>
                    <a:cubicBezTo>
                      <a:pt x="325326" y="281441"/>
                      <a:pt x="325498" y="281184"/>
                      <a:pt x="325498" y="281184"/>
                    </a:cubicBezTo>
                    <a:cubicBezTo>
                      <a:pt x="331413" y="273048"/>
                      <a:pt x="345129" y="260372"/>
                      <a:pt x="347701" y="258744"/>
                    </a:cubicBezTo>
                    <a:lnTo>
                      <a:pt x="347272" y="258059"/>
                    </a:lnTo>
                    <a:lnTo>
                      <a:pt x="346672" y="258659"/>
                    </a:lnTo>
                    <a:lnTo>
                      <a:pt x="381133" y="290006"/>
                    </a:lnTo>
                    <a:lnTo>
                      <a:pt x="381648" y="289235"/>
                    </a:lnTo>
                    <a:cubicBezTo>
                      <a:pt x="384563" y="285295"/>
                      <a:pt x="388506" y="279814"/>
                      <a:pt x="392364" y="275103"/>
                    </a:cubicBezTo>
                    <a:cubicBezTo>
                      <a:pt x="396135" y="270392"/>
                      <a:pt x="399822" y="266452"/>
                      <a:pt x="401622" y="265596"/>
                    </a:cubicBezTo>
                    <a:lnTo>
                      <a:pt x="402393" y="265254"/>
                    </a:lnTo>
                    <a:lnTo>
                      <a:pt x="401965" y="264483"/>
                    </a:lnTo>
                    <a:cubicBezTo>
                      <a:pt x="399736" y="260286"/>
                      <a:pt x="392106" y="254205"/>
                      <a:pt x="384905" y="248723"/>
                    </a:cubicBezTo>
                    <a:cubicBezTo>
                      <a:pt x="381305" y="245983"/>
                      <a:pt x="377790" y="243499"/>
                      <a:pt x="375219" y="241529"/>
                    </a:cubicBezTo>
                    <a:cubicBezTo>
                      <a:pt x="373932" y="240587"/>
                      <a:pt x="372818" y="239730"/>
                      <a:pt x="372046" y="239045"/>
                    </a:cubicBezTo>
                    <a:lnTo>
                      <a:pt x="371189" y="238274"/>
                    </a:lnTo>
                    <a:lnTo>
                      <a:pt x="371018" y="238103"/>
                    </a:lnTo>
                    <a:lnTo>
                      <a:pt x="371018" y="238103"/>
                    </a:lnTo>
                    <a:cubicBezTo>
                      <a:pt x="371018" y="238103"/>
                      <a:pt x="370589" y="238274"/>
                      <a:pt x="370589" y="238274"/>
                    </a:cubicBezTo>
                    <a:lnTo>
                      <a:pt x="371018" y="238274"/>
                    </a:lnTo>
                    <a:cubicBezTo>
                      <a:pt x="371018" y="238274"/>
                      <a:pt x="371018" y="238103"/>
                      <a:pt x="371018" y="238103"/>
                    </a:cubicBezTo>
                    <a:lnTo>
                      <a:pt x="370589" y="238274"/>
                    </a:lnTo>
                    <a:lnTo>
                      <a:pt x="371018" y="238274"/>
                    </a:lnTo>
                    <a:cubicBezTo>
                      <a:pt x="369818" y="232793"/>
                      <a:pt x="365446" y="228682"/>
                      <a:pt x="361588" y="225684"/>
                    </a:cubicBezTo>
                    <a:cubicBezTo>
                      <a:pt x="359616" y="224228"/>
                      <a:pt x="357731" y="223029"/>
                      <a:pt x="356359" y="222087"/>
                    </a:cubicBezTo>
                    <a:lnTo>
                      <a:pt x="354730" y="221059"/>
                    </a:lnTo>
                    <a:lnTo>
                      <a:pt x="354387" y="220802"/>
                    </a:lnTo>
                    <a:lnTo>
                      <a:pt x="354387" y="220802"/>
                    </a:lnTo>
                    <a:lnTo>
                      <a:pt x="353873" y="221145"/>
                    </a:lnTo>
                    <a:lnTo>
                      <a:pt x="354473" y="221145"/>
                    </a:lnTo>
                    <a:lnTo>
                      <a:pt x="354473" y="220802"/>
                    </a:lnTo>
                    <a:cubicBezTo>
                      <a:pt x="354473" y="220802"/>
                      <a:pt x="353873" y="221145"/>
                      <a:pt x="353873" y="221145"/>
                    </a:cubicBezTo>
                    <a:lnTo>
                      <a:pt x="354473" y="221145"/>
                    </a:lnTo>
                    <a:lnTo>
                      <a:pt x="353787" y="221145"/>
                    </a:lnTo>
                    <a:lnTo>
                      <a:pt x="354216" y="221744"/>
                    </a:lnTo>
                    <a:lnTo>
                      <a:pt x="354473" y="221145"/>
                    </a:lnTo>
                    <a:lnTo>
                      <a:pt x="353787" y="221145"/>
                    </a:lnTo>
                    <a:lnTo>
                      <a:pt x="354216" y="221744"/>
                    </a:lnTo>
                    <a:lnTo>
                      <a:pt x="354216" y="221744"/>
                    </a:lnTo>
                    <a:cubicBezTo>
                      <a:pt x="354216" y="221744"/>
                      <a:pt x="354216" y="221744"/>
                      <a:pt x="354216" y="221744"/>
                    </a:cubicBezTo>
                    <a:lnTo>
                      <a:pt x="354473" y="221487"/>
                    </a:lnTo>
                    <a:lnTo>
                      <a:pt x="354730" y="220802"/>
                    </a:lnTo>
                    <a:lnTo>
                      <a:pt x="354130" y="219945"/>
                    </a:lnTo>
                    <a:lnTo>
                      <a:pt x="353701" y="219945"/>
                    </a:lnTo>
                    <a:cubicBezTo>
                      <a:pt x="353016" y="219945"/>
                      <a:pt x="351901" y="220288"/>
                      <a:pt x="350187" y="220802"/>
                    </a:cubicBezTo>
                    <a:cubicBezTo>
                      <a:pt x="345129" y="222344"/>
                      <a:pt x="335613" y="225513"/>
                      <a:pt x="329870" y="226112"/>
                    </a:cubicBezTo>
                    <a:lnTo>
                      <a:pt x="329870" y="226969"/>
                    </a:lnTo>
                    <a:cubicBezTo>
                      <a:pt x="329870" y="226969"/>
                      <a:pt x="330127" y="226198"/>
                      <a:pt x="330127" y="226198"/>
                    </a:cubicBezTo>
                    <a:lnTo>
                      <a:pt x="329098" y="226198"/>
                    </a:lnTo>
                    <a:cubicBezTo>
                      <a:pt x="326955" y="226112"/>
                      <a:pt x="324726" y="227311"/>
                      <a:pt x="322926" y="228596"/>
                    </a:cubicBezTo>
                    <a:cubicBezTo>
                      <a:pt x="321126" y="229967"/>
                      <a:pt x="319754" y="231165"/>
                      <a:pt x="319326" y="232108"/>
                    </a:cubicBezTo>
                    <a:lnTo>
                      <a:pt x="320097" y="232450"/>
                    </a:lnTo>
                    <a:lnTo>
                      <a:pt x="320354" y="231679"/>
                    </a:lnTo>
                    <a:cubicBezTo>
                      <a:pt x="317611" y="230651"/>
                      <a:pt x="314182" y="229624"/>
                      <a:pt x="311439" y="228682"/>
                    </a:cubicBezTo>
                    <a:cubicBezTo>
                      <a:pt x="310067" y="228254"/>
                      <a:pt x="308867" y="227825"/>
                      <a:pt x="308096" y="227482"/>
                    </a:cubicBezTo>
                    <a:lnTo>
                      <a:pt x="307238" y="227054"/>
                    </a:lnTo>
                    <a:lnTo>
                      <a:pt x="307153" y="227054"/>
                    </a:lnTo>
                    <a:cubicBezTo>
                      <a:pt x="307153" y="227054"/>
                      <a:pt x="306724" y="227311"/>
                      <a:pt x="306724" y="227311"/>
                    </a:cubicBezTo>
                    <a:lnTo>
                      <a:pt x="307238" y="227311"/>
                    </a:lnTo>
                    <a:lnTo>
                      <a:pt x="307238" y="226969"/>
                    </a:lnTo>
                    <a:cubicBezTo>
                      <a:pt x="307238" y="226969"/>
                      <a:pt x="306724" y="227311"/>
                      <a:pt x="306724" y="227311"/>
                    </a:cubicBezTo>
                    <a:lnTo>
                      <a:pt x="307238" y="227311"/>
                    </a:lnTo>
                    <a:lnTo>
                      <a:pt x="306724" y="227311"/>
                    </a:lnTo>
                    <a:lnTo>
                      <a:pt x="306981" y="227825"/>
                    </a:lnTo>
                    <a:lnTo>
                      <a:pt x="307238" y="227311"/>
                    </a:lnTo>
                    <a:lnTo>
                      <a:pt x="306724" y="227311"/>
                    </a:lnTo>
                    <a:lnTo>
                      <a:pt x="306981" y="227825"/>
                    </a:lnTo>
                    <a:lnTo>
                      <a:pt x="307238" y="227825"/>
                    </a:lnTo>
                    <a:cubicBezTo>
                      <a:pt x="318983" y="225427"/>
                      <a:pt x="330813" y="223286"/>
                      <a:pt x="342214" y="219346"/>
                    </a:cubicBezTo>
                    <a:lnTo>
                      <a:pt x="341957" y="218575"/>
                    </a:lnTo>
                    <a:lnTo>
                      <a:pt x="342214" y="219346"/>
                    </a:lnTo>
                    <a:cubicBezTo>
                      <a:pt x="348301" y="217547"/>
                      <a:pt x="354130" y="215063"/>
                      <a:pt x="360217" y="213779"/>
                    </a:cubicBezTo>
                    <a:lnTo>
                      <a:pt x="361245" y="213779"/>
                    </a:lnTo>
                    <a:cubicBezTo>
                      <a:pt x="363560" y="213607"/>
                      <a:pt x="365960" y="215577"/>
                      <a:pt x="367932" y="217462"/>
                    </a:cubicBezTo>
                    <a:lnTo>
                      <a:pt x="368532" y="216862"/>
                    </a:lnTo>
                    <a:lnTo>
                      <a:pt x="367932" y="217462"/>
                    </a:lnTo>
                    <a:cubicBezTo>
                      <a:pt x="375476" y="224742"/>
                      <a:pt x="382591" y="232450"/>
                      <a:pt x="390220" y="239730"/>
                    </a:cubicBezTo>
                    <a:lnTo>
                      <a:pt x="390820" y="239131"/>
                    </a:lnTo>
                    <a:lnTo>
                      <a:pt x="390220" y="239730"/>
                    </a:lnTo>
                    <a:cubicBezTo>
                      <a:pt x="392963" y="242471"/>
                      <a:pt x="396735" y="242899"/>
                      <a:pt x="400079" y="243242"/>
                    </a:cubicBezTo>
                    <a:cubicBezTo>
                      <a:pt x="407365" y="243927"/>
                      <a:pt x="414652" y="244955"/>
                      <a:pt x="422024" y="245383"/>
                    </a:cubicBezTo>
                    <a:lnTo>
                      <a:pt x="423310" y="245383"/>
                    </a:lnTo>
                    <a:cubicBezTo>
                      <a:pt x="423310" y="245383"/>
                      <a:pt x="422882" y="244270"/>
                      <a:pt x="422882" y="244270"/>
                    </a:cubicBezTo>
                    <a:cubicBezTo>
                      <a:pt x="419795" y="235791"/>
                      <a:pt x="414823" y="228424"/>
                      <a:pt x="410880" y="220631"/>
                    </a:cubicBezTo>
                    <a:lnTo>
                      <a:pt x="410880" y="220631"/>
                    </a:lnTo>
                    <a:cubicBezTo>
                      <a:pt x="396135" y="192881"/>
                      <a:pt x="381305" y="165131"/>
                      <a:pt x="366474" y="137466"/>
                    </a:cubicBezTo>
                    <a:lnTo>
                      <a:pt x="365789" y="137894"/>
                    </a:lnTo>
                    <a:lnTo>
                      <a:pt x="366560" y="137552"/>
                    </a:lnTo>
                    <a:cubicBezTo>
                      <a:pt x="365874" y="136096"/>
                      <a:pt x="364931" y="134297"/>
                      <a:pt x="364931" y="132927"/>
                    </a:cubicBezTo>
                    <a:lnTo>
                      <a:pt x="365789" y="131042"/>
                    </a:lnTo>
                    <a:lnTo>
                      <a:pt x="365189" y="130443"/>
                    </a:lnTo>
                    <a:lnTo>
                      <a:pt x="365703" y="131042"/>
                    </a:lnTo>
                    <a:cubicBezTo>
                      <a:pt x="371275" y="126332"/>
                      <a:pt x="378133" y="123248"/>
                      <a:pt x="384048" y="118452"/>
                    </a:cubicBezTo>
                    <a:lnTo>
                      <a:pt x="384991" y="117681"/>
                    </a:lnTo>
                    <a:lnTo>
                      <a:pt x="383962" y="117081"/>
                    </a:lnTo>
                    <a:cubicBezTo>
                      <a:pt x="380019" y="114598"/>
                      <a:pt x="376076" y="111943"/>
                      <a:pt x="371532" y="110144"/>
                    </a:cubicBezTo>
                    <a:lnTo>
                      <a:pt x="371532" y="110144"/>
                    </a:lnTo>
                    <a:cubicBezTo>
                      <a:pt x="371532" y="110144"/>
                      <a:pt x="371532" y="110144"/>
                      <a:pt x="371532" y="110144"/>
                    </a:cubicBezTo>
                    <a:cubicBezTo>
                      <a:pt x="371532" y="110144"/>
                      <a:pt x="369903" y="109801"/>
                      <a:pt x="368275" y="109202"/>
                    </a:cubicBezTo>
                    <a:cubicBezTo>
                      <a:pt x="366646" y="108688"/>
                      <a:pt x="364760" y="107660"/>
                      <a:pt x="364760" y="107403"/>
                    </a:cubicBezTo>
                    <a:lnTo>
                      <a:pt x="364760" y="107403"/>
                    </a:lnTo>
                    <a:cubicBezTo>
                      <a:pt x="364760" y="107403"/>
                      <a:pt x="364760" y="107403"/>
                      <a:pt x="364760" y="107403"/>
                    </a:cubicBezTo>
                    <a:lnTo>
                      <a:pt x="364074" y="107832"/>
                    </a:lnTo>
                    <a:lnTo>
                      <a:pt x="364074" y="107832"/>
                    </a:lnTo>
                    <a:close/>
                  </a:path>
                </a:pathLst>
              </a:custGeom>
              <a:solidFill>
                <a:srgbClr val="FFFFFF"/>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34" name="Freeform 202">
                <a:extLst>
                  <a:ext uri="{FF2B5EF4-FFF2-40B4-BE49-F238E27FC236}">
                    <a16:creationId xmlns:a16="http://schemas.microsoft.com/office/drawing/2014/main" id="{5EDDD2B3-BB4A-D3FD-CA54-C0F8A4F4CA6F}"/>
                  </a:ext>
                </a:extLst>
              </p:cNvPr>
              <p:cNvSpPr/>
              <p:nvPr/>
            </p:nvSpPr>
            <p:spPr>
              <a:xfrm>
                <a:off x="3692402" y="3403561"/>
                <a:ext cx="515997" cy="585251"/>
              </a:xfrm>
              <a:custGeom>
                <a:avLst/>
                <a:gdLst>
                  <a:gd name="connsiteX0" fmla="*/ 179594 w 282206"/>
                  <a:gd name="connsiteY0" fmla="*/ 194422 h 356554"/>
                  <a:gd name="connsiteX1" fmla="*/ 197596 w 282206"/>
                  <a:gd name="connsiteY1" fmla="*/ 247953 h 356554"/>
                  <a:gd name="connsiteX2" fmla="*/ 199996 w 282206"/>
                  <a:gd name="connsiteY2" fmla="*/ 255575 h 356554"/>
                  <a:gd name="connsiteX3" fmla="*/ 207883 w 282206"/>
                  <a:gd name="connsiteY3" fmla="*/ 277587 h 356554"/>
                  <a:gd name="connsiteX4" fmla="*/ 219199 w 282206"/>
                  <a:gd name="connsiteY4" fmla="*/ 290777 h 356554"/>
                  <a:gd name="connsiteX5" fmla="*/ 234544 w 282206"/>
                  <a:gd name="connsiteY5" fmla="*/ 306450 h 356554"/>
                  <a:gd name="connsiteX6" fmla="*/ 282207 w 282206"/>
                  <a:gd name="connsiteY6" fmla="*/ 330261 h 356554"/>
                  <a:gd name="connsiteX7" fmla="*/ 271834 w 282206"/>
                  <a:gd name="connsiteY7" fmla="*/ 344392 h 356554"/>
                  <a:gd name="connsiteX8" fmla="*/ 219542 w 282206"/>
                  <a:gd name="connsiteY8" fmla="*/ 342594 h 356554"/>
                  <a:gd name="connsiteX9" fmla="*/ 188338 w 282206"/>
                  <a:gd name="connsiteY9" fmla="*/ 356555 h 356554"/>
                  <a:gd name="connsiteX10" fmla="*/ 177451 w 282206"/>
                  <a:gd name="connsiteY10" fmla="*/ 352272 h 356554"/>
                  <a:gd name="connsiteX11" fmla="*/ 165964 w 282206"/>
                  <a:gd name="connsiteY11" fmla="*/ 339254 h 356554"/>
                  <a:gd name="connsiteX12" fmla="*/ 149590 w 282206"/>
                  <a:gd name="connsiteY12" fmla="*/ 334200 h 356554"/>
                  <a:gd name="connsiteX13" fmla="*/ 132874 w 282206"/>
                  <a:gd name="connsiteY13" fmla="*/ 345249 h 356554"/>
                  <a:gd name="connsiteX14" fmla="*/ 123015 w 282206"/>
                  <a:gd name="connsiteY14" fmla="*/ 345849 h 356554"/>
                  <a:gd name="connsiteX15" fmla="*/ 109128 w 282206"/>
                  <a:gd name="connsiteY15" fmla="*/ 355784 h 356554"/>
                  <a:gd name="connsiteX16" fmla="*/ 99355 w 282206"/>
                  <a:gd name="connsiteY16" fmla="*/ 350559 h 356554"/>
                  <a:gd name="connsiteX17" fmla="*/ 78438 w 282206"/>
                  <a:gd name="connsiteY17" fmla="*/ 354328 h 356554"/>
                  <a:gd name="connsiteX18" fmla="*/ 74324 w 282206"/>
                  <a:gd name="connsiteY18" fmla="*/ 337626 h 356554"/>
                  <a:gd name="connsiteX19" fmla="*/ 54693 w 282206"/>
                  <a:gd name="connsiteY19" fmla="*/ 315443 h 356554"/>
                  <a:gd name="connsiteX20" fmla="*/ 59665 w 282206"/>
                  <a:gd name="connsiteY20" fmla="*/ 305594 h 356554"/>
                  <a:gd name="connsiteX21" fmla="*/ 48949 w 282206"/>
                  <a:gd name="connsiteY21" fmla="*/ 293689 h 356554"/>
                  <a:gd name="connsiteX22" fmla="*/ 59322 w 282206"/>
                  <a:gd name="connsiteY22" fmla="*/ 273904 h 356554"/>
                  <a:gd name="connsiteX23" fmla="*/ 41834 w 282206"/>
                  <a:gd name="connsiteY23" fmla="*/ 249408 h 356554"/>
                  <a:gd name="connsiteX24" fmla="*/ 20317 w 282206"/>
                  <a:gd name="connsiteY24" fmla="*/ 263112 h 356554"/>
                  <a:gd name="connsiteX25" fmla="*/ 10458 w 282206"/>
                  <a:gd name="connsiteY25" fmla="*/ 245040 h 356554"/>
                  <a:gd name="connsiteX26" fmla="*/ 17745 w 282206"/>
                  <a:gd name="connsiteY26" fmla="*/ 232193 h 356554"/>
                  <a:gd name="connsiteX27" fmla="*/ 14745 w 282206"/>
                  <a:gd name="connsiteY27" fmla="*/ 221059 h 356554"/>
                  <a:gd name="connsiteX28" fmla="*/ 28632 w 282206"/>
                  <a:gd name="connsiteY28" fmla="*/ 197762 h 356554"/>
                  <a:gd name="connsiteX29" fmla="*/ 0 w 282206"/>
                  <a:gd name="connsiteY29" fmla="*/ 162218 h 356554"/>
                  <a:gd name="connsiteX30" fmla="*/ 25117 w 282206"/>
                  <a:gd name="connsiteY30" fmla="*/ 138236 h 356554"/>
                  <a:gd name="connsiteX31" fmla="*/ 60436 w 282206"/>
                  <a:gd name="connsiteY31" fmla="*/ 104491 h 356554"/>
                  <a:gd name="connsiteX32" fmla="*/ 74667 w 282206"/>
                  <a:gd name="connsiteY32" fmla="*/ 89931 h 356554"/>
                  <a:gd name="connsiteX33" fmla="*/ 70552 w 282206"/>
                  <a:gd name="connsiteY33" fmla="*/ 77512 h 356554"/>
                  <a:gd name="connsiteX34" fmla="*/ 55464 w 282206"/>
                  <a:gd name="connsiteY34" fmla="*/ 45051 h 356554"/>
                  <a:gd name="connsiteX35" fmla="*/ 53235 w 282206"/>
                  <a:gd name="connsiteY35" fmla="*/ 37599 h 356554"/>
                  <a:gd name="connsiteX36" fmla="*/ 78610 w 282206"/>
                  <a:gd name="connsiteY36" fmla="*/ 15074 h 356554"/>
                  <a:gd name="connsiteX37" fmla="*/ 96355 w 282206"/>
                  <a:gd name="connsiteY37" fmla="*/ 0 h 356554"/>
                  <a:gd name="connsiteX38" fmla="*/ 156191 w 282206"/>
                  <a:gd name="connsiteY38" fmla="*/ 59440 h 356554"/>
                  <a:gd name="connsiteX39" fmla="*/ 160134 w 282206"/>
                  <a:gd name="connsiteY39" fmla="*/ 68347 h 356554"/>
                  <a:gd name="connsiteX40" fmla="*/ 179508 w 282206"/>
                  <a:gd name="connsiteY40" fmla="*/ 194507 h 356554"/>
                  <a:gd name="connsiteX41" fmla="*/ 179508 w 282206"/>
                  <a:gd name="connsiteY41" fmla="*/ 194507 h 35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82206" h="356554">
                    <a:moveTo>
                      <a:pt x="179594" y="194422"/>
                    </a:moveTo>
                    <a:lnTo>
                      <a:pt x="197596" y="247953"/>
                    </a:lnTo>
                    <a:lnTo>
                      <a:pt x="199996" y="255575"/>
                    </a:lnTo>
                    <a:cubicBezTo>
                      <a:pt x="199996" y="255575"/>
                      <a:pt x="204540" y="269879"/>
                      <a:pt x="207883" y="277587"/>
                    </a:cubicBezTo>
                    <a:cubicBezTo>
                      <a:pt x="210284" y="282983"/>
                      <a:pt x="215084" y="286751"/>
                      <a:pt x="219199" y="290777"/>
                    </a:cubicBezTo>
                    <a:cubicBezTo>
                      <a:pt x="224685" y="295658"/>
                      <a:pt x="229486" y="301140"/>
                      <a:pt x="234544" y="306450"/>
                    </a:cubicBezTo>
                    <a:lnTo>
                      <a:pt x="282207" y="330261"/>
                    </a:lnTo>
                    <a:lnTo>
                      <a:pt x="271834" y="344392"/>
                    </a:lnTo>
                    <a:lnTo>
                      <a:pt x="219542" y="342594"/>
                    </a:lnTo>
                    <a:lnTo>
                      <a:pt x="188338" y="356555"/>
                    </a:lnTo>
                    <a:cubicBezTo>
                      <a:pt x="185680" y="355612"/>
                      <a:pt x="179851" y="353728"/>
                      <a:pt x="177451" y="352272"/>
                    </a:cubicBezTo>
                    <a:cubicBezTo>
                      <a:pt x="173079" y="348504"/>
                      <a:pt x="170593" y="342851"/>
                      <a:pt x="165964" y="339254"/>
                    </a:cubicBezTo>
                    <a:cubicBezTo>
                      <a:pt x="160820" y="336599"/>
                      <a:pt x="155162" y="335399"/>
                      <a:pt x="149590" y="334200"/>
                    </a:cubicBezTo>
                    <a:cubicBezTo>
                      <a:pt x="142989" y="335657"/>
                      <a:pt x="134931" y="337712"/>
                      <a:pt x="132874" y="345249"/>
                    </a:cubicBezTo>
                    <a:cubicBezTo>
                      <a:pt x="129616" y="345249"/>
                      <a:pt x="126016" y="343879"/>
                      <a:pt x="123015" y="345849"/>
                    </a:cubicBezTo>
                    <a:cubicBezTo>
                      <a:pt x="118215" y="348932"/>
                      <a:pt x="113757" y="352529"/>
                      <a:pt x="109128" y="355784"/>
                    </a:cubicBezTo>
                    <a:cubicBezTo>
                      <a:pt x="105870" y="354071"/>
                      <a:pt x="103041" y="351159"/>
                      <a:pt x="99355" y="350559"/>
                    </a:cubicBezTo>
                    <a:cubicBezTo>
                      <a:pt x="92326" y="351501"/>
                      <a:pt x="85554" y="353900"/>
                      <a:pt x="78438" y="354328"/>
                    </a:cubicBezTo>
                    <a:cubicBezTo>
                      <a:pt x="77581" y="348675"/>
                      <a:pt x="78438" y="342166"/>
                      <a:pt x="74324" y="337626"/>
                    </a:cubicBezTo>
                    <a:cubicBezTo>
                      <a:pt x="68066" y="329918"/>
                      <a:pt x="60522" y="323409"/>
                      <a:pt x="54693" y="315443"/>
                    </a:cubicBezTo>
                    <a:cubicBezTo>
                      <a:pt x="56407" y="312189"/>
                      <a:pt x="58122" y="308934"/>
                      <a:pt x="59665" y="305594"/>
                    </a:cubicBezTo>
                    <a:cubicBezTo>
                      <a:pt x="56150" y="301654"/>
                      <a:pt x="51349" y="298485"/>
                      <a:pt x="48949" y="293689"/>
                    </a:cubicBezTo>
                    <a:cubicBezTo>
                      <a:pt x="52206" y="285552"/>
                      <a:pt x="59322" y="273904"/>
                      <a:pt x="59322" y="273904"/>
                    </a:cubicBezTo>
                    <a:cubicBezTo>
                      <a:pt x="59322" y="273904"/>
                      <a:pt x="46892" y="256089"/>
                      <a:pt x="41834" y="249408"/>
                    </a:cubicBezTo>
                    <a:cubicBezTo>
                      <a:pt x="33519" y="251978"/>
                      <a:pt x="27775" y="258915"/>
                      <a:pt x="20317" y="263112"/>
                    </a:cubicBezTo>
                    <a:cubicBezTo>
                      <a:pt x="16888" y="257202"/>
                      <a:pt x="13116" y="251378"/>
                      <a:pt x="10458" y="245040"/>
                    </a:cubicBezTo>
                    <a:cubicBezTo>
                      <a:pt x="11573" y="240244"/>
                      <a:pt x="15431" y="236475"/>
                      <a:pt x="17745" y="232193"/>
                    </a:cubicBezTo>
                    <a:cubicBezTo>
                      <a:pt x="16716" y="228510"/>
                      <a:pt x="15173" y="224913"/>
                      <a:pt x="14745" y="221059"/>
                    </a:cubicBezTo>
                    <a:cubicBezTo>
                      <a:pt x="18517" y="212836"/>
                      <a:pt x="24517" y="205813"/>
                      <a:pt x="28632" y="197762"/>
                    </a:cubicBezTo>
                    <a:cubicBezTo>
                      <a:pt x="19717" y="185429"/>
                      <a:pt x="8830" y="174637"/>
                      <a:pt x="0" y="162218"/>
                    </a:cubicBezTo>
                    <a:cubicBezTo>
                      <a:pt x="7887" y="153653"/>
                      <a:pt x="16802" y="146287"/>
                      <a:pt x="25117" y="138236"/>
                    </a:cubicBezTo>
                    <a:cubicBezTo>
                      <a:pt x="36605" y="126674"/>
                      <a:pt x="48863" y="115968"/>
                      <a:pt x="60436" y="104491"/>
                    </a:cubicBezTo>
                    <a:cubicBezTo>
                      <a:pt x="65237" y="99780"/>
                      <a:pt x="70809" y="95498"/>
                      <a:pt x="74667" y="89931"/>
                    </a:cubicBezTo>
                    <a:cubicBezTo>
                      <a:pt x="75267" y="85563"/>
                      <a:pt x="72095" y="81537"/>
                      <a:pt x="70552" y="77512"/>
                    </a:cubicBezTo>
                    <a:cubicBezTo>
                      <a:pt x="65408" y="66720"/>
                      <a:pt x="60608" y="55842"/>
                      <a:pt x="55464" y="45051"/>
                    </a:cubicBezTo>
                    <a:cubicBezTo>
                      <a:pt x="54521" y="42653"/>
                      <a:pt x="52978" y="40255"/>
                      <a:pt x="53235" y="37599"/>
                    </a:cubicBezTo>
                    <a:cubicBezTo>
                      <a:pt x="61293" y="29634"/>
                      <a:pt x="70294" y="22697"/>
                      <a:pt x="78610" y="15074"/>
                    </a:cubicBezTo>
                    <a:cubicBezTo>
                      <a:pt x="84611" y="10106"/>
                      <a:pt x="90097" y="4625"/>
                      <a:pt x="96355" y="0"/>
                    </a:cubicBezTo>
                    <a:cubicBezTo>
                      <a:pt x="116758" y="19357"/>
                      <a:pt x="136303" y="39570"/>
                      <a:pt x="156191" y="59440"/>
                    </a:cubicBezTo>
                    <a:cubicBezTo>
                      <a:pt x="158763" y="61667"/>
                      <a:pt x="159706" y="65093"/>
                      <a:pt x="160134" y="68347"/>
                    </a:cubicBezTo>
                    <a:cubicBezTo>
                      <a:pt x="166478" y="110401"/>
                      <a:pt x="172993" y="152454"/>
                      <a:pt x="179508" y="194507"/>
                    </a:cubicBezTo>
                    <a:lnTo>
                      <a:pt x="179508" y="194507"/>
                    </a:lnTo>
                    <a:close/>
                  </a:path>
                </a:pathLst>
              </a:custGeom>
              <a:solidFill>
                <a:schemeClr val="accent1"/>
              </a:solidFill>
              <a:ln w="8572" cap="flat">
                <a:solidFill>
                  <a:srgbClr val="1F776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35" name="Freeform 203">
                <a:extLst>
                  <a:ext uri="{FF2B5EF4-FFF2-40B4-BE49-F238E27FC236}">
                    <a16:creationId xmlns:a16="http://schemas.microsoft.com/office/drawing/2014/main" id="{CFAE2AD5-38EE-6310-A806-E9982A57FA6B}"/>
                  </a:ext>
                </a:extLst>
              </p:cNvPr>
              <p:cNvSpPr/>
              <p:nvPr/>
            </p:nvSpPr>
            <p:spPr>
              <a:xfrm>
                <a:off x="3700303" y="3405589"/>
                <a:ext cx="519445" cy="588625"/>
              </a:xfrm>
              <a:custGeom>
                <a:avLst/>
                <a:gdLst>
                  <a:gd name="connsiteX0" fmla="*/ 180537 w 284092"/>
                  <a:gd name="connsiteY0" fmla="*/ 195365 h 358610"/>
                  <a:gd name="connsiteX1" fmla="*/ 179765 w 284092"/>
                  <a:gd name="connsiteY1" fmla="*/ 195621 h 358610"/>
                  <a:gd name="connsiteX2" fmla="*/ 197768 w 284092"/>
                  <a:gd name="connsiteY2" fmla="*/ 249066 h 358610"/>
                  <a:gd name="connsiteX3" fmla="*/ 200082 w 284092"/>
                  <a:gd name="connsiteY3" fmla="*/ 256689 h 358610"/>
                  <a:gd name="connsiteX4" fmla="*/ 200082 w 284092"/>
                  <a:gd name="connsiteY4" fmla="*/ 256689 h 358610"/>
                  <a:gd name="connsiteX5" fmla="*/ 207969 w 284092"/>
                  <a:gd name="connsiteY5" fmla="*/ 278786 h 358610"/>
                  <a:gd name="connsiteX6" fmla="*/ 219456 w 284092"/>
                  <a:gd name="connsiteY6" fmla="*/ 292318 h 358610"/>
                  <a:gd name="connsiteX7" fmla="*/ 219456 w 284092"/>
                  <a:gd name="connsiteY7" fmla="*/ 292318 h 358610"/>
                  <a:gd name="connsiteX8" fmla="*/ 219456 w 284092"/>
                  <a:gd name="connsiteY8" fmla="*/ 292318 h 358610"/>
                  <a:gd name="connsiteX9" fmla="*/ 234801 w 284092"/>
                  <a:gd name="connsiteY9" fmla="*/ 307907 h 358610"/>
                  <a:gd name="connsiteX10" fmla="*/ 234886 w 284092"/>
                  <a:gd name="connsiteY10" fmla="*/ 307907 h 358610"/>
                  <a:gd name="connsiteX11" fmla="*/ 281864 w 284092"/>
                  <a:gd name="connsiteY11" fmla="*/ 331460 h 358610"/>
                  <a:gd name="connsiteX12" fmla="*/ 272348 w 284092"/>
                  <a:gd name="connsiteY12" fmla="*/ 344479 h 358610"/>
                  <a:gd name="connsiteX13" fmla="*/ 220313 w 284092"/>
                  <a:gd name="connsiteY13" fmla="*/ 342680 h 358610"/>
                  <a:gd name="connsiteX14" fmla="*/ 188938 w 284092"/>
                  <a:gd name="connsiteY14" fmla="*/ 356726 h 358610"/>
                  <a:gd name="connsiteX15" fmla="*/ 189281 w 284092"/>
                  <a:gd name="connsiteY15" fmla="*/ 357497 h 358610"/>
                  <a:gd name="connsiteX16" fmla="*/ 189538 w 284092"/>
                  <a:gd name="connsiteY16" fmla="*/ 356726 h 358610"/>
                  <a:gd name="connsiteX17" fmla="*/ 178822 w 284092"/>
                  <a:gd name="connsiteY17" fmla="*/ 352530 h 358610"/>
                  <a:gd name="connsiteX18" fmla="*/ 178394 w 284092"/>
                  <a:gd name="connsiteY18" fmla="*/ 353215 h 358610"/>
                  <a:gd name="connsiteX19" fmla="*/ 178908 w 284092"/>
                  <a:gd name="connsiteY19" fmla="*/ 352615 h 358610"/>
                  <a:gd name="connsiteX20" fmla="*/ 167421 w 284092"/>
                  <a:gd name="connsiteY20" fmla="*/ 339597 h 358610"/>
                  <a:gd name="connsiteX21" fmla="*/ 167421 w 284092"/>
                  <a:gd name="connsiteY21" fmla="*/ 339597 h 358610"/>
                  <a:gd name="connsiteX22" fmla="*/ 167421 w 284092"/>
                  <a:gd name="connsiteY22" fmla="*/ 339511 h 358610"/>
                  <a:gd name="connsiteX23" fmla="*/ 150790 w 284092"/>
                  <a:gd name="connsiteY23" fmla="*/ 334372 h 358610"/>
                  <a:gd name="connsiteX24" fmla="*/ 150619 w 284092"/>
                  <a:gd name="connsiteY24" fmla="*/ 334372 h 358610"/>
                  <a:gd name="connsiteX25" fmla="*/ 150447 w 284092"/>
                  <a:gd name="connsiteY25" fmla="*/ 334372 h 358610"/>
                  <a:gd name="connsiteX26" fmla="*/ 133131 w 284092"/>
                  <a:gd name="connsiteY26" fmla="*/ 346020 h 358610"/>
                  <a:gd name="connsiteX27" fmla="*/ 133988 w 284092"/>
                  <a:gd name="connsiteY27" fmla="*/ 346277 h 358610"/>
                  <a:gd name="connsiteX28" fmla="*/ 133988 w 284092"/>
                  <a:gd name="connsiteY28" fmla="*/ 345421 h 358610"/>
                  <a:gd name="connsiteX29" fmla="*/ 133988 w 284092"/>
                  <a:gd name="connsiteY29" fmla="*/ 345421 h 358610"/>
                  <a:gd name="connsiteX30" fmla="*/ 128159 w 284092"/>
                  <a:gd name="connsiteY30" fmla="*/ 344907 h 358610"/>
                  <a:gd name="connsiteX31" fmla="*/ 123787 w 284092"/>
                  <a:gd name="connsiteY31" fmla="*/ 346106 h 358610"/>
                  <a:gd name="connsiteX32" fmla="*/ 124215 w 284092"/>
                  <a:gd name="connsiteY32" fmla="*/ 346791 h 358610"/>
                  <a:gd name="connsiteX33" fmla="*/ 123787 w 284092"/>
                  <a:gd name="connsiteY33" fmla="*/ 346106 h 358610"/>
                  <a:gd name="connsiteX34" fmla="*/ 109814 w 284092"/>
                  <a:gd name="connsiteY34" fmla="*/ 356041 h 358610"/>
                  <a:gd name="connsiteX35" fmla="*/ 110328 w 284092"/>
                  <a:gd name="connsiteY35" fmla="*/ 356726 h 358610"/>
                  <a:gd name="connsiteX36" fmla="*/ 110757 w 284092"/>
                  <a:gd name="connsiteY36" fmla="*/ 355956 h 358610"/>
                  <a:gd name="connsiteX37" fmla="*/ 100727 w 284092"/>
                  <a:gd name="connsiteY37" fmla="*/ 350645 h 358610"/>
                  <a:gd name="connsiteX38" fmla="*/ 100556 w 284092"/>
                  <a:gd name="connsiteY38" fmla="*/ 350645 h 358610"/>
                  <a:gd name="connsiteX39" fmla="*/ 100470 w 284092"/>
                  <a:gd name="connsiteY39" fmla="*/ 350645 h 358610"/>
                  <a:gd name="connsiteX40" fmla="*/ 79639 w 284092"/>
                  <a:gd name="connsiteY40" fmla="*/ 354328 h 358610"/>
                  <a:gd name="connsiteX41" fmla="*/ 79639 w 284092"/>
                  <a:gd name="connsiteY41" fmla="*/ 355185 h 358610"/>
                  <a:gd name="connsiteX42" fmla="*/ 80496 w 284092"/>
                  <a:gd name="connsiteY42" fmla="*/ 355099 h 358610"/>
                  <a:gd name="connsiteX43" fmla="*/ 76124 w 284092"/>
                  <a:gd name="connsiteY43" fmla="*/ 337969 h 358610"/>
                  <a:gd name="connsiteX44" fmla="*/ 75524 w 284092"/>
                  <a:gd name="connsiteY44" fmla="*/ 338569 h 358610"/>
                  <a:gd name="connsiteX45" fmla="*/ 76124 w 284092"/>
                  <a:gd name="connsiteY45" fmla="*/ 338055 h 358610"/>
                  <a:gd name="connsiteX46" fmla="*/ 56493 w 284092"/>
                  <a:gd name="connsiteY46" fmla="*/ 315958 h 358610"/>
                  <a:gd name="connsiteX47" fmla="*/ 55807 w 284092"/>
                  <a:gd name="connsiteY47" fmla="*/ 316471 h 358610"/>
                  <a:gd name="connsiteX48" fmla="*/ 56579 w 284092"/>
                  <a:gd name="connsiteY48" fmla="*/ 316814 h 358610"/>
                  <a:gd name="connsiteX49" fmla="*/ 61551 w 284092"/>
                  <a:gd name="connsiteY49" fmla="*/ 306879 h 358610"/>
                  <a:gd name="connsiteX50" fmla="*/ 61808 w 284092"/>
                  <a:gd name="connsiteY50" fmla="*/ 306365 h 358610"/>
                  <a:gd name="connsiteX51" fmla="*/ 61465 w 284092"/>
                  <a:gd name="connsiteY51" fmla="*/ 305937 h 358610"/>
                  <a:gd name="connsiteX52" fmla="*/ 50835 w 284092"/>
                  <a:gd name="connsiteY52" fmla="*/ 294203 h 358610"/>
                  <a:gd name="connsiteX53" fmla="*/ 50063 w 284092"/>
                  <a:gd name="connsiteY53" fmla="*/ 294545 h 358610"/>
                  <a:gd name="connsiteX54" fmla="*/ 50835 w 284092"/>
                  <a:gd name="connsiteY54" fmla="*/ 294888 h 358610"/>
                  <a:gd name="connsiteX55" fmla="*/ 57264 w 284092"/>
                  <a:gd name="connsiteY55" fmla="*/ 282041 h 358610"/>
                  <a:gd name="connsiteX56" fmla="*/ 61208 w 284092"/>
                  <a:gd name="connsiteY56" fmla="*/ 275189 h 358610"/>
                  <a:gd name="connsiteX57" fmla="*/ 61465 w 284092"/>
                  <a:gd name="connsiteY57" fmla="*/ 274761 h 358610"/>
                  <a:gd name="connsiteX58" fmla="*/ 61122 w 284092"/>
                  <a:gd name="connsiteY58" fmla="*/ 274333 h 358610"/>
                  <a:gd name="connsiteX59" fmla="*/ 43548 w 284092"/>
                  <a:gd name="connsiteY59" fmla="*/ 249837 h 358610"/>
                  <a:gd name="connsiteX60" fmla="*/ 43205 w 284092"/>
                  <a:gd name="connsiteY60" fmla="*/ 249409 h 358610"/>
                  <a:gd name="connsiteX61" fmla="*/ 42605 w 284092"/>
                  <a:gd name="connsiteY61" fmla="*/ 249580 h 358610"/>
                  <a:gd name="connsiteX62" fmla="*/ 21003 w 284092"/>
                  <a:gd name="connsiteY62" fmla="*/ 263369 h 358610"/>
                  <a:gd name="connsiteX63" fmla="*/ 21431 w 284092"/>
                  <a:gd name="connsiteY63" fmla="*/ 264140 h 358610"/>
                  <a:gd name="connsiteX64" fmla="*/ 22117 w 284092"/>
                  <a:gd name="connsiteY64" fmla="*/ 263712 h 358610"/>
                  <a:gd name="connsiteX65" fmla="*/ 12259 w 284092"/>
                  <a:gd name="connsiteY65" fmla="*/ 245726 h 358610"/>
                  <a:gd name="connsiteX66" fmla="*/ 11487 w 284092"/>
                  <a:gd name="connsiteY66" fmla="*/ 246069 h 358610"/>
                  <a:gd name="connsiteX67" fmla="*/ 12259 w 284092"/>
                  <a:gd name="connsiteY67" fmla="*/ 246240 h 358610"/>
                  <a:gd name="connsiteX68" fmla="*/ 19545 w 284092"/>
                  <a:gd name="connsiteY68" fmla="*/ 233564 h 358610"/>
                  <a:gd name="connsiteX69" fmla="*/ 19717 w 284092"/>
                  <a:gd name="connsiteY69" fmla="*/ 233221 h 358610"/>
                  <a:gd name="connsiteX70" fmla="*/ 19717 w 284092"/>
                  <a:gd name="connsiteY70" fmla="*/ 232878 h 358610"/>
                  <a:gd name="connsiteX71" fmla="*/ 16716 w 284092"/>
                  <a:gd name="connsiteY71" fmla="*/ 221916 h 358610"/>
                  <a:gd name="connsiteX72" fmla="*/ 15859 w 284092"/>
                  <a:gd name="connsiteY72" fmla="*/ 221916 h 358610"/>
                  <a:gd name="connsiteX73" fmla="*/ 16631 w 284092"/>
                  <a:gd name="connsiteY73" fmla="*/ 222344 h 358610"/>
                  <a:gd name="connsiteX74" fmla="*/ 30518 w 284092"/>
                  <a:gd name="connsiteY74" fmla="*/ 199048 h 358610"/>
                  <a:gd name="connsiteX75" fmla="*/ 30775 w 284092"/>
                  <a:gd name="connsiteY75" fmla="*/ 198619 h 358610"/>
                  <a:gd name="connsiteX76" fmla="*/ 30518 w 284092"/>
                  <a:gd name="connsiteY76" fmla="*/ 198191 h 358610"/>
                  <a:gd name="connsiteX77" fmla="*/ 1886 w 284092"/>
                  <a:gd name="connsiteY77" fmla="*/ 162647 h 358610"/>
                  <a:gd name="connsiteX78" fmla="*/ 1200 w 284092"/>
                  <a:gd name="connsiteY78" fmla="*/ 163161 h 358610"/>
                  <a:gd name="connsiteX79" fmla="*/ 1800 w 284092"/>
                  <a:gd name="connsiteY79" fmla="*/ 163760 h 358610"/>
                  <a:gd name="connsiteX80" fmla="*/ 26918 w 284092"/>
                  <a:gd name="connsiteY80" fmla="*/ 139778 h 358610"/>
                  <a:gd name="connsiteX81" fmla="*/ 26918 w 284092"/>
                  <a:gd name="connsiteY81" fmla="*/ 139778 h 358610"/>
                  <a:gd name="connsiteX82" fmla="*/ 26918 w 284092"/>
                  <a:gd name="connsiteY82" fmla="*/ 139778 h 358610"/>
                  <a:gd name="connsiteX83" fmla="*/ 62151 w 284092"/>
                  <a:gd name="connsiteY83" fmla="*/ 106033 h 358610"/>
                  <a:gd name="connsiteX84" fmla="*/ 76467 w 284092"/>
                  <a:gd name="connsiteY84" fmla="*/ 91302 h 358610"/>
                  <a:gd name="connsiteX85" fmla="*/ 76467 w 284092"/>
                  <a:gd name="connsiteY85" fmla="*/ 91130 h 358610"/>
                  <a:gd name="connsiteX86" fmla="*/ 76638 w 284092"/>
                  <a:gd name="connsiteY86" fmla="*/ 90959 h 358610"/>
                  <a:gd name="connsiteX87" fmla="*/ 76638 w 284092"/>
                  <a:gd name="connsiteY87" fmla="*/ 89760 h 358610"/>
                  <a:gd name="connsiteX88" fmla="*/ 72438 w 284092"/>
                  <a:gd name="connsiteY88" fmla="*/ 78112 h 358610"/>
                  <a:gd name="connsiteX89" fmla="*/ 72438 w 284092"/>
                  <a:gd name="connsiteY89" fmla="*/ 78112 h 358610"/>
                  <a:gd name="connsiteX90" fmla="*/ 72438 w 284092"/>
                  <a:gd name="connsiteY90" fmla="*/ 78112 h 358610"/>
                  <a:gd name="connsiteX91" fmla="*/ 57350 w 284092"/>
                  <a:gd name="connsiteY91" fmla="*/ 45651 h 358610"/>
                  <a:gd name="connsiteX92" fmla="*/ 56579 w 284092"/>
                  <a:gd name="connsiteY92" fmla="*/ 45994 h 358610"/>
                  <a:gd name="connsiteX93" fmla="*/ 57350 w 284092"/>
                  <a:gd name="connsiteY93" fmla="*/ 45651 h 358610"/>
                  <a:gd name="connsiteX94" fmla="*/ 55121 w 284092"/>
                  <a:gd name="connsiteY94" fmla="*/ 39141 h 358610"/>
                  <a:gd name="connsiteX95" fmla="*/ 55121 w 284092"/>
                  <a:gd name="connsiteY95" fmla="*/ 38628 h 358610"/>
                  <a:gd name="connsiteX96" fmla="*/ 54350 w 284092"/>
                  <a:gd name="connsiteY96" fmla="*/ 38628 h 358610"/>
                  <a:gd name="connsiteX97" fmla="*/ 54950 w 284092"/>
                  <a:gd name="connsiteY97" fmla="*/ 39227 h 358610"/>
                  <a:gd name="connsiteX98" fmla="*/ 80239 w 284092"/>
                  <a:gd name="connsiteY98" fmla="*/ 16702 h 358610"/>
                  <a:gd name="connsiteX99" fmla="*/ 79639 w 284092"/>
                  <a:gd name="connsiteY99" fmla="*/ 16102 h 358610"/>
                  <a:gd name="connsiteX100" fmla="*/ 80153 w 284092"/>
                  <a:gd name="connsiteY100" fmla="*/ 16787 h 358610"/>
                  <a:gd name="connsiteX101" fmla="*/ 97898 w 284092"/>
                  <a:gd name="connsiteY101" fmla="*/ 1799 h 358610"/>
                  <a:gd name="connsiteX102" fmla="*/ 97384 w 284092"/>
                  <a:gd name="connsiteY102" fmla="*/ 1113 h 358610"/>
                  <a:gd name="connsiteX103" fmla="*/ 96784 w 284092"/>
                  <a:gd name="connsiteY103" fmla="*/ 1713 h 358610"/>
                  <a:gd name="connsiteX104" fmla="*/ 156619 w 284092"/>
                  <a:gd name="connsiteY104" fmla="*/ 61153 h 358610"/>
                  <a:gd name="connsiteX105" fmla="*/ 156619 w 284092"/>
                  <a:gd name="connsiteY105" fmla="*/ 61153 h 358610"/>
                  <a:gd name="connsiteX106" fmla="*/ 156619 w 284092"/>
                  <a:gd name="connsiteY106" fmla="*/ 61153 h 358610"/>
                  <a:gd name="connsiteX107" fmla="*/ 160306 w 284092"/>
                  <a:gd name="connsiteY107" fmla="*/ 69547 h 358610"/>
                  <a:gd name="connsiteX108" fmla="*/ 179680 w 284092"/>
                  <a:gd name="connsiteY108" fmla="*/ 195707 h 358610"/>
                  <a:gd name="connsiteX109" fmla="*/ 179680 w 284092"/>
                  <a:gd name="connsiteY109" fmla="*/ 195707 h 358610"/>
                  <a:gd name="connsiteX110" fmla="*/ 179680 w 284092"/>
                  <a:gd name="connsiteY110" fmla="*/ 195879 h 358610"/>
                  <a:gd name="connsiteX111" fmla="*/ 180451 w 284092"/>
                  <a:gd name="connsiteY111" fmla="*/ 195621 h 358610"/>
                  <a:gd name="connsiteX112" fmla="*/ 181308 w 284092"/>
                  <a:gd name="connsiteY112" fmla="*/ 195621 h 358610"/>
                  <a:gd name="connsiteX113" fmla="*/ 161935 w 284092"/>
                  <a:gd name="connsiteY113" fmla="*/ 69376 h 358610"/>
                  <a:gd name="connsiteX114" fmla="*/ 157648 w 284092"/>
                  <a:gd name="connsiteY114" fmla="*/ 59954 h 358610"/>
                  <a:gd name="connsiteX115" fmla="*/ 157134 w 284092"/>
                  <a:gd name="connsiteY115" fmla="*/ 60554 h 358610"/>
                  <a:gd name="connsiteX116" fmla="*/ 157734 w 284092"/>
                  <a:gd name="connsiteY116" fmla="*/ 59954 h 358610"/>
                  <a:gd name="connsiteX117" fmla="*/ 97898 w 284092"/>
                  <a:gd name="connsiteY117" fmla="*/ 514 h 358610"/>
                  <a:gd name="connsiteX118" fmla="*/ 97384 w 284092"/>
                  <a:gd name="connsiteY118" fmla="*/ 0 h 358610"/>
                  <a:gd name="connsiteX119" fmla="*/ 96784 w 284092"/>
                  <a:gd name="connsiteY119" fmla="*/ 429 h 358610"/>
                  <a:gd name="connsiteX120" fmla="*/ 78953 w 284092"/>
                  <a:gd name="connsiteY120" fmla="*/ 15503 h 358610"/>
                  <a:gd name="connsiteX121" fmla="*/ 78953 w 284092"/>
                  <a:gd name="connsiteY121" fmla="*/ 15503 h 358610"/>
                  <a:gd name="connsiteX122" fmla="*/ 78953 w 284092"/>
                  <a:gd name="connsiteY122" fmla="*/ 15503 h 358610"/>
                  <a:gd name="connsiteX123" fmla="*/ 53578 w 284092"/>
                  <a:gd name="connsiteY123" fmla="*/ 38114 h 358610"/>
                  <a:gd name="connsiteX124" fmla="*/ 53407 w 284092"/>
                  <a:gd name="connsiteY124" fmla="*/ 38285 h 358610"/>
                  <a:gd name="connsiteX125" fmla="*/ 53407 w 284092"/>
                  <a:gd name="connsiteY125" fmla="*/ 38628 h 358610"/>
                  <a:gd name="connsiteX126" fmla="*/ 53407 w 284092"/>
                  <a:gd name="connsiteY126" fmla="*/ 39313 h 358610"/>
                  <a:gd name="connsiteX127" fmla="*/ 55721 w 284092"/>
                  <a:gd name="connsiteY127" fmla="*/ 46422 h 358610"/>
                  <a:gd name="connsiteX128" fmla="*/ 55721 w 284092"/>
                  <a:gd name="connsiteY128" fmla="*/ 46422 h 358610"/>
                  <a:gd name="connsiteX129" fmla="*/ 55721 w 284092"/>
                  <a:gd name="connsiteY129" fmla="*/ 46422 h 358610"/>
                  <a:gd name="connsiteX130" fmla="*/ 70809 w 284092"/>
                  <a:gd name="connsiteY130" fmla="*/ 78882 h 358610"/>
                  <a:gd name="connsiteX131" fmla="*/ 71580 w 284092"/>
                  <a:gd name="connsiteY131" fmla="*/ 78540 h 358610"/>
                  <a:gd name="connsiteX132" fmla="*/ 70809 w 284092"/>
                  <a:gd name="connsiteY132" fmla="*/ 78797 h 358610"/>
                  <a:gd name="connsiteX133" fmla="*/ 74924 w 284092"/>
                  <a:gd name="connsiteY133" fmla="*/ 89846 h 358610"/>
                  <a:gd name="connsiteX134" fmla="*/ 74924 w 284092"/>
                  <a:gd name="connsiteY134" fmla="*/ 90788 h 358610"/>
                  <a:gd name="connsiteX135" fmla="*/ 75695 w 284092"/>
                  <a:gd name="connsiteY135" fmla="*/ 90873 h 358610"/>
                  <a:gd name="connsiteX136" fmla="*/ 75009 w 284092"/>
                  <a:gd name="connsiteY136" fmla="*/ 90445 h 358610"/>
                  <a:gd name="connsiteX137" fmla="*/ 60865 w 284092"/>
                  <a:gd name="connsiteY137" fmla="*/ 104919 h 358610"/>
                  <a:gd name="connsiteX138" fmla="*/ 25546 w 284092"/>
                  <a:gd name="connsiteY138" fmla="*/ 138665 h 358610"/>
                  <a:gd name="connsiteX139" fmla="*/ 26146 w 284092"/>
                  <a:gd name="connsiteY139" fmla="*/ 139265 h 358610"/>
                  <a:gd name="connsiteX140" fmla="*/ 25546 w 284092"/>
                  <a:gd name="connsiteY140" fmla="*/ 138665 h 358610"/>
                  <a:gd name="connsiteX141" fmla="*/ 429 w 284092"/>
                  <a:gd name="connsiteY141" fmla="*/ 162732 h 358610"/>
                  <a:gd name="connsiteX142" fmla="*/ 0 w 284092"/>
                  <a:gd name="connsiteY142" fmla="*/ 163247 h 358610"/>
                  <a:gd name="connsiteX143" fmla="*/ 343 w 284092"/>
                  <a:gd name="connsiteY143" fmla="*/ 163846 h 358610"/>
                  <a:gd name="connsiteX144" fmla="*/ 28975 w 284092"/>
                  <a:gd name="connsiteY144" fmla="*/ 199390 h 358610"/>
                  <a:gd name="connsiteX145" fmla="*/ 29661 w 284092"/>
                  <a:gd name="connsiteY145" fmla="*/ 198876 h 358610"/>
                  <a:gd name="connsiteX146" fmla="*/ 28889 w 284092"/>
                  <a:gd name="connsiteY146" fmla="*/ 198534 h 358610"/>
                  <a:gd name="connsiteX147" fmla="*/ 15002 w 284092"/>
                  <a:gd name="connsiteY147" fmla="*/ 221830 h 358610"/>
                  <a:gd name="connsiteX148" fmla="*/ 15002 w 284092"/>
                  <a:gd name="connsiteY148" fmla="*/ 222001 h 358610"/>
                  <a:gd name="connsiteX149" fmla="*/ 15002 w 284092"/>
                  <a:gd name="connsiteY149" fmla="*/ 222258 h 358610"/>
                  <a:gd name="connsiteX150" fmla="*/ 18002 w 284092"/>
                  <a:gd name="connsiteY150" fmla="*/ 233564 h 358610"/>
                  <a:gd name="connsiteX151" fmla="*/ 18774 w 284092"/>
                  <a:gd name="connsiteY151" fmla="*/ 233307 h 358610"/>
                  <a:gd name="connsiteX152" fmla="*/ 18002 w 284092"/>
                  <a:gd name="connsiteY152" fmla="*/ 232878 h 358610"/>
                  <a:gd name="connsiteX153" fmla="*/ 10630 w 284092"/>
                  <a:gd name="connsiteY153" fmla="*/ 245983 h 358610"/>
                  <a:gd name="connsiteX154" fmla="*/ 10630 w 284092"/>
                  <a:gd name="connsiteY154" fmla="*/ 246240 h 358610"/>
                  <a:gd name="connsiteX155" fmla="*/ 10630 w 284092"/>
                  <a:gd name="connsiteY155" fmla="*/ 246497 h 358610"/>
                  <a:gd name="connsiteX156" fmla="*/ 20574 w 284092"/>
                  <a:gd name="connsiteY156" fmla="*/ 264654 h 358610"/>
                  <a:gd name="connsiteX157" fmla="*/ 21003 w 284092"/>
                  <a:gd name="connsiteY157" fmla="*/ 265340 h 358610"/>
                  <a:gd name="connsiteX158" fmla="*/ 21688 w 284092"/>
                  <a:gd name="connsiteY158" fmla="*/ 264911 h 358610"/>
                  <a:gd name="connsiteX159" fmla="*/ 43034 w 284092"/>
                  <a:gd name="connsiteY159" fmla="*/ 251293 h 358610"/>
                  <a:gd name="connsiteX160" fmla="*/ 42777 w 284092"/>
                  <a:gd name="connsiteY160" fmla="*/ 250522 h 358610"/>
                  <a:gd name="connsiteX161" fmla="*/ 42091 w 284092"/>
                  <a:gd name="connsiteY161" fmla="*/ 251036 h 358610"/>
                  <a:gd name="connsiteX162" fmla="*/ 59579 w 284092"/>
                  <a:gd name="connsiteY162" fmla="*/ 275532 h 358610"/>
                  <a:gd name="connsiteX163" fmla="*/ 60265 w 284092"/>
                  <a:gd name="connsiteY163" fmla="*/ 275018 h 358610"/>
                  <a:gd name="connsiteX164" fmla="*/ 59579 w 284092"/>
                  <a:gd name="connsiteY164" fmla="*/ 274590 h 358610"/>
                  <a:gd name="connsiteX165" fmla="*/ 49120 w 284092"/>
                  <a:gd name="connsiteY165" fmla="*/ 294545 h 358610"/>
                  <a:gd name="connsiteX166" fmla="*/ 48949 w 284092"/>
                  <a:gd name="connsiteY166" fmla="*/ 294888 h 358610"/>
                  <a:gd name="connsiteX167" fmla="*/ 49120 w 284092"/>
                  <a:gd name="connsiteY167" fmla="*/ 295231 h 358610"/>
                  <a:gd name="connsiteX168" fmla="*/ 59922 w 284092"/>
                  <a:gd name="connsiteY168" fmla="*/ 307307 h 358610"/>
                  <a:gd name="connsiteX169" fmla="*/ 60522 w 284092"/>
                  <a:gd name="connsiteY169" fmla="*/ 306708 h 358610"/>
                  <a:gd name="connsiteX170" fmla="*/ 59750 w 284092"/>
                  <a:gd name="connsiteY170" fmla="*/ 306365 h 358610"/>
                  <a:gd name="connsiteX171" fmla="*/ 54778 w 284092"/>
                  <a:gd name="connsiteY171" fmla="*/ 316215 h 358610"/>
                  <a:gd name="connsiteX172" fmla="*/ 54521 w 284092"/>
                  <a:gd name="connsiteY172" fmla="*/ 316643 h 358610"/>
                  <a:gd name="connsiteX173" fmla="*/ 54864 w 284092"/>
                  <a:gd name="connsiteY173" fmla="*/ 317071 h 358610"/>
                  <a:gd name="connsiteX174" fmla="*/ 74581 w 284092"/>
                  <a:gd name="connsiteY174" fmla="*/ 339254 h 358610"/>
                  <a:gd name="connsiteX175" fmla="*/ 74581 w 284092"/>
                  <a:gd name="connsiteY175" fmla="*/ 339254 h 358610"/>
                  <a:gd name="connsiteX176" fmla="*/ 74581 w 284092"/>
                  <a:gd name="connsiteY176" fmla="*/ 339254 h 358610"/>
                  <a:gd name="connsiteX177" fmla="*/ 78524 w 284092"/>
                  <a:gd name="connsiteY177" fmla="*/ 355527 h 358610"/>
                  <a:gd name="connsiteX178" fmla="*/ 78524 w 284092"/>
                  <a:gd name="connsiteY178" fmla="*/ 356298 h 358610"/>
                  <a:gd name="connsiteX179" fmla="*/ 79381 w 284092"/>
                  <a:gd name="connsiteY179" fmla="*/ 356298 h 358610"/>
                  <a:gd name="connsiteX180" fmla="*/ 100384 w 284092"/>
                  <a:gd name="connsiteY180" fmla="*/ 352530 h 358610"/>
                  <a:gd name="connsiteX181" fmla="*/ 100384 w 284092"/>
                  <a:gd name="connsiteY181" fmla="*/ 351673 h 358610"/>
                  <a:gd name="connsiteX182" fmla="*/ 100127 w 284092"/>
                  <a:gd name="connsiteY182" fmla="*/ 352530 h 358610"/>
                  <a:gd name="connsiteX183" fmla="*/ 109642 w 284092"/>
                  <a:gd name="connsiteY183" fmla="*/ 357668 h 358610"/>
                  <a:gd name="connsiteX184" fmla="*/ 110071 w 284092"/>
                  <a:gd name="connsiteY184" fmla="*/ 357926 h 358610"/>
                  <a:gd name="connsiteX185" fmla="*/ 110500 w 284092"/>
                  <a:gd name="connsiteY185" fmla="*/ 357668 h 358610"/>
                  <a:gd name="connsiteX186" fmla="*/ 124387 w 284092"/>
                  <a:gd name="connsiteY186" fmla="*/ 347733 h 358610"/>
                  <a:gd name="connsiteX187" fmla="*/ 124387 w 284092"/>
                  <a:gd name="connsiteY187" fmla="*/ 347733 h 358610"/>
                  <a:gd name="connsiteX188" fmla="*/ 124387 w 284092"/>
                  <a:gd name="connsiteY188" fmla="*/ 347733 h 358610"/>
                  <a:gd name="connsiteX189" fmla="*/ 127816 w 284092"/>
                  <a:gd name="connsiteY189" fmla="*/ 346791 h 358610"/>
                  <a:gd name="connsiteX190" fmla="*/ 133645 w 284092"/>
                  <a:gd name="connsiteY190" fmla="*/ 347305 h 358610"/>
                  <a:gd name="connsiteX191" fmla="*/ 134331 w 284092"/>
                  <a:gd name="connsiteY191" fmla="*/ 347305 h 358610"/>
                  <a:gd name="connsiteX192" fmla="*/ 134503 w 284092"/>
                  <a:gd name="connsiteY192" fmla="*/ 346706 h 358610"/>
                  <a:gd name="connsiteX193" fmla="*/ 150533 w 284092"/>
                  <a:gd name="connsiteY193" fmla="*/ 336256 h 358610"/>
                  <a:gd name="connsiteX194" fmla="*/ 150362 w 284092"/>
                  <a:gd name="connsiteY194" fmla="*/ 335486 h 358610"/>
                  <a:gd name="connsiteX195" fmla="*/ 150190 w 284092"/>
                  <a:gd name="connsiteY195" fmla="*/ 336342 h 358610"/>
                  <a:gd name="connsiteX196" fmla="*/ 166392 w 284092"/>
                  <a:gd name="connsiteY196" fmla="*/ 341310 h 358610"/>
                  <a:gd name="connsiteX197" fmla="*/ 166735 w 284092"/>
                  <a:gd name="connsiteY197" fmla="*/ 340539 h 358610"/>
                  <a:gd name="connsiteX198" fmla="*/ 166221 w 284092"/>
                  <a:gd name="connsiteY198" fmla="*/ 341224 h 358610"/>
                  <a:gd name="connsiteX199" fmla="*/ 177622 w 284092"/>
                  <a:gd name="connsiteY199" fmla="*/ 354243 h 358610"/>
                  <a:gd name="connsiteX200" fmla="*/ 177622 w 284092"/>
                  <a:gd name="connsiteY200" fmla="*/ 354243 h 358610"/>
                  <a:gd name="connsiteX201" fmla="*/ 177622 w 284092"/>
                  <a:gd name="connsiteY201" fmla="*/ 354243 h 358610"/>
                  <a:gd name="connsiteX202" fmla="*/ 188681 w 284092"/>
                  <a:gd name="connsiteY202" fmla="*/ 358611 h 358610"/>
                  <a:gd name="connsiteX203" fmla="*/ 189024 w 284092"/>
                  <a:gd name="connsiteY203" fmla="*/ 358611 h 358610"/>
                  <a:gd name="connsiteX204" fmla="*/ 220399 w 284092"/>
                  <a:gd name="connsiteY204" fmla="*/ 344650 h 358610"/>
                  <a:gd name="connsiteX205" fmla="*/ 272948 w 284092"/>
                  <a:gd name="connsiteY205" fmla="*/ 346448 h 358610"/>
                  <a:gd name="connsiteX206" fmla="*/ 284093 w 284092"/>
                  <a:gd name="connsiteY206" fmla="*/ 331118 h 358610"/>
                  <a:gd name="connsiteX207" fmla="*/ 235487 w 284092"/>
                  <a:gd name="connsiteY207" fmla="*/ 306793 h 358610"/>
                  <a:gd name="connsiteX208" fmla="*/ 235144 w 284092"/>
                  <a:gd name="connsiteY208" fmla="*/ 307564 h 358610"/>
                  <a:gd name="connsiteX209" fmla="*/ 235744 w 284092"/>
                  <a:gd name="connsiteY209" fmla="*/ 306965 h 358610"/>
                  <a:gd name="connsiteX210" fmla="*/ 220313 w 284092"/>
                  <a:gd name="connsiteY210" fmla="*/ 291291 h 358610"/>
                  <a:gd name="connsiteX211" fmla="*/ 219713 w 284092"/>
                  <a:gd name="connsiteY211" fmla="*/ 291890 h 358610"/>
                  <a:gd name="connsiteX212" fmla="*/ 220313 w 284092"/>
                  <a:gd name="connsiteY212" fmla="*/ 291291 h 358610"/>
                  <a:gd name="connsiteX213" fmla="*/ 209169 w 284092"/>
                  <a:gd name="connsiteY213" fmla="*/ 278358 h 358610"/>
                  <a:gd name="connsiteX214" fmla="*/ 201282 w 284092"/>
                  <a:gd name="connsiteY214" fmla="*/ 256432 h 358610"/>
                  <a:gd name="connsiteX215" fmla="*/ 200511 w 284092"/>
                  <a:gd name="connsiteY215" fmla="*/ 256689 h 358610"/>
                  <a:gd name="connsiteX216" fmla="*/ 201282 w 284092"/>
                  <a:gd name="connsiteY216" fmla="*/ 256432 h 358610"/>
                  <a:gd name="connsiteX217" fmla="*/ 198968 w 284092"/>
                  <a:gd name="connsiteY217" fmla="*/ 248809 h 358610"/>
                  <a:gd name="connsiteX218" fmla="*/ 198968 w 284092"/>
                  <a:gd name="connsiteY218" fmla="*/ 248809 h 358610"/>
                  <a:gd name="connsiteX219" fmla="*/ 180966 w 284092"/>
                  <a:gd name="connsiteY219" fmla="*/ 195279 h 358610"/>
                  <a:gd name="connsiteX220" fmla="*/ 180194 w 284092"/>
                  <a:gd name="connsiteY220" fmla="*/ 195536 h 358610"/>
                  <a:gd name="connsiteX221" fmla="*/ 181051 w 284092"/>
                  <a:gd name="connsiteY221" fmla="*/ 195536 h 358610"/>
                  <a:gd name="connsiteX222" fmla="*/ 180194 w 284092"/>
                  <a:gd name="connsiteY222" fmla="*/ 195536 h 358610"/>
                  <a:gd name="connsiteX223" fmla="*/ 180194 w 284092"/>
                  <a:gd name="connsiteY223" fmla="*/ 195536 h 35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Lst>
                <a:rect l="l" t="t" r="r" b="b"/>
                <a:pathLst>
                  <a:path w="284092" h="358610">
                    <a:moveTo>
                      <a:pt x="180537" y="195365"/>
                    </a:moveTo>
                    <a:lnTo>
                      <a:pt x="179765" y="195621"/>
                    </a:lnTo>
                    <a:lnTo>
                      <a:pt x="197768" y="249066"/>
                    </a:lnTo>
                    <a:lnTo>
                      <a:pt x="200082" y="256689"/>
                    </a:lnTo>
                    <a:lnTo>
                      <a:pt x="200082" y="256689"/>
                    </a:lnTo>
                    <a:cubicBezTo>
                      <a:pt x="200082" y="256689"/>
                      <a:pt x="204626" y="270992"/>
                      <a:pt x="207969" y="278786"/>
                    </a:cubicBezTo>
                    <a:cubicBezTo>
                      <a:pt x="210455" y="284439"/>
                      <a:pt x="215427" y="288208"/>
                      <a:pt x="219456" y="292318"/>
                    </a:cubicBezTo>
                    <a:lnTo>
                      <a:pt x="219456" y="292318"/>
                    </a:lnTo>
                    <a:cubicBezTo>
                      <a:pt x="219456" y="292318"/>
                      <a:pt x="219456" y="292318"/>
                      <a:pt x="219456" y="292318"/>
                    </a:cubicBezTo>
                    <a:cubicBezTo>
                      <a:pt x="224857" y="297115"/>
                      <a:pt x="229743" y="302596"/>
                      <a:pt x="234801" y="307907"/>
                    </a:cubicBezTo>
                    <a:lnTo>
                      <a:pt x="234886" y="307907"/>
                    </a:lnTo>
                    <a:cubicBezTo>
                      <a:pt x="234886" y="307907"/>
                      <a:pt x="281864" y="331460"/>
                      <a:pt x="281864" y="331460"/>
                    </a:cubicBezTo>
                    <a:lnTo>
                      <a:pt x="272348" y="344479"/>
                    </a:lnTo>
                    <a:lnTo>
                      <a:pt x="220313" y="342680"/>
                    </a:lnTo>
                    <a:lnTo>
                      <a:pt x="188938" y="356726"/>
                    </a:lnTo>
                    <a:lnTo>
                      <a:pt x="189281" y="357497"/>
                    </a:lnTo>
                    <a:lnTo>
                      <a:pt x="189538" y="356726"/>
                    </a:lnTo>
                    <a:cubicBezTo>
                      <a:pt x="186880" y="355784"/>
                      <a:pt x="181051" y="353900"/>
                      <a:pt x="178822" y="352530"/>
                    </a:cubicBezTo>
                    <a:lnTo>
                      <a:pt x="178394" y="353215"/>
                    </a:lnTo>
                    <a:lnTo>
                      <a:pt x="178908" y="352615"/>
                    </a:lnTo>
                    <a:cubicBezTo>
                      <a:pt x="174708" y="349018"/>
                      <a:pt x="172222" y="343365"/>
                      <a:pt x="167421" y="339597"/>
                    </a:cubicBezTo>
                    <a:lnTo>
                      <a:pt x="167421" y="339597"/>
                    </a:lnTo>
                    <a:cubicBezTo>
                      <a:pt x="167421" y="339597"/>
                      <a:pt x="167421" y="339511"/>
                      <a:pt x="167421" y="339511"/>
                    </a:cubicBezTo>
                    <a:cubicBezTo>
                      <a:pt x="162192" y="336770"/>
                      <a:pt x="156362" y="335571"/>
                      <a:pt x="150790" y="334372"/>
                    </a:cubicBezTo>
                    <a:lnTo>
                      <a:pt x="150619" y="334372"/>
                    </a:lnTo>
                    <a:cubicBezTo>
                      <a:pt x="150619" y="334372"/>
                      <a:pt x="150447" y="334372"/>
                      <a:pt x="150447" y="334372"/>
                    </a:cubicBezTo>
                    <a:cubicBezTo>
                      <a:pt x="143847" y="335828"/>
                      <a:pt x="135360" y="337884"/>
                      <a:pt x="133131" y="346020"/>
                    </a:cubicBezTo>
                    <a:lnTo>
                      <a:pt x="133988" y="346277"/>
                    </a:lnTo>
                    <a:lnTo>
                      <a:pt x="133988" y="345421"/>
                    </a:lnTo>
                    <a:lnTo>
                      <a:pt x="133988" y="345421"/>
                    </a:lnTo>
                    <a:cubicBezTo>
                      <a:pt x="132188" y="345421"/>
                      <a:pt x="130216" y="344993"/>
                      <a:pt x="128159" y="344907"/>
                    </a:cubicBezTo>
                    <a:cubicBezTo>
                      <a:pt x="126702" y="344907"/>
                      <a:pt x="125159" y="345164"/>
                      <a:pt x="123787" y="346106"/>
                    </a:cubicBezTo>
                    <a:lnTo>
                      <a:pt x="124215" y="346791"/>
                    </a:lnTo>
                    <a:lnTo>
                      <a:pt x="123787" y="346106"/>
                    </a:lnTo>
                    <a:cubicBezTo>
                      <a:pt x="118986" y="349275"/>
                      <a:pt x="114529" y="352786"/>
                      <a:pt x="109814" y="356041"/>
                    </a:cubicBezTo>
                    <a:lnTo>
                      <a:pt x="110328" y="356726"/>
                    </a:lnTo>
                    <a:lnTo>
                      <a:pt x="110757" y="355956"/>
                    </a:lnTo>
                    <a:cubicBezTo>
                      <a:pt x="107671" y="354328"/>
                      <a:pt x="104756" y="351416"/>
                      <a:pt x="100727" y="350645"/>
                    </a:cubicBezTo>
                    <a:lnTo>
                      <a:pt x="100556" y="350645"/>
                    </a:lnTo>
                    <a:cubicBezTo>
                      <a:pt x="100556" y="350645"/>
                      <a:pt x="100470" y="350645"/>
                      <a:pt x="100470" y="350645"/>
                    </a:cubicBezTo>
                    <a:cubicBezTo>
                      <a:pt x="93355" y="351588"/>
                      <a:pt x="86582" y="353986"/>
                      <a:pt x="79639" y="354328"/>
                    </a:cubicBezTo>
                    <a:lnTo>
                      <a:pt x="79639" y="355185"/>
                    </a:lnTo>
                    <a:cubicBezTo>
                      <a:pt x="79639" y="355185"/>
                      <a:pt x="80496" y="355099"/>
                      <a:pt x="80496" y="355099"/>
                    </a:cubicBezTo>
                    <a:cubicBezTo>
                      <a:pt x="79639" y="349703"/>
                      <a:pt x="80496" y="342937"/>
                      <a:pt x="76124" y="337969"/>
                    </a:cubicBezTo>
                    <a:lnTo>
                      <a:pt x="75524" y="338569"/>
                    </a:lnTo>
                    <a:lnTo>
                      <a:pt x="76124" y="338055"/>
                    </a:lnTo>
                    <a:cubicBezTo>
                      <a:pt x="69866" y="330261"/>
                      <a:pt x="62322" y="323752"/>
                      <a:pt x="56493" y="315958"/>
                    </a:cubicBezTo>
                    <a:lnTo>
                      <a:pt x="55807" y="316471"/>
                    </a:lnTo>
                    <a:lnTo>
                      <a:pt x="56579" y="316814"/>
                    </a:lnTo>
                    <a:cubicBezTo>
                      <a:pt x="58293" y="313560"/>
                      <a:pt x="60008" y="310219"/>
                      <a:pt x="61551" y="306879"/>
                    </a:cubicBezTo>
                    <a:lnTo>
                      <a:pt x="61808" y="306365"/>
                    </a:lnTo>
                    <a:lnTo>
                      <a:pt x="61465" y="305937"/>
                    </a:lnTo>
                    <a:cubicBezTo>
                      <a:pt x="57864" y="301826"/>
                      <a:pt x="53149" y="298742"/>
                      <a:pt x="50835" y="294203"/>
                    </a:cubicBezTo>
                    <a:lnTo>
                      <a:pt x="50063" y="294545"/>
                    </a:lnTo>
                    <a:lnTo>
                      <a:pt x="50835" y="294888"/>
                    </a:lnTo>
                    <a:cubicBezTo>
                      <a:pt x="52464" y="290863"/>
                      <a:pt x="55035" y="285981"/>
                      <a:pt x="57264" y="282041"/>
                    </a:cubicBezTo>
                    <a:cubicBezTo>
                      <a:pt x="59407" y="278101"/>
                      <a:pt x="61208" y="275189"/>
                      <a:pt x="61208" y="275189"/>
                    </a:cubicBezTo>
                    <a:lnTo>
                      <a:pt x="61465" y="274761"/>
                    </a:lnTo>
                    <a:lnTo>
                      <a:pt x="61122" y="274333"/>
                    </a:lnTo>
                    <a:cubicBezTo>
                      <a:pt x="61122" y="274333"/>
                      <a:pt x="48692" y="256517"/>
                      <a:pt x="43548" y="249837"/>
                    </a:cubicBezTo>
                    <a:lnTo>
                      <a:pt x="43205" y="249409"/>
                    </a:lnTo>
                    <a:lnTo>
                      <a:pt x="42605" y="249580"/>
                    </a:lnTo>
                    <a:cubicBezTo>
                      <a:pt x="34033" y="252235"/>
                      <a:pt x="28204" y="259344"/>
                      <a:pt x="21003" y="263369"/>
                    </a:cubicBezTo>
                    <a:lnTo>
                      <a:pt x="21431" y="264140"/>
                    </a:lnTo>
                    <a:lnTo>
                      <a:pt x="22117" y="263712"/>
                    </a:lnTo>
                    <a:cubicBezTo>
                      <a:pt x="18688" y="257802"/>
                      <a:pt x="14916" y="251978"/>
                      <a:pt x="12259" y="245726"/>
                    </a:cubicBezTo>
                    <a:lnTo>
                      <a:pt x="11487" y="246069"/>
                    </a:lnTo>
                    <a:lnTo>
                      <a:pt x="12259" y="246240"/>
                    </a:lnTo>
                    <a:cubicBezTo>
                      <a:pt x="13287" y="241786"/>
                      <a:pt x="17145" y="238018"/>
                      <a:pt x="19545" y="233564"/>
                    </a:cubicBezTo>
                    <a:lnTo>
                      <a:pt x="19717" y="233221"/>
                    </a:lnTo>
                    <a:lnTo>
                      <a:pt x="19717" y="232878"/>
                    </a:lnTo>
                    <a:cubicBezTo>
                      <a:pt x="18517" y="229110"/>
                      <a:pt x="17059" y="225598"/>
                      <a:pt x="16716" y="221916"/>
                    </a:cubicBezTo>
                    <a:lnTo>
                      <a:pt x="15859" y="221916"/>
                    </a:lnTo>
                    <a:cubicBezTo>
                      <a:pt x="15859" y="221916"/>
                      <a:pt x="16631" y="222344"/>
                      <a:pt x="16631" y="222344"/>
                    </a:cubicBezTo>
                    <a:cubicBezTo>
                      <a:pt x="20317" y="214293"/>
                      <a:pt x="26318" y="207270"/>
                      <a:pt x="30518" y="199048"/>
                    </a:cubicBezTo>
                    <a:lnTo>
                      <a:pt x="30775" y="198619"/>
                    </a:lnTo>
                    <a:lnTo>
                      <a:pt x="30518" y="198191"/>
                    </a:lnTo>
                    <a:cubicBezTo>
                      <a:pt x="21517" y="185772"/>
                      <a:pt x="10630" y="174980"/>
                      <a:pt x="1886" y="162647"/>
                    </a:cubicBezTo>
                    <a:lnTo>
                      <a:pt x="1200" y="163161"/>
                    </a:lnTo>
                    <a:lnTo>
                      <a:pt x="1800" y="163760"/>
                    </a:lnTo>
                    <a:cubicBezTo>
                      <a:pt x="9601" y="155281"/>
                      <a:pt x="18602" y="147915"/>
                      <a:pt x="26918" y="139778"/>
                    </a:cubicBezTo>
                    <a:lnTo>
                      <a:pt x="26918" y="139778"/>
                    </a:lnTo>
                    <a:cubicBezTo>
                      <a:pt x="26918" y="139778"/>
                      <a:pt x="26918" y="139778"/>
                      <a:pt x="26918" y="139778"/>
                    </a:cubicBezTo>
                    <a:cubicBezTo>
                      <a:pt x="38319" y="128216"/>
                      <a:pt x="50578" y="117510"/>
                      <a:pt x="62151" y="106033"/>
                    </a:cubicBezTo>
                    <a:cubicBezTo>
                      <a:pt x="66951" y="101322"/>
                      <a:pt x="72523" y="97126"/>
                      <a:pt x="76467" y="91302"/>
                    </a:cubicBezTo>
                    <a:lnTo>
                      <a:pt x="76467" y="91130"/>
                    </a:lnTo>
                    <a:cubicBezTo>
                      <a:pt x="76467" y="91130"/>
                      <a:pt x="76638" y="90959"/>
                      <a:pt x="76638" y="90959"/>
                    </a:cubicBezTo>
                    <a:lnTo>
                      <a:pt x="76638" y="89760"/>
                    </a:lnTo>
                    <a:cubicBezTo>
                      <a:pt x="76638" y="85392"/>
                      <a:pt x="73809" y="81623"/>
                      <a:pt x="72438" y="78112"/>
                    </a:cubicBezTo>
                    <a:lnTo>
                      <a:pt x="72438" y="78112"/>
                    </a:lnTo>
                    <a:cubicBezTo>
                      <a:pt x="72438" y="78112"/>
                      <a:pt x="72438" y="78112"/>
                      <a:pt x="72438" y="78112"/>
                    </a:cubicBezTo>
                    <a:cubicBezTo>
                      <a:pt x="67294" y="67320"/>
                      <a:pt x="62494" y="56443"/>
                      <a:pt x="57350" y="45651"/>
                    </a:cubicBezTo>
                    <a:lnTo>
                      <a:pt x="56579" y="45994"/>
                    </a:lnTo>
                    <a:lnTo>
                      <a:pt x="57350" y="45651"/>
                    </a:lnTo>
                    <a:cubicBezTo>
                      <a:pt x="56407" y="43339"/>
                      <a:pt x="55121" y="41197"/>
                      <a:pt x="55121" y="39141"/>
                    </a:cubicBezTo>
                    <a:lnTo>
                      <a:pt x="55121" y="38628"/>
                    </a:lnTo>
                    <a:cubicBezTo>
                      <a:pt x="55121" y="38628"/>
                      <a:pt x="54350" y="38628"/>
                      <a:pt x="54350" y="38628"/>
                    </a:cubicBezTo>
                    <a:lnTo>
                      <a:pt x="54950" y="39227"/>
                    </a:lnTo>
                    <a:cubicBezTo>
                      <a:pt x="62922" y="31348"/>
                      <a:pt x="71923" y="24410"/>
                      <a:pt x="80239" y="16702"/>
                    </a:cubicBezTo>
                    <a:lnTo>
                      <a:pt x="79639" y="16102"/>
                    </a:lnTo>
                    <a:lnTo>
                      <a:pt x="80153" y="16787"/>
                    </a:lnTo>
                    <a:cubicBezTo>
                      <a:pt x="86239" y="11820"/>
                      <a:pt x="91726" y="6338"/>
                      <a:pt x="97898" y="1799"/>
                    </a:cubicBezTo>
                    <a:lnTo>
                      <a:pt x="97384" y="1113"/>
                    </a:lnTo>
                    <a:lnTo>
                      <a:pt x="96784" y="1713"/>
                    </a:lnTo>
                    <a:cubicBezTo>
                      <a:pt x="117186" y="21070"/>
                      <a:pt x="136731" y="41283"/>
                      <a:pt x="156619" y="61153"/>
                    </a:cubicBezTo>
                    <a:lnTo>
                      <a:pt x="156619" y="61153"/>
                    </a:lnTo>
                    <a:cubicBezTo>
                      <a:pt x="156619" y="61153"/>
                      <a:pt x="156619" y="61153"/>
                      <a:pt x="156619" y="61153"/>
                    </a:cubicBezTo>
                    <a:cubicBezTo>
                      <a:pt x="158934" y="63123"/>
                      <a:pt x="159877" y="66292"/>
                      <a:pt x="160306" y="69547"/>
                    </a:cubicBezTo>
                    <a:cubicBezTo>
                      <a:pt x="166649" y="111600"/>
                      <a:pt x="173165" y="153653"/>
                      <a:pt x="179680" y="195707"/>
                    </a:cubicBezTo>
                    <a:lnTo>
                      <a:pt x="179680" y="195707"/>
                    </a:lnTo>
                    <a:cubicBezTo>
                      <a:pt x="179680" y="195707"/>
                      <a:pt x="179680" y="195879"/>
                      <a:pt x="179680" y="195879"/>
                    </a:cubicBezTo>
                    <a:lnTo>
                      <a:pt x="180451" y="195621"/>
                    </a:lnTo>
                    <a:lnTo>
                      <a:pt x="181308" y="195621"/>
                    </a:lnTo>
                    <a:cubicBezTo>
                      <a:pt x="174708" y="153483"/>
                      <a:pt x="168278" y="111429"/>
                      <a:pt x="161935" y="69376"/>
                    </a:cubicBezTo>
                    <a:cubicBezTo>
                      <a:pt x="161420" y="66035"/>
                      <a:pt x="160563" y="62438"/>
                      <a:pt x="157648" y="59954"/>
                    </a:cubicBezTo>
                    <a:lnTo>
                      <a:pt x="157134" y="60554"/>
                    </a:lnTo>
                    <a:lnTo>
                      <a:pt x="157734" y="59954"/>
                    </a:lnTo>
                    <a:cubicBezTo>
                      <a:pt x="137846" y="40084"/>
                      <a:pt x="118300" y="19871"/>
                      <a:pt x="97898" y="514"/>
                    </a:cubicBezTo>
                    <a:lnTo>
                      <a:pt x="97384" y="0"/>
                    </a:lnTo>
                    <a:lnTo>
                      <a:pt x="96784" y="429"/>
                    </a:lnTo>
                    <a:cubicBezTo>
                      <a:pt x="90440" y="5139"/>
                      <a:pt x="84954" y="10621"/>
                      <a:pt x="78953" y="15503"/>
                    </a:cubicBezTo>
                    <a:lnTo>
                      <a:pt x="78953" y="15503"/>
                    </a:lnTo>
                    <a:cubicBezTo>
                      <a:pt x="78953" y="15503"/>
                      <a:pt x="78953" y="15503"/>
                      <a:pt x="78953" y="15503"/>
                    </a:cubicBezTo>
                    <a:cubicBezTo>
                      <a:pt x="70723" y="23125"/>
                      <a:pt x="61636" y="30063"/>
                      <a:pt x="53578" y="38114"/>
                    </a:cubicBezTo>
                    <a:lnTo>
                      <a:pt x="53407" y="38285"/>
                    </a:lnTo>
                    <a:lnTo>
                      <a:pt x="53407" y="38628"/>
                    </a:lnTo>
                    <a:cubicBezTo>
                      <a:pt x="53407" y="38628"/>
                      <a:pt x="53407" y="39313"/>
                      <a:pt x="53407" y="39313"/>
                    </a:cubicBezTo>
                    <a:cubicBezTo>
                      <a:pt x="53407" y="42054"/>
                      <a:pt x="54950" y="44366"/>
                      <a:pt x="55721" y="46422"/>
                    </a:cubicBezTo>
                    <a:lnTo>
                      <a:pt x="55721" y="46422"/>
                    </a:lnTo>
                    <a:cubicBezTo>
                      <a:pt x="55721" y="46422"/>
                      <a:pt x="55721" y="46422"/>
                      <a:pt x="55721" y="46422"/>
                    </a:cubicBezTo>
                    <a:cubicBezTo>
                      <a:pt x="60865" y="57214"/>
                      <a:pt x="65751" y="68091"/>
                      <a:pt x="70809" y="78882"/>
                    </a:cubicBezTo>
                    <a:lnTo>
                      <a:pt x="71580" y="78540"/>
                    </a:lnTo>
                    <a:lnTo>
                      <a:pt x="70809" y="78797"/>
                    </a:lnTo>
                    <a:cubicBezTo>
                      <a:pt x="72352" y="82565"/>
                      <a:pt x="75009" y="86248"/>
                      <a:pt x="74924" y="89846"/>
                    </a:cubicBezTo>
                    <a:lnTo>
                      <a:pt x="74924" y="90788"/>
                    </a:lnTo>
                    <a:cubicBezTo>
                      <a:pt x="74924" y="90788"/>
                      <a:pt x="75695" y="90873"/>
                      <a:pt x="75695" y="90873"/>
                    </a:cubicBezTo>
                    <a:lnTo>
                      <a:pt x="75009" y="90445"/>
                    </a:lnTo>
                    <a:cubicBezTo>
                      <a:pt x="71237" y="95926"/>
                      <a:pt x="65751" y="100123"/>
                      <a:pt x="60865" y="104919"/>
                    </a:cubicBezTo>
                    <a:cubicBezTo>
                      <a:pt x="49378" y="116311"/>
                      <a:pt x="37119" y="127103"/>
                      <a:pt x="25546" y="138665"/>
                    </a:cubicBezTo>
                    <a:lnTo>
                      <a:pt x="26146" y="139265"/>
                    </a:lnTo>
                    <a:lnTo>
                      <a:pt x="25546" y="138665"/>
                    </a:lnTo>
                    <a:cubicBezTo>
                      <a:pt x="17316" y="146716"/>
                      <a:pt x="8315" y="154082"/>
                      <a:pt x="429" y="162732"/>
                    </a:cubicBezTo>
                    <a:lnTo>
                      <a:pt x="0" y="163247"/>
                    </a:lnTo>
                    <a:lnTo>
                      <a:pt x="343" y="163846"/>
                    </a:lnTo>
                    <a:cubicBezTo>
                      <a:pt x="9258" y="176351"/>
                      <a:pt x="20145" y="187142"/>
                      <a:pt x="28975" y="199390"/>
                    </a:cubicBezTo>
                    <a:lnTo>
                      <a:pt x="29661" y="198876"/>
                    </a:lnTo>
                    <a:lnTo>
                      <a:pt x="28889" y="198534"/>
                    </a:lnTo>
                    <a:cubicBezTo>
                      <a:pt x="24860" y="206499"/>
                      <a:pt x="18859" y="213522"/>
                      <a:pt x="15002" y="221830"/>
                    </a:cubicBezTo>
                    <a:lnTo>
                      <a:pt x="15002" y="222001"/>
                    </a:lnTo>
                    <a:cubicBezTo>
                      <a:pt x="15002" y="222001"/>
                      <a:pt x="15002" y="222258"/>
                      <a:pt x="15002" y="222258"/>
                    </a:cubicBezTo>
                    <a:cubicBezTo>
                      <a:pt x="15431" y="226284"/>
                      <a:pt x="16974" y="229881"/>
                      <a:pt x="18002" y="233564"/>
                    </a:cubicBezTo>
                    <a:lnTo>
                      <a:pt x="18774" y="233307"/>
                    </a:lnTo>
                    <a:lnTo>
                      <a:pt x="18002" y="232878"/>
                    </a:lnTo>
                    <a:cubicBezTo>
                      <a:pt x="15773" y="237076"/>
                      <a:pt x="11830" y="240844"/>
                      <a:pt x="10630" y="245983"/>
                    </a:cubicBezTo>
                    <a:lnTo>
                      <a:pt x="10630" y="246240"/>
                    </a:lnTo>
                    <a:cubicBezTo>
                      <a:pt x="10630" y="246240"/>
                      <a:pt x="10630" y="246497"/>
                      <a:pt x="10630" y="246497"/>
                    </a:cubicBezTo>
                    <a:cubicBezTo>
                      <a:pt x="13287" y="252920"/>
                      <a:pt x="17145" y="258744"/>
                      <a:pt x="20574" y="264654"/>
                    </a:cubicBezTo>
                    <a:lnTo>
                      <a:pt x="21003" y="265340"/>
                    </a:lnTo>
                    <a:lnTo>
                      <a:pt x="21688" y="264911"/>
                    </a:lnTo>
                    <a:cubicBezTo>
                      <a:pt x="29318" y="260629"/>
                      <a:pt x="34976" y="253691"/>
                      <a:pt x="43034" y="251293"/>
                    </a:cubicBezTo>
                    <a:lnTo>
                      <a:pt x="42777" y="250522"/>
                    </a:lnTo>
                    <a:lnTo>
                      <a:pt x="42091" y="251036"/>
                    </a:lnTo>
                    <a:cubicBezTo>
                      <a:pt x="47149" y="257631"/>
                      <a:pt x="59579" y="275446"/>
                      <a:pt x="59579" y="275532"/>
                    </a:cubicBezTo>
                    <a:lnTo>
                      <a:pt x="60265" y="275018"/>
                    </a:lnTo>
                    <a:lnTo>
                      <a:pt x="59579" y="274590"/>
                    </a:lnTo>
                    <a:cubicBezTo>
                      <a:pt x="59579" y="274590"/>
                      <a:pt x="52464" y="286238"/>
                      <a:pt x="49120" y="294545"/>
                    </a:cubicBezTo>
                    <a:lnTo>
                      <a:pt x="48949" y="294888"/>
                    </a:lnTo>
                    <a:lnTo>
                      <a:pt x="49120" y="295231"/>
                    </a:lnTo>
                    <a:cubicBezTo>
                      <a:pt x="51692" y="300284"/>
                      <a:pt x="56579" y="303453"/>
                      <a:pt x="59922" y="307307"/>
                    </a:cubicBezTo>
                    <a:lnTo>
                      <a:pt x="60522" y="306708"/>
                    </a:lnTo>
                    <a:lnTo>
                      <a:pt x="59750" y="306365"/>
                    </a:lnTo>
                    <a:cubicBezTo>
                      <a:pt x="58207" y="309705"/>
                      <a:pt x="56493" y="312960"/>
                      <a:pt x="54778" y="316215"/>
                    </a:cubicBezTo>
                    <a:lnTo>
                      <a:pt x="54521" y="316643"/>
                    </a:lnTo>
                    <a:lnTo>
                      <a:pt x="54864" y="317071"/>
                    </a:lnTo>
                    <a:cubicBezTo>
                      <a:pt x="60865" y="325122"/>
                      <a:pt x="68409" y="331631"/>
                      <a:pt x="74581" y="339254"/>
                    </a:cubicBezTo>
                    <a:lnTo>
                      <a:pt x="74581" y="339254"/>
                    </a:lnTo>
                    <a:cubicBezTo>
                      <a:pt x="74581" y="339254"/>
                      <a:pt x="74581" y="339254"/>
                      <a:pt x="74581" y="339254"/>
                    </a:cubicBezTo>
                    <a:cubicBezTo>
                      <a:pt x="78353" y="343451"/>
                      <a:pt x="77667" y="349703"/>
                      <a:pt x="78524" y="355527"/>
                    </a:cubicBezTo>
                    <a:lnTo>
                      <a:pt x="78524" y="356298"/>
                    </a:lnTo>
                    <a:cubicBezTo>
                      <a:pt x="78524" y="356298"/>
                      <a:pt x="79381" y="356298"/>
                      <a:pt x="79381" y="356298"/>
                    </a:cubicBezTo>
                    <a:cubicBezTo>
                      <a:pt x="86668" y="355956"/>
                      <a:pt x="93440" y="353472"/>
                      <a:pt x="100384" y="352530"/>
                    </a:cubicBezTo>
                    <a:lnTo>
                      <a:pt x="100384" y="351673"/>
                    </a:lnTo>
                    <a:cubicBezTo>
                      <a:pt x="100384" y="351673"/>
                      <a:pt x="100127" y="352530"/>
                      <a:pt x="100127" y="352530"/>
                    </a:cubicBezTo>
                    <a:cubicBezTo>
                      <a:pt x="103470" y="353044"/>
                      <a:pt x="106213" y="355870"/>
                      <a:pt x="109642" y="357668"/>
                    </a:cubicBezTo>
                    <a:lnTo>
                      <a:pt x="110071" y="357926"/>
                    </a:lnTo>
                    <a:lnTo>
                      <a:pt x="110500" y="357668"/>
                    </a:lnTo>
                    <a:cubicBezTo>
                      <a:pt x="115214" y="354414"/>
                      <a:pt x="119672" y="350817"/>
                      <a:pt x="124387" y="347733"/>
                    </a:cubicBezTo>
                    <a:lnTo>
                      <a:pt x="124387" y="347733"/>
                    </a:lnTo>
                    <a:cubicBezTo>
                      <a:pt x="124387" y="347733"/>
                      <a:pt x="124387" y="347733"/>
                      <a:pt x="124387" y="347733"/>
                    </a:cubicBezTo>
                    <a:cubicBezTo>
                      <a:pt x="125416" y="347048"/>
                      <a:pt x="126530" y="346791"/>
                      <a:pt x="127816" y="346791"/>
                    </a:cubicBezTo>
                    <a:cubicBezTo>
                      <a:pt x="129616" y="346791"/>
                      <a:pt x="131674" y="347305"/>
                      <a:pt x="133645" y="347305"/>
                    </a:cubicBezTo>
                    <a:lnTo>
                      <a:pt x="134331" y="347305"/>
                    </a:lnTo>
                    <a:lnTo>
                      <a:pt x="134503" y="346706"/>
                    </a:lnTo>
                    <a:cubicBezTo>
                      <a:pt x="136303" y="339768"/>
                      <a:pt x="143932" y="337713"/>
                      <a:pt x="150533" y="336256"/>
                    </a:cubicBezTo>
                    <a:lnTo>
                      <a:pt x="150362" y="335486"/>
                    </a:lnTo>
                    <a:lnTo>
                      <a:pt x="150190" y="336342"/>
                    </a:lnTo>
                    <a:cubicBezTo>
                      <a:pt x="155762" y="337541"/>
                      <a:pt x="161420" y="338740"/>
                      <a:pt x="166392" y="341310"/>
                    </a:cubicBezTo>
                    <a:lnTo>
                      <a:pt x="166735" y="340539"/>
                    </a:lnTo>
                    <a:lnTo>
                      <a:pt x="166221" y="341224"/>
                    </a:lnTo>
                    <a:cubicBezTo>
                      <a:pt x="170593" y="344564"/>
                      <a:pt x="173079" y="350217"/>
                      <a:pt x="177622" y="354243"/>
                    </a:cubicBezTo>
                    <a:lnTo>
                      <a:pt x="177622" y="354243"/>
                    </a:lnTo>
                    <a:cubicBezTo>
                      <a:pt x="177622" y="354243"/>
                      <a:pt x="177622" y="354243"/>
                      <a:pt x="177622" y="354243"/>
                    </a:cubicBezTo>
                    <a:cubicBezTo>
                      <a:pt x="180194" y="355870"/>
                      <a:pt x="186023" y="357668"/>
                      <a:pt x="188681" y="358611"/>
                    </a:cubicBezTo>
                    <a:lnTo>
                      <a:pt x="189024" y="358611"/>
                    </a:lnTo>
                    <a:cubicBezTo>
                      <a:pt x="189024" y="358611"/>
                      <a:pt x="220399" y="344650"/>
                      <a:pt x="220399" y="344650"/>
                    </a:cubicBezTo>
                    <a:lnTo>
                      <a:pt x="272948" y="346448"/>
                    </a:lnTo>
                    <a:lnTo>
                      <a:pt x="284093" y="331118"/>
                    </a:lnTo>
                    <a:lnTo>
                      <a:pt x="235487" y="306793"/>
                    </a:lnTo>
                    <a:lnTo>
                      <a:pt x="235144" y="307564"/>
                    </a:lnTo>
                    <a:lnTo>
                      <a:pt x="235744" y="306965"/>
                    </a:lnTo>
                    <a:cubicBezTo>
                      <a:pt x="230686" y="301654"/>
                      <a:pt x="225800" y="296173"/>
                      <a:pt x="220313" y="291291"/>
                    </a:cubicBezTo>
                    <a:lnTo>
                      <a:pt x="219713" y="291890"/>
                    </a:lnTo>
                    <a:lnTo>
                      <a:pt x="220313" y="291291"/>
                    </a:lnTo>
                    <a:cubicBezTo>
                      <a:pt x="216198" y="287180"/>
                      <a:pt x="211398" y="283497"/>
                      <a:pt x="209169" y="278358"/>
                    </a:cubicBezTo>
                    <a:cubicBezTo>
                      <a:pt x="205911" y="270735"/>
                      <a:pt x="201368" y="256432"/>
                      <a:pt x="201282" y="256432"/>
                    </a:cubicBezTo>
                    <a:lnTo>
                      <a:pt x="200511" y="256689"/>
                    </a:lnTo>
                    <a:lnTo>
                      <a:pt x="201282" y="256432"/>
                    </a:lnTo>
                    <a:lnTo>
                      <a:pt x="198968" y="248809"/>
                    </a:lnTo>
                    <a:lnTo>
                      <a:pt x="198968" y="248809"/>
                    </a:lnTo>
                    <a:cubicBezTo>
                      <a:pt x="198968" y="248809"/>
                      <a:pt x="180966" y="195279"/>
                      <a:pt x="180966" y="195279"/>
                    </a:cubicBezTo>
                    <a:lnTo>
                      <a:pt x="180194" y="195536"/>
                    </a:lnTo>
                    <a:lnTo>
                      <a:pt x="181051" y="195536"/>
                    </a:lnTo>
                    <a:cubicBezTo>
                      <a:pt x="181051" y="195536"/>
                      <a:pt x="180194" y="195536"/>
                      <a:pt x="180194" y="195536"/>
                    </a:cubicBezTo>
                    <a:lnTo>
                      <a:pt x="180194" y="195536"/>
                    </a:lnTo>
                    <a:close/>
                  </a:path>
                </a:pathLst>
              </a:custGeom>
              <a:solidFill>
                <a:srgbClr val="FFFFFF"/>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36" name="Freeform 204">
                <a:extLst>
                  <a:ext uri="{FF2B5EF4-FFF2-40B4-BE49-F238E27FC236}">
                    <a16:creationId xmlns:a16="http://schemas.microsoft.com/office/drawing/2014/main" id="{9199E0FA-8FFC-B7E7-B07C-5506D6D8FE64}"/>
                  </a:ext>
                </a:extLst>
              </p:cNvPr>
              <p:cNvSpPr/>
              <p:nvPr/>
            </p:nvSpPr>
            <p:spPr>
              <a:xfrm>
                <a:off x="3428889" y="3658652"/>
                <a:ext cx="485367" cy="978746"/>
              </a:xfrm>
              <a:custGeom>
                <a:avLst/>
                <a:gdLst>
                  <a:gd name="connsiteX0" fmla="*/ 181787 w 265454"/>
                  <a:gd name="connsiteY0" fmla="*/ 250779 h 596285"/>
                  <a:gd name="connsiteX1" fmla="*/ 174672 w 265454"/>
                  <a:gd name="connsiteY1" fmla="*/ 257716 h 596285"/>
                  <a:gd name="connsiteX2" fmla="*/ 162585 w 265454"/>
                  <a:gd name="connsiteY2" fmla="*/ 280070 h 596285"/>
                  <a:gd name="connsiteX3" fmla="*/ 176729 w 265454"/>
                  <a:gd name="connsiteY3" fmla="*/ 305337 h 596285"/>
                  <a:gd name="connsiteX4" fmla="*/ 191474 w 265454"/>
                  <a:gd name="connsiteY4" fmla="*/ 306022 h 596285"/>
                  <a:gd name="connsiteX5" fmla="*/ 194731 w 265454"/>
                  <a:gd name="connsiteY5" fmla="*/ 317670 h 596285"/>
                  <a:gd name="connsiteX6" fmla="*/ 213077 w 265454"/>
                  <a:gd name="connsiteY6" fmla="*/ 322466 h 596285"/>
                  <a:gd name="connsiteX7" fmla="*/ 220792 w 265454"/>
                  <a:gd name="connsiteY7" fmla="*/ 330261 h 596285"/>
                  <a:gd name="connsiteX8" fmla="*/ 242566 w 265454"/>
                  <a:gd name="connsiteY8" fmla="*/ 355612 h 596285"/>
                  <a:gd name="connsiteX9" fmla="*/ 231593 w 265454"/>
                  <a:gd name="connsiteY9" fmla="*/ 369745 h 596285"/>
                  <a:gd name="connsiteX10" fmla="*/ 224650 w 265454"/>
                  <a:gd name="connsiteY10" fmla="*/ 390300 h 596285"/>
                  <a:gd name="connsiteX11" fmla="*/ 229193 w 265454"/>
                  <a:gd name="connsiteY11" fmla="*/ 404090 h 596285"/>
                  <a:gd name="connsiteX12" fmla="*/ 236994 w 265454"/>
                  <a:gd name="connsiteY12" fmla="*/ 404604 h 596285"/>
                  <a:gd name="connsiteX13" fmla="*/ 238194 w 265454"/>
                  <a:gd name="connsiteY13" fmla="*/ 404604 h 596285"/>
                  <a:gd name="connsiteX14" fmla="*/ 245395 w 265454"/>
                  <a:gd name="connsiteY14" fmla="*/ 410342 h 596285"/>
                  <a:gd name="connsiteX15" fmla="*/ 265455 w 265454"/>
                  <a:gd name="connsiteY15" fmla="*/ 439377 h 596285"/>
                  <a:gd name="connsiteX16" fmla="*/ 245652 w 265454"/>
                  <a:gd name="connsiteY16" fmla="*/ 470467 h 596285"/>
                  <a:gd name="connsiteX17" fmla="*/ 249424 w 265454"/>
                  <a:gd name="connsiteY17" fmla="*/ 476634 h 596285"/>
                  <a:gd name="connsiteX18" fmla="*/ 247110 w 265454"/>
                  <a:gd name="connsiteY18" fmla="*/ 481858 h 596285"/>
                  <a:gd name="connsiteX19" fmla="*/ 246595 w 265454"/>
                  <a:gd name="connsiteY19" fmla="*/ 490338 h 596285"/>
                  <a:gd name="connsiteX20" fmla="*/ 254139 w 265454"/>
                  <a:gd name="connsiteY20" fmla="*/ 524169 h 596285"/>
                  <a:gd name="connsiteX21" fmla="*/ 231422 w 265454"/>
                  <a:gd name="connsiteY21" fmla="*/ 535303 h 596285"/>
                  <a:gd name="connsiteX22" fmla="*/ 212648 w 265454"/>
                  <a:gd name="connsiteY22" fmla="*/ 555259 h 596285"/>
                  <a:gd name="connsiteX23" fmla="*/ 191731 w 265454"/>
                  <a:gd name="connsiteY23" fmla="*/ 567422 h 596285"/>
                  <a:gd name="connsiteX24" fmla="*/ 188302 w 265454"/>
                  <a:gd name="connsiteY24" fmla="*/ 582581 h 596285"/>
                  <a:gd name="connsiteX25" fmla="*/ 162156 w 265454"/>
                  <a:gd name="connsiteY25" fmla="*/ 596285 h 596285"/>
                  <a:gd name="connsiteX26" fmla="*/ 154698 w 265454"/>
                  <a:gd name="connsiteY26" fmla="*/ 581981 h 596285"/>
                  <a:gd name="connsiteX27" fmla="*/ 133352 w 265454"/>
                  <a:gd name="connsiteY27" fmla="*/ 584722 h 596285"/>
                  <a:gd name="connsiteX28" fmla="*/ 118779 w 265454"/>
                  <a:gd name="connsiteY28" fmla="*/ 580868 h 596285"/>
                  <a:gd name="connsiteX29" fmla="*/ 113207 w 265454"/>
                  <a:gd name="connsiteY29" fmla="*/ 555088 h 596285"/>
                  <a:gd name="connsiteX30" fmla="*/ 98805 w 265454"/>
                  <a:gd name="connsiteY30" fmla="*/ 542155 h 596285"/>
                  <a:gd name="connsiteX31" fmla="*/ 108149 w 265454"/>
                  <a:gd name="connsiteY31" fmla="*/ 533933 h 596285"/>
                  <a:gd name="connsiteX32" fmla="*/ 107635 w 265454"/>
                  <a:gd name="connsiteY32" fmla="*/ 527766 h 596285"/>
                  <a:gd name="connsiteX33" fmla="*/ 77117 w 265454"/>
                  <a:gd name="connsiteY33" fmla="*/ 505241 h 596285"/>
                  <a:gd name="connsiteX34" fmla="*/ 73774 w 265454"/>
                  <a:gd name="connsiteY34" fmla="*/ 500872 h 596285"/>
                  <a:gd name="connsiteX35" fmla="*/ 65715 w 265454"/>
                  <a:gd name="connsiteY35" fmla="*/ 477062 h 596285"/>
                  <a:gd name="connsiteX36" fmla="*/ 89118 w 265454"/>
                  <a:gd name="connsiteY36" fmla="*/ 465671 h 596285"/>
                  <a:gd name="connsiteX37" fmla="*/ 89890 w 265454"/>
                  <a:gd name="connsiteY37" fmla="*/ 463273 h 596285"/>
                  <a:gd name="connsiteX38" fmla="*/ 80546 w 265454"/>
                  <a:gd name="connsiteY38" fmla="*/ 434752 h 596285"/>
                  <a:gd name="connsiteX39" fmla="*/ 99405 w 265454"/>
                  <a:gd name="connsiteY39" fmla="*/ 399807 h 596285"/>
                  <a:gd name="connsiteX40" fmla="*/ 104549 w 265454"/>
                  <a:gd name="connsiteY40" fmla="*/ 399807 h 596285"/>
                  <a:gd name="connsiteX41" fmla="*/ 90747 w 265454"/>
                  <a:gd name="connsiteY41" fmla="*/ 371543 h 596285"/>
                  <a:gd name="connsiteX42" fmla="*/ 91604 w 265454"/>
                  <a:gd name="connsiteY42" fmla="*/ 338483 h 596285"/>
                  <a:gd name="connsiteX43" fmla="*/ 114236 w 265454"/>
                  <a:gd name="connsiteY43" fmla="*/ 326920 h 596285"/>
                  <a:gd name="connsiteX44" fmla="*/ 118351 w 265454"/>
                  <a:gd name="connsiteY44" fmla="*/ 320154 h 596285"/>
                  <a:gd name="connsiteX45" fmla="*/ 110207 w 265454"/>
                  <a:gd name="connsiteY45" fmla="*/ 299341 h 596285"/>
                  <a:gd name="connsiteX46" fmla="*/ 126323 w 265454"/>
                  <a:gd name="connsiteY46" fmla="*/ 289834 h 596285"/>
                  <a:gd name="connsiteX47" fmla="*/ 126837 w 265454"/>
                  <a:gd name="connsiteY47" fmla="*/ 283753 h 596285"/>
                  <a:gd name="connsiteX48" fmla="*/ 118865 w 265454"/>
                  <a:gd name="connsiteY48" fmla="*/ 267908 h 596285"/>
                  <a:gd name="connsiteX49" fmla="*/ 116807 w 265454"/>
                  <a:gd name="connsiteY49" fmla="*/ 263284 h 596285"/>
                  <a:gd name="connsiteX50" fmla="*/ 101206 w 265454"/>
                  <a:gd name="connsiteY50" fmla="*/ 273047 h 596285"/>
                  <a:gd name="connsiteX51" fmla="*/ 92719 w 265454"/>
                  <a:gd name="connsiteY51" fmla="*/ 260115 h 596285"/>
                  <a:gd name="connsiteX52" fmla="*/ 87832 w 265454"/>
                  <a:gd name="connsiteY52" fmla="*/ 259001 h 596285"/>
                  <a:gd name="connsiteX53" fmla="*/ 68287 w 265454"/>
                  <a:gd name="connsiteY53" fmla="*/ 286580 h 596285"/>
                  <a:gd name="connsiteX54" fmla="*/ 59543 w 265454"/>
                  <a:gd name="connsiteY54" fmla="*/ 277844 h 596285"/>
                  <a:gd name="connsiteX55" fmla="*/ 65544 w 265454"/>
                  <a:gd name="connsiteY55" fmla="*/ 256688 h 596285"/>
                  <a:gd name="connsiteX56" fmla="*/ 61686 w 265454"/>
                  <a:gd name="connsiteY56" fmla="*/ 252748 h 596285"/>
                  <a:gd name="connsiteX57" fmla="*/ 45827 w 265454"/>
                  <a:gd name="connsiteY57" fmla="*/ 260714 h 596285"/>
                  <a:gd name="connsiteX58" fmla="*/ 33997 w 265454"/>
                  <a:gd name="connsiteY58" fmla="*/ 239901 h 596285"/>
                  <a:gd name="connsiteX59" fmla="*/ 2107 w 265454"/>
                  <a:gd name="connsiteY59" fmla="*/ 181489 h 596285"/>
                  <a:gd name="connsiteX60" fmla="*/ 307 w 265454"/>
                  <a:gd name="connsiteY60" fmla="*/ 174295 h 596285"/>
                  <a:gd name="connsiteX61" fmla="*/ 10508 w 265454"/>
                  <a:gd name="connsiteY61" fmla="*/ 140977 h 596285"/>
                  <a:gd name="connsiteX62" fmla="*/ 27139 w 265454"/>
                  <a:gd name="connsiteY62" fmla="*/ 113484 h 596285"/>
                  <a:gd name="connsiteX63" fmla="*/ 39912 w 265454"/>
                  <a:gd name="connsiteY63" fmla="*/ 85819 h 596285"/>
                  <a:gd name="connsiteX64" fmla="*/ 47199 w 265454"/>
                  <a:gd name="connsiteY64" fmla="*/ 73572 h 596285"/>
                  <a:gd name="connsiteX65" fmla="*/ 76774 w 265454"/>
                  <a:gd name="connsiteY65" fmla="*/ 58840 h 596285"/>
                  <a:gd name="connsiteX66" fmla="*/ 87918 w 265454"/>
                  <a:gd name="connsiteY66" fmla="*/ 55414 h 596285"/>
                  <a:gd name="connsiteX67" fmla="*/ 146468 w 265454"/>
                  <a:gd name="connsiteY67" fmla="*/ 0 h 596285"/>
                  <a:gd name="connsiteX68" fmla="*/ 173643 w 265454"/>
                  <a:gd name="connsiteY68" fmla="*/ 32032 h 596285"/>
                  <a:gd name="connsiteX69" fmla="*/ 161470 w 265454"/>
                  <a:gd name="connsiteY69" fmla="*/ 51474 h 596285"/>
                  <a:gd name="connsiteX70" fmla="*/ 162756 w 265454"/>
                  <a:gd name="connsiteY70" fmla="*/ 65692 h 596285"/>
                  <a:gd name="connsiteX71" fmla="*/ 155641 w 265454"/>
                  <a:gd name="connsiteY71" fmla="*/ 77683 h 596285"/>
                  <a:gd name="connsiteX72" fmla="*/ 158213 w 265454"/>
                  <a:gd name="connsiteY72" fmla="*/ 84364 h 596285"/>
                  <a:gd name="connsiteX73" fmla="*/ 169357 w 265454"/>
                  <a:gd name="connsiteY73" fmla="*/ 103377 h 596285"/>
                  <a:gd name="connsiteX74" fmla="*/ 190617 w 265454"/>
                  <a:gd name="connsiteY74" fmla="*/ 88988 h 596285"/>
                  <a:gd name="connsiteX75" fmla="*/ 204076 w 265454"/>
                  <a:gd name="connsiteY75" fmla="*/ 107831 h 596285"/>
                  <a:gd name="connsiteX76" fmla="*/ 194217 w 265454"/>
                  <a:gd name="connsiteY76" fmla="*/ 129158 h 596285"/>
                  <a:gd name="connsiteX77" fmla="*/ 204161 w 265454"/>
                  <a:gd name="connsiteY77" fmla="*/ 140635 h 596285"/>
                  <a:gd name="connsiteX78" fmla="*/ 200218 w 265454"/>
                  <a:gd name="connsiteY78" fmla="*/ 150655 h 596285"/>
                  <a:gd name="connsiteX79" fmla="*/ 221906 w 265454"/>
                  <a:gd name="connsiteY79" fmla="*/ 175579 h 596285"/>
                  <a:gd name="connsiteX80" fmla="*/ 223878 w 265454"/>
                  <a:gd name="connsiteY80" fmla="*/ 189883 h 596285"/>
                  <a:gd name="connsiteX81" fmla="*/ 211876 w 265454"/>
                  <a:gd name="connsiteY81" fmla="*/ 192966 h 596285"/>
                  <a:gd name="connsiteX82" fmla="*/ 204161 w 265454"/>
                  <a:gd name="connsiteY82" fmla="*/ 204272 h 596285"/>
                  <a:gd name="connsiteX83" fmla="*/ 197475 w 265454"/>
                  <a:gd name="connsiteY83" fmla="*/ 217975 h 596285"/>
                  <a:gd name="connsiteX84" fmla="*/ 199189 w 265454"/>
                  <a:gd name="connsiteY84" fmla="*/ 245811 h 596285"/>
                  <a:gd name="connsiteX85" fmla="*/ 182130 w 265454"/>
                  <a:gd name="connsiteY85" fmla="*/ 250436 h 596285"/>
                  <a:gd name="connsiteX86" fmla="*/ 182130 w 265454"/>
                  <a:gd name="connsiteY86" fmla="*/ 250436 h 596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65454" h="596285">
                    <a:moveTo>
                      <a:pt x="181787" y="250779"/>
                    </a:moveTo>
                    <a:cubicBezTo>
                      <a:pt x="178615" y="251892"/>
                      <a:pt x="177501" y="252834"/>
                      <a:pt x="174672" y="257716"/>
                    </a:cubicBezTo>
                    <a:cubicBezTo>
                      <a:pt x="174672" y="257716"/>
                      <a:pt x="165928" y="272191"/>
                      <a:pt x="162585" y="280070"/>
                    </a:cubicBezTo>
                    <a:cubicBezTo>
                      <a:pt x="165499" y="289235"/>
                      <a:pt x="171500" y="297286"/>
                      <a:pt x="176729" y="305337"/>
                    </a:cubicBezTo>
                    <a:cubicBezTo>
                      <a:pt x="181615" y="305508"/>
                      <a:pt x="186588" y="305165"/>
                      <a:pt x="191474" y="306022"/>
                    </a:cubicBezTo>
                    <a:cubicBezTo>
                      <a:pt x="193617" y="309533"/>
                      <a:pt x="192160" y="314501"/>
                      <a:pt x="194731" y="317670"/>
                    </a:cubicBezTo>
                    <a:cubicBezTo>
                      <a:pt x="200646" y="319983"/>
                      <a:pt x="207247" y="319897"/>
                      <a:pt x="213077" y="322466"/>
                    </a:cubicBezTo>
                    <a:cubicBezTo>
                      <a:pt x="216163" y="324522"/>
                      <a:pt x="218392" y="327520"/>
                      <a:pt x="220792" y="330261"/>
                    </a:cubicBezTo>
                    <a:cubicBezTo>
                      <a:pt x="227907" y="338826"/>
                      <a:pt x="235880" y="346705"/>
                      <a:pt x="242566" y="355612"/>
                    </a:cubicBezTo>
                    <a:cubicBezTo>
                      <a:pt x="238537" y="360066"/>
                      <a:pt x="233308" y="363749"/>
                      <a:pt x="231593" y="369745"/>
                    </a:cubicBezTo>
                    <a:cubicBezTo>
                      <a:pt x="229450" y="376682"/>
                      <a:pt x="225935" y="383191"/>
                      <a:pt x="224650" y="390300"/>
                    </a:cubicBezTo>
                    <a:cubicBezTo>
                      <a:pt x="225078" y="394068"/>
                      <a:pt x="228679" y="400321"/>
                      <a:pt x="229193" y="404090"/>
                    </a:cubicBezTo>
                    <a:lnTo>
                      <a:pt x="236994" y="404604"/>
                    </a:lnTo>
                    <a:lnTo>
                      <a:pt x="238194" y="404604"/>
                    </a:lnTo>
                    <a:cubicBezTo>
                      <a:pt x="241709" y="404518"/>
                      <a:pt x="243595" y="407943"/>
                      <a:pt x="245395" y="410342"/>
                    </a:cubicBezTo>
                    <a:cubicBezTo>
                      <a:pt x="252081" y="420020"/>
                      <a:pt x="258682" y="429784"/>
                      <a:pt x="265455" y="439377"/>
                    </a:cubicBezTo>
                    <a:cubicBezTo>
                      <a:pt x="259197" y="449911"/>
                      <a:pt x="252081" y="459932"/>
                      <a:pt x="245652" y="470467"/>
                    </a:cubicBezTo>
                    <a:cubicBezTo>
                      <a:pt x="246852" y="472523"/>
                      <a:pt x="248138" y="474578"/>
                      <a:pt x="249424" y="476634"/>
                    </a:cubicBezTo>
                    <a:cubicBezTo>
                      <a:pt x="248395" y="478518"/>
                      <a:pt x="247110" y="481858"/>
                      <a:pt x="247110" y="481858"/>
                    </a:cubicBezTo>
                    <a:cubicBezTo>
                      <a:pt x="246509" y="484257"/>
                      <a:pt x="246166" y="488967"/>
                      <a:pt x="246595" y="490338"/>
                    </a:cubicBezTo>
                    <a:cubicBezTo>
                      <a:pt x="249767" y="502500"/>
                      <a:pt x="252939" y="511579"/>
                      <a:pt x="254139" y="524169"/>
                    </a:cubicBezTo>
                    <a:cubicBezTo>
                      <a:pt x="246595" y="527851"/>
                      <a:pt x="238451" y="530678"/>
                      <a:pt x="231422" y="535303"/>
                    </a:cubicBezTo>
                    <a:cubicBezTo>
                      <a:pt x="224907" y="541641"/>
                      <a:pt x="219420" y="549178"/>
                      <a:pt x="212648" y="555259"/>
                    </a:cubicBezTo>
                    <a:cubicBezTo>
                      <a:pt x="206219" y="560141"/>
                      <a:pt x="197903" y="562197"/>
                      <a:pt x="191731" y="567422"/>
                    </a:cubicBezTo>
                    <a:cubicBezTo>
                      <a:pt x="189502" y="572132"/>
                      <a:pt x="191131" y="578213"/>
                      <a:pt x="188302" y="582581"/>
                    </a:cubicBezTo>
                    <a:cubicBezTo>
                      <a:pt x="179987" y="587805"/>
                      <a:pt x="171071" y="592174"/>
                      <a:pt x="162156" y="596285"/>
                    </a:cubicBezTo>
                    <a:cubicBezTo>
                      <a:pt x="160013" y="591317"/>
                      <a:pt x="157613" y="586521"/>
                      <a:pt x="154698" y="581981"/>
                    </a:cubicBezTo>
                    <a:cubicBezTo>
                      <a:pt x="147668" y="583095"/>
                      <a:pt x="140468" y="587891"/>
                      <a:pt x="133352" y="584722"/>
                    </a:cubicBezTo>
                    <a:cubicBezTo>
                      <a:pt x="128552" y="583181"/>
                      <a:pt x="123665" y="582153"/>
                      <a:pt x="118779" y="580868"/>
                    </a:cubicBezTo>
                    <a:cubicBezTo>
                      <a:pt x="116550" y="572303"/>
                      <a:pt x="115007" y="563653"/>
                      <a:pt x="113207" y="555088"/>
                    </a:cubicBezTo>
                    <a:cubicBezTo>
                      <a:pt x="112092" y="547808"/>
                      <a:pt x="103691" y="546266"/>
                      <a:pt x="98805" y="542155"/>
                    </a:cubicBezTo>
                    <a:cubicBezTo>
                      <a:pt x="101891" y="539329"/>
                      <a:pt x="105320" y="536931"/>
                      <a:pt x="108149" y="533933"/>
                    </a:cubicBezTo>
                    <a:cubicBezTo>
                      <a:pt x="110035" y="532305"/>
                      <a:pt x="109864" y="529051"/>
                      <a:pt x="107635" y="527766"/>
                    </a:cubicBezTo>
                    <a:cubicBezTo>
                      <a:pt x="97862" y="519801"/>
                      <a:pt x="86718" y="513548"/>
                      <a:pt x="77117" y="505241"/>
                    </a:cubicBezTo>
                    <a:lnTo>
                      <a:pt x="73774" y="500872"/>
                    </a:lnTo>
                    <a:cubicBezTo>
                      <a:pt x="70602" y="493164"/>
                      <a:pt x="67258" y="485370"/>
                      <a:pt x="65715" y="477062"/>
                    </a:cubicBezTo>
                    <a:cubicBezTo>
                      <a:pt x="73516" y="473293"/>
                      <a:pt x="81832" y="470382"/>
                      <a:pt x="89118" y="465671"/>
                    </a:cubicBezTo>
                    <a:lnTo>
                      <a:pt x="89890" y="463273"/>
                    </a:lnTo>
                    <a:cubicBezTo>
                      <a:pt x="88090" y="453423"/>
                      <a:pt x="82432" y="444601"/>
                      <a:pt x="80546" y="434752"/>
                    </a:cubicBezTo>
                    <a:cubicBezTo>
                      <a:pt x="86461" y="422932"/>
                      <a:pt x="92462" y="411027"/>
                      <a:pt x="99405" y="399807"/>
                    </a:cubicBezTo>
                    <a:lnTo>
                      <a:pt x="104549" y="399807"/>
                    </a:lnTo>
                    <a:cubicBezTo>
                      <a:pt x="102577" y="389272"/>
                      <a:pt x="93233" y="381821"/>
                      <a:pt x="90747" y="371543"/>
                    </a:cubicBezTo>
                    <a:cubicBezTo>
                      <a:pt x="90233" y="360494"/>
                      <a:pt x="91004" y="349446"/>
                      <a:pt x="91604" y="338483"/>
                    </a:cubicBezTo>
                    <a:cubicBezTo>
                      <a:pt x="98977" y="334372"/>
                      <a:pt x="106692" y="330860"/>
                      <a:pt x="114236" y="326920"/>
                    </a:cubicBezTo>
                    <a:cubicBezTo>
                      <a:pt x="116636" y="325635"/>
                      <a:pt x="119551" y="323237"/>
                      <a:pt x="118351" y="320154"/>
                    </a:cubicBezTo>
                    <a:cubicBezTo>
                      <a:pt x="116122" y="313045"/>
                      <a:pt x="111664" y="306707"/>
                      <a:pt x="110207" y="299341"/>
                    </a:cubicBezTo>
                    <a:cubicBezTo>
                      <a:pt x="115522" y="296087"/>
                      <a:pt x="121265" y="293517"/>
                      <a:pt x="126323" y="289834"/>
                    </a:cubicBezTo>
                    <a:cubicBezTo>
                      <a:pt x="128552" y="288550"/>
                      <a:pt x="127695" y="285638"/>
                      <a:pt x="126837" y="283753"/>
                    </a:cubicBezTo>
                    <a:cubicBezTo>
                      <a:pt x="124266" y="278443"/>
                      <a:pt x="121179" y="273390"/>
                      <a:pt x="118865" y="267908"/>
                    </a:cubicBezTo>
                    <a:lnTo>
                      <a:pt x="116807" y="263284"/>
                    </a:lnTo>
                    <a:cubicBezTo>
                      <a:pt x="110464" y="264311"/>
                      <a:pt x="106092" y="269364"/>
                      <a:pt x="101206" y="273047"/>
                    </a:cubicBezTo>
                    <a:cubicBezTo>
                      <a:pt x="97862" y="269022"/>
                      <a:pt x="96062" y="264054"/>
                      <a:pt x="92719" y="260115"/>
                    </a:cubicBezTo>
                    <a:cubicBezTo>
                      <a:pt x="91090" y="259601"/>
                      <a:pt x="89461" y="259258"/>
                      <a:pt x="87832" y="259001"/>
                    </a:cubicBezTo>
                    <a:cubicBezTo>
                      <a:pt x="81146" y="268080"/>
                      <a:pt x="75659" y="278015"/>
                      <a:pt x="68287" y="286580"/>
                    </a:cubicBezTo>
                    <a:cubicBezTo>
                      <a:pt x="63915" y="287008"/>
                      <a:pt x="61343" y="281184"/>
                      <a:pt x="59543" y="277844"/>
                    </a:cubicBezTo>
                    <a:cubicBezTo>
                      <a:pt x="60315" y="270478"/>
                      <a:pt x="64429" y="263968"/>
                      <a:pt x="65544" y="256688"/>
                    </a:cubicBezTo>
                    <a:cubicBezTo>
                      <a:pt x="65372" y="254376"/>
                      <a:pt x="64087" y="253006"/>
                      <a:pt x="61686" y="252748"/>
                    </a:cubicBezTo>
                    <a:cubicBezTo>
                      <a:pt x="56114" y="254719"/>
                      <a:pt x="51228" y="258230"/>
                      <a:pt x="45827" y="260714"/>
                    </a:cubicBezTo>
                    <a:cubicBezTo>
                      <a:pt x="41284" y="254119"/>
                      <a:pt x="37940" y="246839"/>
                      <a:pt x="33997" y="239901"/>
                    </a:cubicBezTo>
                    <a:cubicBezTo>
                      <a:pt x="23367" y="220459"/>
                      <a:pt x="12737" y="200931"/>
                      <a:pt x="2107" y="181489"/>
                    </a:cubicBezTo>
                    <a:cubicBezTo>
                      <a:pt x="1079" y="179262"/>
                      <a:pt x="-722" y="176864"/>
                      <a:pt x="307" y="174295"/>
                    </a:cubicBezTo>
                    <a:cubicBezTo>
                      <a:pt x="3650" y="163160"/>
                      <a:pt x="7165" y="152111"/>
                      <a:pt x="10508" y="140977"/>
                    </a:cubicBezTo>
                    <a:cubicBezTo>
                      <a:pt x="13166" y="130357"/>
                      <a:pt x="21138" y="122306"/>
                      <a:pt x="27139" y="113484"/>
                    </a:cubicBezTo>
                    <a:cubicBezTo>
                      <a:pt x="33997" y="105604"/>
                      <a:pt x="36226" y="95241"/>
                      <a:pt x="39912" y="85819"/>
                    </a:cubicBezTo>
                    <a:cubicBezTo>
                      <a:pt x="41798" y="81537"/>
                      <a:pt x="42312" y="75627"/>
                      <a:pt x="47199" y="73572"/>
                    </a:cubicBezTo>
                    <a:cubicBezTo>
                      <a:pt x="57057" y="68604"/>
                      <a:pt x="66916" y="63723"/>
                      <a:pt x="76774" y="58840"/>
                    </a:cubicBezTo>
                    <a:cubicBezTo>
                      <a:pt x="80203" y="56870"/>
                      <a:pt x="84575" y="57470"/>
                      <a:pt x="87918" y="55414"/>
                    </a:cubicBezTo>
                    <a:cubicBezTo>
                      <a:pt x="107463" y="37000"/>
                      <a:pt x="126923" y="18500"/>
                      <a:pt x="146468" y="0"/>
                    </a:cubicBezTo>
                    <a:cubicBezTo>
                      <a:pt x="156069" y="10192"/>
                      <a:pt x="164642" y="21241"/>
                      <a:pt x="173643" y="32032"/>
                    </a:cubicBezTo>
                    <a:cubicBezTo>
                      <a:pt x="169871" y="38713"/>
                      <a:pt x="165328" y="44880"/>
                      <a:pt x="161470" y="51474"/>
                    </a:cubicBezTo>
                    <a:cubicBezTo>
                      <a:pt x="158641" y="56014"/>
                      <a:pt x="162756" y="60982"/>
                      <a:pt x="162756" y="65692"/>
                    </a:cubicBezTo>
                    <a:cubicBezTo>
                      <a:pt x="160870" y="69975"/>
                      <a:pt x="157355" y="73315"/>
                      <a:pt x="155641" y="77683"/>
                    </a:cubicBezTo>
                    <a:cubicBezTo>
                      <a:pt x="155727" y="80081"/>
                      <a:pt x="157184" y="82222"/>
                      <a:pt x="158213" y="84364"/>
                    </a:cubicBezTo>
                    <a:cubicBezTo>
                      <a:pt x="161813" y="90787"/>
                      <a:pt x="165156" y="97382"/>
                      <a:pt x="169357" y="103377"/>
                    </a:cubicBezTo>
                    <a:cubicBezTo>
                      <a:pt x="177072" y="99524"/>
                      <a:pt x="183244" y="93442"/>
                      <a:pt x="190617" y="88988"/>
                    </a:cubicBezTo>
                    <a:cubicBezTo>
                      <a:pt x="195503" y="94984"/>
                      <a:pt x="199618" y="101493"/>
                      <a:pt x="204076" y="107831"/>
                    </a:cubicBezTo>
                    <a:cubicBezTo>
                      <a:pt x="200904" y="114940"/>
                      <a:pt x="195674" y="121450"/>
                      <a:pt x="194217" y="129158"/>
                    </a:cubicBezTo>
                    <a:cubicBezTo>
                      <a:pt x="196360" y="133783"/>
                      <a:pt x="200904" y="136780"/>
                      <a:pt x="204161" y="140635"/>
                    </a:cubicBezTo>
                    <a:cubicBezTo>
                      <a:pt x="202961" y="143889"/>
                      <a:pt x="199361" y="147144"/>
                      <a:pt x="200218" y="150655"/>
                    </a:cubicBezTo>
                    <a:cubicBezTo>
                      <a:pt x="206304" y="159906"/>
                      <a:pt x="215391" y="166757"/>
                      <a:pt x="221906" y="175579"/>
                    </a:cubicBezTo>
                    <a:cubicBezTo>
                      <a:pt x="224392" y="179947"/>
                      <a:pt x="223535" y="185086"/>
                      <a:pt x="223878" y="189883"/>
                    </a:cubicBezTo>
                    <a:cubicBezTo>
                      <a:pt x="219849" y="190739"/>
                      <a:pt x="215648" y="191253"/>
                      <a:pt x="211876" y="192966"/>
                    </a:cubicBezTo>
                    <a:cubicBezTo>
                      <a:pt x="208276" y="195878"/>
                      <a:pt x="206647" y="200503"/>
                      <a:pt x="204161" y="204272"/>
                    </a:cubicBezTo>
                    <a:cubicBezTo>
                      <a:pt x="201847" y="208725"/>
                      <a:pt x="198332" y="212922"/>
                      <a:pt x="197475" y="217975"/>
                    </a:cubicBezTo>
                    <a:cubicBezTo>
                      <a:pt x="197389" y="227311"/>
                      <a:pt x="198846" y="236475"/>
                      <a:pt x="199189" y="245811"/>
                    </a:cubicBezTo>
                    <a:cubicBezTo>
                      <a:pt x="193017" y="247695"/>
                      <a:pt x="186673" y="249066"/>
                      <a:pt x="182130" y="250436"/>
                    </a:cubicBezTo>
                    <a:lnTo>
                      <a:pt x="182130" y="250436"/>
                    </a:lnTo>
                    <a:close/>
                  </a:path>
                </a:pathLst>
              </a:custGeom>
              <a:solidFill>
                <a:schemeClr val="accent1"/>
              </a:solidFill>
              <a:ln w="8572" cap="flat">
                <a:solidFill>
                  <a:srgbClr val="1F7763"/>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37" name="Freeform 205">
                <a:extLst>
                  <a:ext uri="{FF2B5EF4-FFF2-40B4-BE49-F238E27FC236}">
                    <a16:creationId xmlns:a16="http://schemas.microsoft.com/office/drawing/2014/main" id="{9ACA1B79-5456-1834-598A-BBE8D342575B}"/>
                  </a:ext>
                </a:extLst>
              </p:cNvPr>
              <p:cNvSpPr/>
              <p:nvPr/>
            </p:nvSpPr>
            <p:spPr>
              <a:xfrm>
                <a:off x="3427569" y="3675652"/>
                <a:ext cx="488097" cy="981135"/>
              </a:xfrm>
              <a:custGeom>
                <a:avLst/>
                <a:gdLst>
                  <a:gd name="connsiteX0" fmla="*/ 182508 w 266947"/>
                  <a:gd name="connsiteY0" fmla="*/ 252149 h 597740"/>
                  <a:gd name="connsiteX1" fmla="*/ 182251 w 266947"/>
                  <a:gd name="connsiteY1" fmla="*/ 251379 h 597740"/>
                  <a:gd name="connsiteX2" fmla="*/ 174622 w 266947"/>
                  <a:gd name="connsiteY2" fmla="*/ 258659 h 597740"/>
                  <a:gd name="connsiteX3" fmla="*/ 175308 w 266947"/>
                  <a:gd name="connsiteY3" fmla="*/ 259087 h 597740"/>
                  <a:gd name="connsiteX4" fmla="*/ 174622 w 266947"/>
                  <a:gd name="connsiteY4" fmla="*/ 258659 h 597740"/>
                  <a:gd name="connsiteX5" fmla="*/ 162449 w 266947"/>
                  <a:gd name="connsiteY5" fmla="*/ 281099 h 597740"/>
                  <a:gd name="connsiteX6" fmla="*/ 162449 w 266947"/>
                  <a:gd name="connsiteY6" fmla="*/ 281356 h 597740"/>
                  <a:gd name="connsiteX7" fmla="*/ 162449 w 266947"/>
                  <a:gd name="connsiteY7" fmla="*/ 281612 h 597740"/>
                  <a:gd name="connsiteX8" fmla="*/ 176679 w 266947"/>
                  <a:gd name="connsiteY8" fmla="*/ 307136 h 597740"/>
                  <a:gd name="connsiteX9" fmla="*/ 176936 w 266947"/>
                  <a:gd name="connsiteY9" fmla="*/ 307478 h 597740"/>
                  <a:gd name="connsiteX10" fmla="*/ 177365 w 266947"/>
                  <a:gd name="connsiteY10" fmla="*/ 307478 h 597740"/>
                  <a:gd name="connsiteX11" fmla="*/ 192024 w 266947"/>
                  <a:gd name="connsiteY11" fmla="*/ 308163 h 597740"/>
                  <a:gd name="connsiteX12" fmla="*/ 192195 w 266947"/>
                  <a:gd name="connsiteY12" fmla="*/ 307307 h 597740"/>
                  <a:gd name="connsiteX13" fmla="*/ 191510 w 266947"/>
                  <a:gd name="connsiteY13" fmla="*/ 307735 h 597740"/>
                  <a:gd name="connsiteX14" fmla="*/ 192881 w 266947"/>
                  <a:gd name="connsiteY14" fmla="*/ 313302 h 597740"/>
                  <a:gd name="connsiteX15" fmla="*/ 194853 w 266947"/>
                  <a:gd name="connsiteY15" fmla="*/ 319383 h 597740"/>
                  <a:gd name="connsiteX16" fmla="*/ 195024 w 266947"/>
                  <a:gd name="connsiteY16" fmla="*/ 319555 h 597740"/>
                  <a:gd name="connsiteX17" fmla="*/ 195196 w 266947"/>
                  <a:gd name="connsiteY17" fmla="*/ 319555 h 597740"/>
                  <a:gd name="connsiteX18" fmla="*/ 213455 w 266947"/>
                  <a:gd name="connsiteY18" fmla="*/ 324437 h 597740"/>
                  <a:gd name="connsiteX19" fmla="*/ 213798 w 266947"/>
                  <a:gd name="connsiteY19" fmla="*/ 323666 h 597740"/>
                  <a:gd name="connsiteX20" fmla="*/ 213369 w 266947"/>
                  <a:gd name="connsiteY20" fmla="*/ 324351 h 597740"/>
                  <a:gd name="connsiteX21" fmla="*/ 220913 w 266947"/>
                  <a:gd name="connsiteY21" fmla="*/ 331974 h 597740"/>
                  <a:gd name="connsiteX22" fmla="*/ 221513 w 266947"/>
                  <a:gd name="connsiteY22" fmla="*/ 331460 h 597740"/>
                  <a:gd name="connsiteX23" fmla="*/ 220913 w 266947"/>
                  <a:gd name="connsiteY23" fmla="*/ 331974 h 597740"/>
                  <a:gd name="connsiteX24" fmla="*/ 242687 w 266947"/>
                  <a:gd name="connsiteY24" fmla="*/ 357326 h 597740"/>
                  <a:gd name="connsiteX25" fmla="*/ 243373 w 266947"/>
                  <a:gd name="connsiteY25" fmla="*/ 356812 h 597740"/>
                  <a:gd name="connsiteX26" fmla="*/ 242773 w 266947"/>
                  <a:gd name="connsiteY26" fmla="*/ 356212 h 597740"/>
                  <a:gd name="connsiteX27" fmla="*/ 231629 w 266947"/>
                  <a:gd name="connsiteY27" fmla="*/ 370687 h 597740"/>
                  <a:gd name="connsiteX28" fmla="*/ 232400 w 266947"/>
                  <a:gd name="connsiteY28" fmla="*/ 370944 h 597740"/>
                  <a:gd name="connsiteX29" fmla="*/ 231629 w 266947"/>
                  <a:gd name="connsiteY29" fmla="*/ 370687 h 597740"/>
                  <a:gd name="connsiteX30" fmla="*/ 224685 w 266947"/>
                  <a:gd name="connsiteY30" fmla="*/ 391328 h 597740"/>
                  <a:gd name="connsiteX31" fmla="*/ 224685 w 266947"/>
                  <a:gd name="connsiteY31" fmla="*/ 391328 h 597740"/>
                  <a:gd name="connsiteX32" fmla="*/ 224685 w 266947"/>
                  <a:gd name="connsiteY32" fmla="*/ 391585 h 597740"/>
                  <a:gd name="connsiteX33" fmla="*/ 229229 w 266947"/>
                  <a:gd name="connsiteY33" fmla="*/ 405375 h 597740"/>
                  <a:gd name="connsiteX34" fmla="*/ 229229 w 266947"/>
                  <a:gd name="connsiteY34" fmla="*/ 406060 h 597740"/>
                  <a:gd name="connsiteX35" fmla="*/ 237887 w 266947"/>
                  <a:gd name="connsiteY35" fmla="*/ 406574 h 597740"/>
                  <a:gd name="connsiteX36" fmla="*/ 239087 w 266947"/>
                  <a:gd name="connsiteY36" fmla="*/ 406574 h 597740"/>
                  <a:gd name="connsiteX37" fmla="*/ 239087 w 266947"/>
                  <a:gd name="connsiteY37" fmla="*/ 406574 h 597740"/>
                  <a:gd name="connsiteX38" fmla="*/ 239259 w 266947"/>
                  <a:gd name="connsiteY38" fmla="*/ 406574 h 597740"/>
                  <a:gd name="connsiteX39" fmla="*/ 245688 w 266947"/>
                  <a:gd name="connsiteY39" fmla="*/ 411970 h 597740"/>
                  <a:gd name="connsiteX40" fmla="*/ 246374 w 266947"/>
                  <a:gd name="connsiteY40" fmla="*/ 411455 h 597740"/>
                  <a:gd name="connsiteX41" fmla="*/ 245688 w 266947"/>
                  <a:gd name="connsiteY41" fmla="*/ 411884 h 597740"/>
                  <a:gd name="connsiteX42" fmla="*/ 265748 w 266947"/>
                  <a:gd name="connsiteY42" fmla="*/ 440918 h 597740"/>
                  <a:gd name="connsiteX43" fmla="*/ 266433 w 266947"/>
                  <a:gd name="connsiteY43" fmla="*/ 440490 h 597740"/>
                  <a:gd name="connsiteX44" fmla="*/ 265748 w 266947"/>
                  <a:gd name="connsiteY44" fmla="*/ 440062 h 597740"/>
                  <a:gd name="connsiteX45" fmla="*/ 245945 w 266947"/>
                  <a:gd name="connsiteY45" fmla="*/ 471153 h 597740"/>
                  <a:gd name="connsiteX46" fmla="*/ 245688 w 266947"/>
                  <a:gd name="connsiteY46" fmla="*/ 471581 h 597740"/>
                  <a:gd name="connsiteX47" fmla="*/ 245945 w 266947"/>
                  <a:gd name="connsiteY47" fmla="*/ 472009 h 597740"/>
                  <a:gd name="connsiteX48" fmla="*/ 249717 w 266947"/>
                  <a:gd name="connsiteY48" fmla="*/ 478176 h 597740"/>
                  <a:gd name="connsiteX49" fmla="*/ 250403 w 266947"/>
                  <a:gd name="connsiteY49" fmla="*/ 477748 h 597740"/>
                  <a:gd name="connsiteX50" fmla="*/ 249631 w 266947"/>
                  <a:gd name="connsiteY50" fmla="*/ 477319 h 597740"/>
                  <a:gd name="connsiteX51" fmla="*/ 247231 w 266947"/>
                  <a:gd name="connsiteY51" fmla="*/ 482715 h 597740"/>
                  <a:gd name="connsiteX52" fmla="*/ 247231 w 266947"/>
                  <a:gd name="connsiteY52" fmla="*/ 482715 h 597740"/>
                  <a:gd name="connsiteX53" fmla="*/ 247231 w 266947"/>
                  <a:gd name="connsiteY53" fmla="*/ 482801 h 597740"/>
                  <a:gd name="connsiteX54" fmla="*/ 246459 w 266947"/>
                  <a:gd name="connsiteY54" fmla="*/ 489396 h 597740"/>
                  <a:gd name="connsiteX55" fmla="*/ 246717 w 266947"/>
                  <a:gd name="connsiteY55" fmla="*/ 491623 h 597740"/>
                  <a:gd name="connsiteX56" fmla="*/ 247488 w 266947"/>
                  <a:gd name="connsiteY56" fmla="*/ 491366 h 597740"/>
                  <a:gd name="connsiteX57" fmla="*/ 246717 w 266947"/>
                  <a:gd name="connsiteY57" fmla="*/ 491537 h 597740"/>
                  <a:gd name="connsiteX58" fmla="*/ 254260 w 266947"/>
                  <a:gd name="connsiteY58" fmla="*/ 525283 h 597740"/>
                  <a:gd name="connsiteX59" fmla="*/ 255118 w 266947"/>
                  <a:gd name="connsiteY59" fmla="*/ 525283 h 597740"/>
                  <a:gd name="connsiteX60" fmla="*/ 254775 w 266947"/>
                  <a:gd name="connsiteY60" fmla="*/ 524426 h 597740"/>
                  <a:gd name="connsiteX61" fmla="*/ 231972 w 266947"/>
                  <a:gd name="connsiteY61" fmla="*/ 535646 h 597740"/>
                  <a:gd name="connsiteX62" fmla="*/ 231972 w 266947"/>
                  <a:gd name="connsiteY62" fmla="*/ 535646 h 597740"/>
                  <a:gd name="connsiteX63" fmla="*/ 231972 w 266947"/>
                  <a:gd name="connsiteY63" fmla="*/ 535731 h 597740"/>
                  <a:gd name="connsiteX64" fmla="*/ 213198 w 266947"/>
                  <a:gd name="connsiteY64" fmla="*/ 555688 h 597740"/>
                  <a:gd name="connsiteX65" fmla="*/ 213798 w 266947"/>
                  <a:gd name="connsiteY65" fmla="*/ 556287 h 597740"/>
                  <a:gd name="connsiteX66" fmla="*/ 213284 w 266947"/>
                  <a:gd name="connsiteY66" fmla="*/ 555602 h 597740"/>
                  <a:gd name="connsiteX67" fmla="*/ 192367 w 266947"/>
                  <a:gd name="connsiteY67" fmla="*/ 567764 h 597740"/>
                  <a:gd name="connsiteX68" fmla="*/ 192195 w 266947"/>
                  <a:gd name="connsiteY68" fmla="*/ 567764 h 597740"/>
                  <a:gd name="connsiteX69" fmla="*/ 192195 w 266947"/>
                  <a:gd name="connsiteY69" fmla="*/ 568021 h 597740"/>
                  <a:gd name="connsiteX70" fmla="*/ 188766 w 266947"/>
                  <a:gd name="connsiteY70" fmla="*/ 583010 h 597740"/>
                  <a:gd name="connsiteX71" fmla="*/ 189452 w 266947"/>
                  <a:gd name="connsiteY71" fmla="*/ 583438 h 597740"/>
                  <a:gd name="connsiteX72" fmla="*/ 189024 w 266947"/>
                  <a:gd name="connsiteY72" fmla="*/ 582752 h 597740"/>
                  <a:gd name="connsiteX73" fmla="*/ 162963 w 266947"/>
                  <a:gd name="connsiteY73" fmla="*/ 596457 h 597740"/>
                  <a:gd name="connsiteX74" fmla="*/ 163306 w 266947"/>
                  <a:gd name="connsiteY74" fmla="*/ 597227 h 597740"/>
                  <a:gd name="connsiteX75" fmla="*/ 164078 w 266947"/>
                  <a:gd name="connsiteY75" fmla="*/ 596885 h 597740"/>
                  <a:gd name="connsiteX76" fmla="*/ 156534 w 266947"/>
                  <a:gd name="connsiteY76" fmla="*/ 582496 h 597740"/>
                  <a:gd name="connsiteX77" fmla="*/ 156277 w 266947"/>
                  <a:gd name="connsiteY77" fmla="*/ 582068 h 597740"/>
                  <a:gd name="connsiteX78" fmla="*/ 155762 w 266947"/>
                  <a:gd name="connsiteY78" fmla="*/ 582068 h 597740"/>
                  <a:gd name="connsiteX79" fmla="*/ 139646 w 266947"/>
                  <a:gd name="connsiteY79" fmla="*/ 586007 h 597740"/>
                  <a:gd name="connsiteX80" fmla="*/ 134845 w 266947"/>
                  <a:gd name="connsiteY80" fmla="*/ 585065 h 597740"/>
                  <a:gd name="connsiteX81" fmla="*/ 134845 w 266947"/>
                  <a:gd name="connsiteY81" fmla="*/ 585065 h 597740"/>
                  <a:gd name="connsiteX82" fmla="*/ 134845 w 266947"/>
                  <a:gd name="connsiteY82" fmla="*/ 585065 h 597740"/>
                  <a:gd name="connsiteX83" fmla="*/ 120272 w 266947"/>
                  <a:gd name="connsiteY83" fmla="*/ 581126 h 597740"/>
                  <a:gd name="connsiteX84" fmla="*/ 120015 w 266947"/>
                  <a:gd name="connsiteY84" fmla="*/ 581896 h 597740"/>
                  <a:gd name="connsiteX85" fmla="*/ 120786 w 266947"/>
                  <a:gd name="connsiteY85" fmla="*/ 581725 h 597740"/>
                  <a:gd name="connsiteX86" fmla="*/ 115214 w 266947"/>
                  <a:gd name="connsiteY86" fmla="*/ 555945 h 597740"/>
                  <a:gd name="connsiteX87" fmla="*/ 114357 w 266947"/>
                  <a:gd name="connsiteY87" fmla="*/ 556116 h 597740"/>
                  <a:gd name="connsiteX88" fmla="*/ 115214 w 266947"/>
                  <a:gd name="connsiteY88" fmla="*/ 555945 h 597740"/>
                  <a:gd name="connsiteX89" fmla="*/ 109042 w 266947"/>
                  <a:gd name="connsiteY89" fmla="*/ 547722 h 597740"/>
                  <a:gd name="connsiteX90" fmla="*/ 100555 w 266947"/>
                  <a:gd name="connsiteY90" fmla="*/ 542498 h 597740"/>
                  <a:gd name="connsiteX91" fmla="*/ 100041 w 266947"/>
                  <a:gd name="connsiteY91" fmla="*/ 543098 h 597740"/>
                  <a:gd name="connsiteX92" fmla="*/ 100641 w 266947"/>
                  <a:gd name="connsiteY92" fmla="*/ 543697 h 597740"/>
                  <a:gd name="connsiteX93" fmla="*/ 110071 w 266947"/>
                  <a:gd name="connsiteY93" fmla="*/ 535389 h 597740"/>
                  <a:gd name="connsiteX94" fmla="*/ 109471 w 266947"/>
                  <a:gd name="connsiteY94" fmla="*/ 534789 h 597740"/>
                  <a:gd name="connsiteX95" fmla="*/ 109985 w 266947"/>
                  <a:gd name="connsiteY95" fmla="*/ 535389 h 597740"/>
                  <a:gd name="connsiteX96" fmla="*/ 111614 w 266947"/>
                  <a:gd name="connsiteY96" fmla="*/ 531792 h 597740"/>
                  <a:gd name="connsiteX97" fmla="*/ 109385 w 266947"/>
                  <a:gd name="connsiteY97" fmla="*/ 527852 h 597740"/>
                  <a:gd name="connsiteX98" fmla="*/ 108956 w 266947"/>
                  <a:gd name="connsiteY98" fmla="*/ 528623 h 597740"/>
                  <a:gd name="connsiteX99" fmla="*/ 109471 w 266947"/>
                  <a:gd name="connsiteY99" fmla="*/ 527938 h 597740"/>
                  <a:gd name="connsiteX100" fmla="*/ 78953 w 266947"/>
                  <a:gd name="connsiteY100" fmla="*/ 505498 h 597740"/>
                  <a:gd name="connsiteX101" fmla="*/ 78438 w 266947"/>
                  <a:gd name="connsiteY101" fmla="*/ 506097 h 597740"/>
                  <a:gd name="connsiteX102" fmla="*/ 79124 w 266947"/>
                  <a:gd name="connsiteY102" fmla="*/ 505584 h 597740"/>
                  <a:gd name="connsiteX103" fmla="*/ 75781 w 266947"/>
                  <a:gd name="connsiteY103" fmla="*/ 501215 h 597740"/>
                  <a:gd name="connsiteX104" fmla="*/ 75095 w 266947"/>
                  <a:gd name="connsiteY104" fmla="*/ 501729 h 597740"/>
                  <a:gd name="connsiteX105" fmla="*/ 75867 w 266947"/>
                  <a:gd name="connsiteY105" fmla="*/ 501386 h 597740"/>
                  <a:gd name="connsiteX106" fmla="*/ 67894 w 266947"/>
                  <a:gd name="connsiteY106" fmla="*/ 477748 h 597740"/>
                  <a:gd name="connsiteX107" fmla="*/ 67037 w 266947"/>
                  <a:gd name="connsiteY107" fmla="*/ 477919 h 597740"/>
                  <a:gd name="connsiteX108" fmla="*/ 67380 w 266947"/>
                  <a:gd name="connsiteY108" fmla="*/ 478690 h 597740"/>
                  <a:gd name="connsiteX109" fmla="*/ 90868 w 266947"/>
                  <a:gd name="connsiteY109" fmla="*/ 467298 h 597740"/>
                  <a:gd name="connsiteX110" fmla="*/ 91126 w 266947"/>
                  <a:gd name="connsiteY110" fmla="*/ 467127 h 597740"/>
                  <a:gd name="connsiteX111" fmla="*/ 91983 w 266947"/>
                  <a:gd name="connsiteY111" fmla="*/ 464387 h 597740"/>
                  <a:gd name="connsiteX112" fmla="*/ 91983 w 266947"/>
                  <a:gd name="connsiteY112" fmla="*/ 464215 h 597740"/>
                  <a:gd name="connsiteX113" fmla="*/ 91983 w 266947"/>
                  <a:gd name="connsiteY113" fmla="*/ 464044 h 597740"/>
                  <a:gd name="connsiteX114" fmla="*/ 82639 w 266947"/>
                  <a:gd name="connsiteY114" fmla="*/ 435523 h 597740"/>
                  <a:gd name="connsiteX115" fmla="*/ 81782 w 266947"/>
                  <a:gd name="connsiteY115" fmla="*/ 435694 h 597740"/>
                  <a:gd name="connsiteX116" fmla="*/ 82553 w 266947"/>
                  <a:gd name="connsiteY116" fmla="*/ 436037 h 597740"/>
                  <a:gd name="connsiteX117" fmla="*/ 101327 w 266947"/>
                  <a:gd name="connsiteY117" fmla="*/ 401092 h 597740"/>
                  <a:gd name="connsiteX118" fmla="*/ 100641 w 266947"/>
                  <a:gd name="connsiteY118" fmla="*/ 400664 h 597740"/>
                  <a:gd name="connsiteX119" fmla="*/ 100641 w 266947"/>
                  <a:gd name="connsiteY119" fmla="*/ 401520 h 597740"/>
                  <a:gd name="connsiteX120" fmla="*/ 105785 w 266947"/>
                  <a:gd name="connsiteY120" fmla="*/ 401520 h 597740"/>
                  <a:gd name="connsiteX121" fmla="*/ 106813 w 266947"/>
                  <a:gd name="connsiteY121" fmla="*/ 401520 h 597740"/>
                  <a:gd name="connsiteX122" fmla="*/ 106642 w 266947"/>
                  <a:gd name="connsiteY122" fmla="*/ 400493 h 597740"/>
                  <a:gd name="connsiteX123" fmla="*/ 92840 w 266947"/>
                  <a:gd name="connsiteY123" fmla="*/ 372229 h 597740"/>
                  <a:gd name="connsiteX124" fmla="*/ 91983 w 266947"/>
                  <a:gd name="connsiteY124" fmla="*/ 372400 h 597740"/>
                  <a:gd name="connsiteX125" fmla="*/ 92840 w 266947"/>
                  <a:gd name="connsiteY125" fmla="*/ 372400 h 597740"/>
                  <a:gd name="connsiteX126" fmla="*/ 92669 w 266947"/>
                  <a:gd name="connsiteY126" fmla="*/ 364777 h 597740"/>
                  <a:gd name="connsiteX127" fmla="*/ 93697 w 266947"/>
                  <a:gd name="connsiteY127" fmla="*/ 339339 h 597740"/>
                  <a:gd name="connsiteX128" fmla="*/ 92840 w 266947"/>
                  <a:gd name="connsiteY128" fmla="*/ 339339 h 597740"/>
                  <a:gd name="connsiteX129" fmla="*/ 93269 w 266947"/>
                  <a:gd name="connsiteY129" fmla="*/ 340025 h 597740"/>
                  <a:gd name="connsiteX130" fmla="*/ 115900 w 266947"/>
                  <a:gd name="connsiteY130" fmla="*/ 328462 h 597740"/>
                  <a:gd name="connsiteX131" fmla="*/ 120701 w 266947"/>
                  <a:gd name="connsiteY131" fmla="*/ 322467 h 597740"/>
                  <a:gd name="connsiteX132" fmla="*/ 120358 w 266947"/>
                  <a:gd name="connsiteY132" fmla="*/ 320668 h 597740"/>
                  <a:gd name="connsiteX133" fmla="*/ 119586 w 266947"/>
                  <a:gd name="connsiteY133" fmla="*/ 321011 h 597740"/>
                  <a:gd name="connsiteX134" fmla="*/ 120358 w 266947"/>
                  <a:gd name="connsiteY134" fmla="*/ 320754 h 597740"/>
                  <a:gd name="connsiteX135" fmla="*/ 112214 w 266947"/>
                  <a:gd name="connsiteY135" fmla="*/ 300027 h 597740"/>
                  <a:gd name="connsiteX136" fmla="*/ 111443 w 266947"/>
                  <a:gd name="connsiteY136" fmla="*/ 300198 h 597740"/>
                  <a:gd name="connsiteX137" fmla="*/ 111871 w 266947"/>
                  <a:gd name="connsiteY137" fmla="*/ 300883 h 597740"/>
                  <a:gd name="connsiteX138" fmla="*/ 128073 w 266947"/>
                  <a:gd name="connsiteY138" fmla="*/ 291376 h 597740"/>
                  <a:gd name="connsiteX139" fmla="*/ 127559 w 266947"/>
                  <a:gd name="connsiteY139" fmla="*/ 290691 h 597740"/>
                  <a:gd name="connsiteX140" fmla="*/ 127987 w 266947"/>
                  <a:gd name="connsiteY140" fmla="*/ 291376 h 597740"/>
                  <a:gd name="connsiteX141" fmla="*/ 129788 w 266947"/>
                  <a:gd name="connsiteY141" fmla="*/ 287950 h 597740"/>
                  <a:gd name="connsiteX142" fmla="*/ 128759 w 266947"/>
                  <a:gd name="connsiteY142" fmla="*/ 284182 h 597740"/>
                  <a:gd name="connsiteX143" fmla="*/ 120786 w 266947"/>
                  <a:gd name="connsiteY143" fmla="*/ 268423 h 597740"/>
                  <a:gd name="connsiteX144" fmla="*/ 120786 w 266947"/>
                  <a:gd name="connsiteY144" fmla="*/ 268423 h 597740"/>
                  <a:gd name="connsiteX145" fmla="*/ 118729 w 266947"/>
                  <a:gd name="connsiteY145" fmla="*/ 263797 h 597740"/>
                  <a:gd name="connsiteX146" fmla="*/ 118472 w 266947"/>
                  <a:gd name="connsiteY146" fmla="*/ 263198 h 597740"/>
                  <a:gd name="connsiteX147" fmla="*/ 117872 w 266947"/>
                  <a:gd name="connsiteY147" fmla="*/ 263198 h 597740"/>
                  <a:gd name="connsiteX148" fmla="*/ 101927 w 266947"/>
                  <a:gd name="connsiteY148" fmla="*/ 273219 h 597740"/>
                  <a:gd name="connsiteX149" fmla="*/ 102441 w 266947"/>
                  <a:gd name="connsiteY149" fmla="*/ 273904 h 597740"/>
                  <a:gd name="connsiteX150" fmla="*/ 103041 w 266947"/>
                  <a:gd name="connsiteY150" fmla="*/ 273390 h 597740"/>
                  <a:gd name="connsiteX151" fmla="*/ 94555 w 266947"/>
                  <a:gd name="connsiteY151" fmla="*/ 260457 h 597740"/>
                  <a:gd name="connsiteX152" fmla="*/ 94383 w 266947"/>
                  <a:gd name="connsiteY152" fmla="*/ 260286 h 597740"/>
                  <a:gd name="connsiteX153" fmla="*/ 94126 w 266947"/>
                  <a:gd name="connsiteY153" fmla="*/ 260286 h 597740"/>
                  <a:gd name="connsiteX154" fmla="*/ 89154 w 266947"/>
                  <a:gd name="connsiteY154" fmla="*/ 259087 h 597740"/>
                  <a:gd name="connsiteX155" fmla="*/ 88640 w 266947"/>
                  <a:gd name="connsiteY155" fmla="*/ 259087 h 597740"/>
                  <a:gd name="connsiteX156" fmla="*/ 88297 w 266947"/>
                  <a:gd name="connsiteY156" fmla="*/ 259429 h 597740"/>
                  <a:gd name="connsiteX157" fmla="*/ 68751 w 266947"/>
                  <a:gd name="connsiteY157" fmla="*/ 287008 h 597740"/>
                  <a:gd name="connsiteX158" fmla="*/ 69351 w 266947"/>
                  <a:gd name="connsiteY158" fmla="*/ 287522 h 597740"/>
                  <a:gd name="connsiteX159" fmla="*/ 69351 w 266947"/>
                  <a:gd name="connsiteY159" fmla="*/ 286666 h 597740"/>
                  <a:gd name="connsiteX160" fmla="*/ 68923 w 266947"/>
                  <a:gd name="connsiteY160" fmla="*/ 286666 h 597740"/>
                  <a:gd name="connsiteX161" fmla="*/ 61293 w 266947"/>
                  <a:gd name="connsiteY161" fmla="*/ 278358 h 597740"/>
                  <a:gd name="connsiteX162" fmla="*/ 60522 w 266947"/>
                  <a:gd name="connsiteY162" fmla="*/ 278786 h 597740"/>
                  <a:gd name="connsiteX163" fmla="*/ 61379 w 266947"/>
                  <a:gd name="connsiteY163" fmla="*/ 278786 h 597740"/>
                  <a:gd name="connsiteX164" fmla="*/ 67380 w 266947"/>
                  <a:gd name="connsiteY164" fmla="*/ 257717 h 597740"/>
                  <a:gd name="connsiteX165" fmla="*/ 67380 w 266947"/>
                  <a:gd name="connsiteY165" fmla="*/ 257717 h 597740"/>
                  <a:gd name="connsiteX166" fmla="*/ 67380 w 266947"/>
                  <a:gd name="connsiteY166" fmla="*/ 257545 h 597740"/>
                  <a:gd name="connsiteX167" fmla="*/ 62836 w 266947"/>
                  <a:gd name="connsiteY167" fmla="*/ 252835 h 597740"/>
                  <a:gd name="connsiteX168" fmla="*/ 62665 w 266947"/>
                  <a:gd name="connsiteY168" fmla="*/ 252835 h 597740"/>
                  <a:gd name="connsiteX169" fmla="*/ 62493 w 266947"/>
                  <a:gd name="connsiteY169" fmla="*/ 252835 h 597740"/>
                  <a:gd name="connsiteX170" fmla="*/ 46549 w 266947"/>
                  <a:gd name="connsiteY170" fmla="*/ 260886 h 597740"/>
                  <a:gd name="connsiteX171" fmla="*/ 46892 w 266947"/>
                  <a:gd name="connsiteY171" fmla="*/ 261656 h 597740"/>
                  <a:gd name="connsiteX172" fmla="*/ 47577 w 266947"/>
                  <a:gd name="connsiteY172" fmla="*/ 261228 h 597740"/>
                  <a:gd name="connsiteX173" fmla="*/ 35833 w 266947"/>
                  <a:gd name="connsiteY173" fmla="*/ 240415 h 597740"/>
                  <a:gd name="connsiteX174" fmla="*/ 35147 w 266947"/>
                  <a:gd name="connsiteY174" fmla="*/ 240844 h 597740"/>
                  <a:gd name="connsiteX175" fmla="*/ 35833 w 266947"/>
                  <a:gd name="connsiteY175" fmla="*/ 240415 h 597740"/>
                  <a:gd name="connsiteX176" fmla="*/ 3943 w 266947"/>
                  <a:gd name="connsiteY176" fmla="*/ 182003 h 597740"/>
                  <a:gd name="connsiteX177" fmla="*/ 3172 w 266947"/>
                  <a:gd name="connsiteY177" fmla="*/ 182431 h 597740"/>
                  <a:gd name="connsiteX178" fmla="*/ 3943 w 266947"/>
                  <a:gd name="connsiteY178" fmla="*/ 182089 h 597740"/>
                  <a:gd name="connsiteX179" fmla="*/ 1886 w 266947"/>
                  <a:gd name="connsiteY179" fmla="*/ 176864 h 597740"/>
                  <a:gd name="connsiteX180" fmla="*/ 2143 w 266947"/>
                  <a:gd name="connsiteY180" fmla="*/ 175579 h 597740"/>
                  <a:gd name="connsiteX181" fmla="*/ 2143 w 266947"/>
                  <a:gd name="connsiteY181" fmla="*/ 175579 h 597740"/>
                  <a:gd name="connsiteX182" fmla="*/ 2143 w 266947"/>
                  <a:gd name="connsiteY182" fmla="*/ 175494 h 597740"/>
                  <a:gd name="connsiteX183" fmla="*/ 12344 w 266947"/>
                  <a:gd name="connsiteY183" fmla="*/ 142177 h 597740"/>
                  <a:gd name="connsiteX184" fmla="*/ 12344 w 266947"/>
                  <a:gd name="connsiteY184" fmla="*/ 142177 h 597740"/>
                  <a:gd name="connsiteX185" fmla="*/ 12344 w 266947"/>
                  <a:gd name="connsiteY185" fmla="*/ 142177 h 597740"/>
                  <a:gd name="connsiteX186" fmla="*/ 28889 w 266947"/>
                  <a:gd name="connsiteY186" fmla="*/ 114940 h 597740"/>
                  <a:gd name="connsiteX187" fmla="*/ 28203 w 266947"/>
                  <a:gd name="connsiteY187" fmla="*/ 114512 h 597740"/>
                  <a:gd name="connsiteX188" fmla="*/ 28804 w 266947"/>
                  <a:gd name="connsiteY188" fmla="*/ 115026 h 597740"/>
                  <a:gd name="connsiteX189" fmla="*/ 41748 w 266947"/>
                  <a:gd name="connsiteY189" fmla="*/ 87104 h 597740"/>
                  <a:gd name="connsiteX190" fmla="*/ 40977 w 266947"/>
                  <a:gd name="connsiteY190" fmla="*/ 86762 h 597740"/>
                  <a:gd name="connsiteX191" fmla="*/ 41748 w 266947"/>
                  <a:gd name="connsiteY191" fmla="*/ 87104 h 597740"/>
                  <a:gd name="connsiteX192" fmla="*/ 48606 w 266947"/>
                  <a:gd name="connsiteY192" fmla="*/ 75285 h 597740"/>
                  <a:gd name="connsiteX193" fmla="*/ 48606 w 266947"/>
                  <a:gd name="connsiteY193" fmla="*/ 75285 h 597740"/>
                  <a:gd name="connsiteX194" fmla="*/ 48606 w 266947"/>
                  <a:gd name="connsiteY194" fmla="*/ 75285 h 597740"/>
                  <a:gd name="connsiteX195" fmla="*/ 78181 w 266947"/>
                  <a:gd name="connsiteY195" fmla="*/ 60554 h 597740"/>
                  <a:gd name="connsiteX196" fmla="*/ 78181 w 266947"/>
                  <a:gd name="connsiteY196" fmla="*/ 60554 h 597740"/>
                  <a:gd name="connsiteX197" fmla="*/ 78181 w 266947"/>
                  <a:gd name="connsiteY197" fmla="*/ 60554 h 597740"/>
                  <a:gd name="connsiteX198" fmla="*/ 89325 w 266947"/>
                  <a:gd name="connsiteY198" fmla="*/ 57127 h 597740"/>
                  <a:gd name="connsiteX199" fmla="*/ 89325 w 266947"/>
                  <a:gd name="connsiteY199" fmla="*/ 57127 h 597740"/>
                  <a:gd name="connsiteX200" fmla="*/ 89325 w 266947"/>
                  <a:gd name="connsiteY200" fmla="*/ 57042 h 597740"/>
                  <a:gd name="connsiteX201" fmla="*/ 147876 w 266947"/>
                  <a:gd name="connsiteY201" fmla="*/ 1627 h 597740"/>
                  <a:gd name="connsiteX202" fmla="*/ 147275 w 266947"/>
                  <a:gd name="connsiteY202" fmla="*/ 1028 h 597740"/>
                  <a:gd name="connsiteX203" fmla="*/ 146675 w 266947"/>
                  <a:gd name="connsiteY203" fmla="*/ 1627 h 597740"/>
                  <a:gd name="connsiteX204" fmla="*/ 173850 w 266947"/>
                  <a:gd name="connsiteY204" fmla="*/ 33574 h 597740"/>
                  <a:gd name="connsiteX205" fmla="*/ 174536 w 266947"/>
                  <a:gd name="connsiteY205" fmla="*/ 33060 h 597740"/>
                  <a:gd name="connsiteX206" fmla="*/ 173764 w 266947"/>
                  <a:gd name="connsiteY206" fmla="*/ 32632 h 597740"/>
                  <a:gd name="connsiteX207" fmla="*/ 161592 w 266947"/>
                  <a:gd name="connsiteY207" fmla="*/ 52074 h 597740"/>
                  <a:gd name="connsiteX208" fmla="*/ 162277 w 266947"/>
                  <a:gd name="connsiteY208" fmla="*/ 52503 h 597740"/>
                  <a:gd name="connsiteX209" fmla="*/ 161592 w 266947"/>
                  <a:gd name="connsiteY209" fmla="*/ 52074 h 597740"/>
                  <a:gd name="connsiteX210" fmla="*/ 160477 w 266947"/>
                  <a:gd name="connsiteY210" fmla="*/ 56100 h 597740"/>
                  <a:gd name="connsiteX211" fmla="*/ 162792 w 266947"/>
                  <a:gd name="connsiteY211" fmla="*/ 66806 h 597740"/>
                  <a:gd name="connsiteX212" fmla="*/ 163649 w 266947"/>
                  <a:gd name="connsiteY212" fmla="*/ 66806 h 597740"/>
                  <a:gd name="connsiteX213" fmla="*/ 162878 w 266947"/>
                  <a:gd name="connsiteY213" fmla="*/ 66463 h 597740"/>
                  <a:gd name="connsiteX214" fmla="*/ 155762 w 266947"/>
                  <a:gd name="connsiteY214" fmla="*/ 78540 h 597740"/>
                  <a:gd name="connsiteX215" fmla="*/ 155762 w 266947"/>
                  <a:gd name="connsiteY215" fmla="*/ 78711 h 597740"/>
                  <a:gd name="connsiteX216" fmla="*/ 155762 w 266947"/>
                  <a:gd name="connsiteY216" fmla="*/ 78882 h 597740"/>
                  <a:gd name="connsiteX217" fmla="*/ 158420 w 266947"/>
                  <a:gd name="connsiteY217" fmla="*/ 85906 h 597740"/>
                  <a:gd name="connsiteX218" fmla="*/ 158420 w 266947"/>
                  <a:gd name="connsiteY218" fmla="*/ 85906 h 597740"/>
                  <a:gd name="connsiteX219" fmla="*/ 158420 w 266947"/>
                  <a:gd name="connsiteY219" fmla="*/ 85906 h 597740"/>
                  <a:gd name="connsiteX220" fmla="*/ 169650 w 266947"/>
                  <a:gd name="connsiteY220" fmla="*/ 105005 h 597740"/>
                  <a:gd name="connsiteX221" fmla="*/ 170078 w 266947"/>
                  <a:gd name="connsiteY221" fmla="*/ 105605 h 597740"/>
                  <a:gd name="connsiteX222" fmla="*/ 170678 w 266947"/>
                  <a:gd name="connsiteY222" fmla="*/ 105262 h 597740"/>
                  <a:gd name="connsiteX223" fmla="*/ 192024 w 266947"/>
                  <a:gd name="connsiteY223" fmla="*/ 90873 h 597740"/>
                  <a:gd name="connsiteX224" fmla="*/ 191595 w 266947"/>
                  <a:gd name="connsiteY224" fmla="*/ 90188 h 597740"/>
                  <a:gd name="connsiteX225" fmla="*/ 190995 w 266947"/>
                  <a:gd name="connsiteY225" fmla="*/ 90702 h 597740"/>
                  <a:gd name="connsiteX226" fmla="*/ 204368 w 266947"/>
                  <a:gd name="connsiteY226" fmla="*/ 109459 h 597740"/>
                  <a:gd name="connsiteX227" fmla="*/ 205054 w 266947"/>
                  <a:gd name="connsiteY227" fmla="*/ 109030 h 597740"/>
                  <a:gd name="connsiteX228" fmla="*/ 204283 w 266947"/>
                  <a:gd name="connsiteY228" fmla="*/ 108688 h 597740"/>
                  <a:gd name="connsiteX229" fmla="*/ 194424 w 266947"/>
                  <a:gd name="connsiteY229" fmla="*/ 130186 h 597740"/>
                  <a:gd name="connsiteX230" fmla="*/ 194424 w 266947"/>
                  <a:gd name="connsiteY230" fmla="*/ 130443 h 597740"/>
                  <a:gd name="connsiteX231" fmla="*/ 194424 w 266947"/>
                  <a:gd name="connsiteY231" fmla="*/ 130700 h 597740"/>
                  <a:gd name="connsiteX232" fmla="*/ 204454 w 266947"/>
                  <a:gd name="connsiteY232" fmla="*/ 142348 h 597740"/>
                  <a:gd name="connsiteX233" fmla="*/ 205054 w 266947"/>
                  <a:gd name="connsiteY233" fmla="*/ 141834 h 597740"/>
                  <a:gd name="connsiteX234" fmla="*/ 204283 w 266947"/>
                  <a:gd name="connsiteY234" fmla="*/ 141577 h 597740"/>
                  <a:gd name="connsiteX235" fmla="*/ 200168 w 266947"/>
                  <a:gd name="connsiteY235" fmla="*/ 150827 h 597740"/>
                  <a:gd name="connsiteX236" fmla="*/ 200339 w 266947"/>
                  <a:gd name="connsiteY236" fmla="*/ 152112 h 597740"/>
                  <a:gd name="connsiteX237" fmla="*/ 200339 w 266947"/>
                  <a:gd name="connsiteY237" fmla="*/ 152283 h 597740"/>
                  <a:gd name="connsiteX238" fmla="*/ 200425 w 266947"/>
                  <a:gd name="connsiteY238" fmla="*/ 152369 h 597740"/>
                  <a:gd name="connsiteX239" fmla="*/ 222114 w 266947"/>
                  <a:gd name="connsiteY239" fmla="*/ 177378 h 597740"/>
                  <a:gd name="connsiteX240" fmla="*/ 222799 w 266947"/>
                  <a:gd name="connsiteY240" fmla="*/ 176864 h 597740"/>
                  <a:gd name="connsiteX241" fmla="*/ 222028 w 266947"/>
                  <a:gd name="connsiteY241" fmla="*/ 177293 h 597740"/>
                  <a:gd name="connsiteX242" fmla="*/ 223914 w 266947"/>
                  <a:gd name="connsiteY242" fmla="*/ 191253 h 597740"/>
                  <a:gd name="connsiteX243" fmla="*/ 224771 w 266947"/>
                  <a:gd name="connsiteY243" fmla="*/ 191253 h 597740"/>
                  <a:gd name="connsiteX244" fmla="*/ 224599 w 266947"/>
                  <a:gd name="connsiteY244" fmla="*/ 190397 h 597740"/>
                  <a:gd name="connsiteX245" fmla="*/ 212427 w 266947"/>
                  <a:gd name="connsiteY245" fmla="*/ 193480 h 597740"/>
                  <a:gd name="connsiteX246" fmla="*/ 212341 w 266947"/>
                  <a:gd name="connsiteY246" fmla="*/ 193480 h 597740"/>
                  <a:gd name="connsiteX247" fmla="*/ 212255 w 266947"/>
                  <a:gd name="connsiteY247" fmla="*/ 193566 h 597740"/>
                  <a:gd name="connsiteX248" fmla="*/ 204368 w 266947"/>
                  <a:gd name="connsiteY248" fmla="*/ 205128 h 597740"/>
                  <a:gd name="connsiteX249" fmla="*/ 204368 w 266947"/>
                  <a:gd name="connsiteY249" fmla="*/ 205128 h 597740"/>
                  <a:gd name="connsiteX250" fmla="*/ 204368 w 266947"/>
                  <a:gd name="connsiteY250" fmla="*/ 205128 h 597740"/>
                  <a:gd name="connsiteX251" fmla="*/ 197510 w 266947"/>
                  <a:gd name="connsiteY251" fmla="*/ 219089 h 597740"/>
                  <a:gd name="connsiteX252" fmla="*/ 197510 w 266947"/>
                  <a:gd name="connsiteY252" fmla="*/ 219089 h 597740"/>
                  <a:gd name="connsiteX253" fmla="*/ 197510 w 266947"/>
                  <a:gd name="connsiteY253" fmla="*/ 220117 h 597740"/>
                  <a:gd name="connsiteX254" fmla="*/ 199225 w 266947"/>
                  <a:gd name="connsiteY254" fmla="*/ 247096 h 597740"/>
                  <a:gd name="connsiteX255" fmla="*/ 200082 w 266947"/>
                  <a:gd name="connsiteY255" fmla="*/ 247096 h 597740"/>
                  <a:gd name="connsiteX256" fmla="*/ 199825 w 266947"/>
                  <a:gd name="connsiteY256" fmla="*/ 246240 h 597740"/>
                  <a:gd name="connsiteX257" fmla="*/ 182766 w 266947"/>
                  <a:gd name="connsiteY257" fmla="*/ 250864 h 597740"/>
                  <a:gd name="connsiteX258" fmla="*/ 182766 w 266947"/>
                  <a:gd name="connsiteY258" fmla="*/ 250864 h 597740"/>
                  <a:gd name="connsiteX259" fmla="*/ 183023 w 266947"/>
                  <a:gd name="connsiteY259" fmla="*/ 251635 h 597740"/>
                  <a:gd name="connsiteX260" fmla="*/ 183280 w 266947"/>
                  <a:gd name="connsiteY260" fmla="*/ 252406 h 597740"/>
                  <a:gd name="connsiteX261" fmla="*/ 200339 w 266947"/>
                  <a:gd name="connsiteY261" fmla="*/ 247781 h 597740"/>
                  <a:gd name="connsiteX262" fmla="*/ 200939 w 266947"/>
                  <a:gd name="connsiteY262" fmla="*/ 247610 h 597740"/>
                  <a:gd name="connsiteX263" fmla="*/ 200939 w 266947"/>
                  <a:gd name="connsiteY263" fmla="*/ 246925 h 597740"/>
                  <a:gd name="connsiteX264" fmla="*/ 199225 w 266947"/>
                  <a:gd name="connsiteY264" fmla="*/ 220031 h 597740"/>
                  <a:gd name="connsiteX265" fmla="*/ 199225 w 266947"/>
                  <a:gd name="connsiteY265" fmla="*/ 219175 h 597740"/>
                  <a:gd name="connsiteX266" fmla="*/ 198368 w 266947"/>
                  <a:gd name="connsiteY266" fmla="*/ 219175 h 597740"/>
                  <a:gd name="connsiteX267" fmla="*/ 199225 w 266947"/>
                  <a:gd name="connsiteY267" fmla="*/ 219346 h 597740"/>
                  <a:gd name="connsiteX268" fmla="*/ 205911 w 266947"/>
                  <a:gd name="connsiteY268" fmla="*/ 205899 h 597740"/>
                  <a:gd name="connsiteX269" fmla="*/ 205140 w 266947"/>
                  <a:gd name="connsiteY269" fmla="*/ 205556 h 597740"/>
                  <a:gd name="connsiteX270" fmla="*/ 205826 w 266947"/>
                  <a:gd name="connsiteY270" fmla="*/ 205985 h 597740"/>
                  <a:gd name="connsiteX271" fmla="*/ 213369 w 266947"/>
                  <a:gd name="connsiteY271" fmla="*/ 194850 h 597740"/>
                  <a:gd name="connsiteX272" fmla="*/ 212855 w 266947"/>
                  <a:gd name="connsiteY272" fmla="*/ 194165 h 597740"/>
                  <a:gd name="connsiteX273" fmla="*/ 213198 w 266947"/>
                  <a:gd name="connsiteY273" fmla="*/ 194936 h 597740"/>
                  <a:gd name="connsiteX274" fmla="*/ 225028 w 266947"/>
                  <a:gd name="connsiteY274" fmla="*/ 191939 h 597740"/>
                  <a:gd name="connsiteX275" fmla="*/ 225714 w 266947"/>
                  <a:gd name="connsiteY275" fmla="*/ 191767 h 597740"/>
                  <a:gd name="connsiteX276" fmla="*/ 225714 w 266947"/>
                  <a:gd name="connsiteY276" fmla="*/ 190996 h 597740"/>
                  <a:gd name="connsiteX277" fmla="*/ 223571 w 266947"/>
                  <a:gd name="connsiteY277" fmla="*/ 176351 h 597740"/>
                  <a:gd name="connsiteX278" fmla="*/ 223571 w 266947"/>
                  <a:gd name="connsiteY278" fmla="*/ 176351 h 597740"/>
                  <a:gd name="connsiteX279" fmla="*/ 223571 w 266947"/>
                  <a:gd name="connsiteY279" fmla="*/ 176265 h 597740"/>
                  <a:gd name="connsiteX280" fmla="*/ 201882 w 266947"/>
                  <a:gd name="connsiteY280" fmla="*/ 151341 h 597740"/>
                  <a:gd name="connsiteX281" fmla="*/ 201197 w 266947"/>
                  <a:gd name="connsiteY281" fmla="*/ 151769 h 597740"/>
                  <a:gd name="connsiteX282" fmla="*/ 202054 w 266947"/>
                  <a:gd name="connsiteY282" fmla="*/ 151598 h 597740"/>
                  <a:gd name="connsiteX283" fmla="*/ 202054 w 266947"/>
                  <a:gd name="connsiteY283" fmla="*/ 150742 h 597740"/>
                  <a:gd name="connsiteX284" fmla="*/ 205997 w 266947"/>
                  <a:gd name="connsiteY284" fmla="*/ 142005 h 597740"/>
                  <a:gd name="connsiteX285" fmla="*/ 206169 w 266947"/>
                  <a:gd name="connsiteY285" fmla="*/ 141577 h 597740"/>
                  <a:gd name="connsiteX286" fmla="*/ 205826 w 266947"/>
                  <a:gd name="connsiteY286" fmla="*/ 141234 h 597740"/>
                  <a:gd name="connsiteX287" fmla="*/ 196053 w 266947"/>
                  <a:gd name="connsiteY287" fmla="*/ 130014 h 597740"/>
                  <a:gd name="connsiteX288" fmla="*/ 195282 w 266947"/>
                  <a:gd name="connsiteY288" fmla="*/ 130357 h 597740"/>
                  <a:gd name="connsiteX289" fmla="*/ 196139 w 266947"/>
                  <a:gd name="connsiteY289" fmla="*/ 130528 h 597740"/>
                  <a:gd name="connsiteX290" fmla="*/ 205911 w 266947"/>
                  <a:gd name="connsiteY290" fmla="*/ 109373 h 597740"/>
                  <a:gd name="connsiteX291" fmla="*/ 206083 w 266947"/>
                  <a:gd name="connsiteY291" fmla="*/ 108945 h 597740"/>
                  <a:gd name="connsiteX292" fmla="*/ 205826 w 266947"/>
                  <a:gd name="connsiteY292" fmla="*/ 108517 h 597740"/>
                  <a:gd name="connsiteX293" fmla="*/ 192367 w 266947"/>
                  <a:gd name="connsiteY293" fmla="*/ 89674 h 597740"/>
                  <a:gd name="connsiteX294" fmla="*/ 191938 w 266947"/>
                  <a:gd name="connsiteY294" fmla="*/ 89075 h 597740"/>
                  <a:gd name="connsiteX295" fmla="*/ 191338 w 266947"/>
                  <a:gd name="connsiteY295" fmla="*/ 89417 h 597740"/>
                  <a:gd name="connsiteX296" fmla="*/ 170164 w 266947"/>
                  <a:gd name="connsiteY296" fmla="*/ 103806 h 597740"/>
                  <a:gd name="connsiteX297" fmla="*/ 170507 w 266947"/>
                  <a:gd name="connsiteY297" fmla="*/ 104577 h 597740"/>
                  <a:gd name="connsiteX298" fmla="*/ 171193 w 266947"/>
                  <a:gd name="connsiteY298" fmla="*/ 104063 h 597740"/>
                  <a:gd name="connsiteX299" fmla="*/ 160049 w 266947"/>
                  <a:gd name="connsiteY299" fmla="*/ 85135 h 597740"/>
                  <a:gd name="connsiteX300" fmla="*/ 159277 w 266947"/>
                  <a:gd name="connsiteY300" fmla="*/ 85563 h 597740"/>
                  <a:gd name="connsiteX301" fmla="*/ 160049 w 266947"/>
                  <a:gd name="connsiteY301" fmla="*/ 85220 h 597740"/>
                  <a:gd name="connsiteX302" fmla="*/ 157562 w 266947"/>
                  <a:gd name="connsiteY302" fmla="*/ 78882 h 597740"/>
                  <a:gd name="connsiteX303" fmla="*/ 156705 w 266947"/>
                  <a:gd name="connsiteY303" fmla="*/ 78882 h 597740"/>
                  <a:gd name="connsiteX304" fmla="*/ 157477 w 266947"/>
                  <a:gd name="connsiteY304" fmla="*/ 79225 h 597740"/>
                  <a:gd name="connsiteX305" fmla="*/ 164592 w 266947"/>
                  <a:gd name="connsiteY305" fmla="*/ 67234 h 597740"/>
                  <a:gd name="connsiteX306" fmla="*/ 164592 w 266947"/>
                  <a:gd name="connsiteY306" fmla="*/ 67063 h 597740"/>
                  <a:gd name="connsiteX307" fmla="*/ 164592 w 266947"/>
                  <a:gd name="connsiteY307" fmla="*/ 66891 h 597740"/>
                  <a:gd name="connsiteX308" fmla="*/ 162277 w 266947"/>
                  <a:gd name="connsiteY308" fmla="*/ 56185 h 597740"/>
                  <a:gd name="connsiteX309" fmla="*/ 163135 w 266947"/>
                  <a:gd name="connsiteY309" fmla="*/ 53016 h 597740"/>
                  <a:gd name="connsiteX310" fmla="*/ 163135 w 266947"/>
                  <a:gd name="connsiteY310" fmla="*/ 53016 h 597740"/>
                  <a:gd name="connsiteX311" fmla="*/ 163135 w 266947"/>
                  <a:gd name="connsiteY311" fmla="*/ 53016 h 597740"/>
                  <a:gd name="connsiteX312" fmla="*/ 175308 w 266947"/>
                  <a:gd name="connsiteY312" fmla="*/ 33574 h 597740"/>
                  <a:gd name="connsiteX313" fmla="*/ 175565 w 266947"/>
                  <a:gd name="connsiteY313" fmla="*/ 33060 h 597740"/>
                  <a:gd name="connsiteX314" fmla="*/ 175222 w 266947"/>
                  <a:gd name="connsiteY314" fmla="*/ 32632 h 597740"/>
                  <a:gd name="connsiteX315" fmla="*/ 148047 w 266947"/>
                  <a:gd name="connsiteY315" fmla="*/ 600 h 597740"/>
                  <a:gd name="connsiteX316" fmla="*/ 147447 w 266947"/>
                  <a:gd name="connsiteY316" fmla="*/ 0 h 597740"/>
                  <a:gd name="connsiteX317" fmla="*/ 146847 w 266947"/>
                  <a:gd name="connsiteY317" fmla="*/ 600 h 597740"/>
                  <a:gd name="connsiteX318" fmla="*/ 88297 w 266947"/>
                  <a:gd name="connsiteY318" fmla="*/ 56014 h 597740"/>
                  <a:gd name="connsiteX319" fmla="*/ 88897 w 266947"/>
                  <a:gd name="connsiteY319" fmla="*/ 56614 h 597740"/>
                  <a:gd name="connsiteX320" fmla="*/ 88468 w 266947"/>
                  <a:gd name="connsiteY320" fmla="*/ 55929 h 597740"/>
                  <a:gd name="connsiteX321" fmla="*/ 77324 w 266947"/>
                  <a:gd name="connsiteY321" fmla="*/ 59354 h 597740"/>
                  <a:gd name="connsiteX322" fmla="*/ 77753 w 266947"/>
                  <a:gd name="connsiteY322" fmla="*/ 60040 h 597740"/>
                  <a:gd name="connsiteX323" fmla="*/ 77410 w 266947"/>
                  <a:gd name="connsiteY323" fmla="*/ 59269 h 597740"/>
                  <a:gd name="connsiteX324" fmla="*/ 47835 w 266947"/>
                  <a:gd name="connsiteY324" fmla="*/ 74000 h 597740"/>
                  <a:gd name="connsiteX325" fmla="*/ 48177 w 266947"/>
                  <a:gd name="connsiteY325" fmla="*/ 74771 h 597740"/>
                  <a:gd name="connsiteX326" fmla="*/ 47835 w 266947"/>
                  <a:gd name="connsiteY326" fmla="*/ 74000 h 597740"/>
                  <a:gd name="connsiteX327" fmla="*/ 40119 w 266947"/>
                  <a:gd name="connsiteY327" fmla="*/ 86676 h 597740"/>
                  <a:gd name="connsiteX328" fmla="*/ 40119 w 266947"/>
                  <a:gd name="connsiteY328" fmla="*/ 86676 h 597740"/>
                  <a:gd name="connsiteX329" fmla="*/ 40119 w 266947"/>
                  <a:gd name="connsiteY329" fmla="*/ 86676 h 597740"/>
                  <a:gd name="connsiteX330" fmla="*/ 27432 w 266947"/>
                  <a:gd name="connsiteY330" fmla="*/ 114084 h 597740"/>
                  <a:gd name="connsiteX331" fmla="*/ 27432 w 266947"/>
                  <a:gd name="connsiteY331" fmla="*/ 114084 h 597740"/>
                  <a:gd name="connsiteX332" fmla="*/ 27432 w 266947"/>
                  <a:gd name="connsiteY332" fmla="*/ 114084 h 597740"/>
                  <a:gd name="connsiteX333" fmla="*/ 10630 w 266947"/>
                  <a:gd name="connsiteY333" fmla="*/ 141834 h 597740"/>
                  <a:gd name="connsiteX334" fmla="*/ 11401 w 266947"/>
                  <a:gd name="connsiteY334" fmla="*/ 142005 h 597740"/>
                  <a:gd name="connsiteX335" fmla="*/ 10630 w 266947"/>
                  <a:gd name="connsiteY335" fmla="*/ 141748 h 597740"/>
                  <a:gd name="connsiteX336" fmla="*/ 429 w 266947"/>
                  <a:gd name="connsiteY336" fmla="*/ 174980 h 597740"/>
                  <a:gd name="connsiteX337" fmla="*/ 1200 w 266947"/>
                  <a:gd name="connsiteY337" fmla="*/ 175237 h 597740"/>
                  <a:gd name="connsiteX338" fmla="*/ 429 w 266947"/>
                  <a:gd name="connsiteY338" fmla="*/ 174894 h 597740"/>
                  <a:gd name="connsiteX339" fmla="*/ 0 w 266947"/>
                  <a:gd name="connsiteY339" fmla="*/ 176864 h 597740"/>
                  <a:gd name="connsiteX340" fmla="*/ 2229 w 266947"/>
                  <a:gd name="connsiteY340" fmla="*/ 182774 h 597740"/>
                  <a:gd name="connsiteX341" fmla="*/ 2229 w 266947"/>
                  <a:gd name="connsiteY341" fmla="*/ 182774 h 597740"/>
                  <a:gd name="connsiteX342" fmla="*/ 2229 w 266947"/>
                  <a:gd name="connsiteY342" fmla="*/ 182774 h 597740"/>
                  <a:gd name="connsiteX343" fmla="*/ 34119 w 266947"/>
                  <a:gd name="connsiteY343" fmla="*/ 241187 h 597740"/>
                  <a:gd name="connsiteX344" fmla="*/ 34119 w 266947"/>
                  <a:gd name="connsiteY344" fmla="*/ 241187 h 597740"/>
                  <a:gd name="connsiteX345" fmla="*/ 45949 w 266947"/>
                  <a:gd name="connsiteY345" fmla="*/ 262085 h 597740"/>
                  <a:gd name="connsiteX346" fmla="*/ 46377 w 266947"/>
                  <a:gd name="connsiteY346" fmla="*/ 262684 h 597740"/>
                  <a:gd name="connsiteX347" fmla="*/ 47063 w 266947"/>
                  <a:gd name="connsiteY347" fmla="*/ 262341 h 597740"/>
                  <a:gd name="connsiteX348" fmla="*/ 62836 w 266947"/>
                  <a:gd name="connsiteY348" fmla="*/ 254376 h 597740"/>
                  <a:gd name="connsiteX349" fmla="*/ 62579 w 266947"/>
                  <a:gd name="connsiteY349" fmla="*/ 253605 h 597740"/>
                  <a:gd name="connsiteX350" fmla="*/ 62579 w 266947"/>
                  <a:gd name="connsiteY350" fmla="*/ 254462 h 597740"/>
                  <a:gd name="connsiteX351" fmla="*/ 65580 w 266947"/>
                  <a:gd name="connsiteY351" fmla="*/ 257717 h 597740"/>
                  <a:gd name="connsiteX352" fmla="*/ 66437 w 266947"/>
                  <a:gd name="connsiteY352" fmla="*/ 257717 h 597740"/>
                  <a:gd name="connsiteX353" fmla="*/ 65580 w 266947"/>
                  <a:gd name="connsiteY353" fmla="*/ 257545 h 597740"/>
                  <a:gd name="connsiteX354" fmla="*/ 59493 w 266947"/>
                  <a:gd name="connsiteY354" fmla="*/ 278786 h 597740"/>
                  <a:gd name="connsiteX355" fmla="*/ 59493 w 266947"/>
                  <a:gd name="connsiteY355" fmla="*/ 279043 h 597740"/>
                  <a:gd name="connsiteX356" fmla="*/ 59579 w 266947"/>
                  <a:gd name="connsiteY356" fmla="*/ 279300 h 597740"/>
                  <a:gd name="connsiteX357" fmla="*/ 68666 w 266947"/>
                  <a:gd name="connsiteY357" fmla="*/ 288464 h 597740"/>
                  <a:gd name="connsiteX358" fmla="*/ 69180 w 266947"/>
                  <a:gd name="connsiteY358" fmla="*/ 288464 h 597740"/>
                  <a:gd name="connsiteX359" fmla="*/ 69523 w 266947"/>
                  <a:gd name="connsiteY359" fmla="*/ 288464 h 597740"/>
                  <a:gd name="connsiteX360" fmla="*/ 69694 w 266947"/>
                  <a:gd name="connsiteY360" fmla="*/ 288208 h 597740"/>
                  <a:gd name="connsiteX361" fmla="*/ 89325 w 266947"/>
                  <a:gd name="connsiteY361" fmla="*/ 260543 h 597740"/>
                  <a:gd name="connsiteX362" fmla="*/ 88640 w 266947"/>
                  <a:gd name="connsiteY362" fmla="*/ 260029 h 597740"/>
                  <a:gd name="connsiteX363" fmla="*/ 88640 w 266947"/>
                  <a:gd name="connsiteY363" fmla="*/ 260886 h 597740"/>
                  <a:gd name="connsiteX364" fmla="*/ 93269 w 266947"/>
                  <a:gd name="connsiteY364" fmla="*/ 261913 h 597740"/>
                  <a:gd name="connsiteX365" fmla="*/ 93526 w 266947"/>
                  <a:gd name="connsiteY365" fmla="*/ 261142 h 597740"/>
                  <a:gd name="connsiteX366" fmla="*/ 92926 w 266947"/>
                  <a:gd name="connsiteY366" fmla="*/ 261656 h 597740"/>
                  <a:gd name="connsiteX367" fmla="*/ 101413 w 266947"/>
                  <a:gd name="connsiteY367" fmla="*/ 274589 h 597740"/>
                  <a:gd name="connsiteX368" fmla="*/ 101927 w 266947"/>
                  <a:gd name="connsiteY368" fmla="*/ 275189 h 597740"/>
                  <a:gd name="connsiteX369" fmla="*/ 102527 w 266947"/>
                  <a:gd name="connsiteY369" fmla="*/ 274675 h 597740"/>
                  <a:gd name="connsiteX370" fmla="*/ 117700 w 266947"/>
                  <a:gd name="connsiteY370" fmla="*/ 264997 h 597740"/>
                  <a:gd name="connsiteX371" fmla="*/ 117700 w 266947"/>
                  <a:gd name="connsiteY371" fmla="*/ 264140 h 597740"/>
                  <a:gd name="connsiteX372" fmla="*/ 116843 w 266947"/>
                  <a:gd name="connsiteY372" fmla="*/ 264483 h 597740"/>
                  <a:gd name="connsiteX373" fmla="*/ 118901 w 266947"/>
                  <a:gd name="connsiteY373" fmla="*/ 269108 h 597740"/>
                  <a:gd name="connsiteX374" fmla="*/ 119672 w 266947"/>
                  <a:gd name="connsiteY374" fmla="*/ 268765 h 597740"/>
                  <a:gd name="connsiteX375" fmla="*/ 118901 w 266947"/>
                  <a:gd name="connsiteY375" fmla="*/ 269108 h 597740"/>
                  <a:gd name="connsiteX376" fmla="*/ 126873 w 266947"/>
                  <a:gd name="connsiteY376" fmla="*/ 284953 h 597740"/>
                  <a:gd name="connsiteX377" fmla="*/ 127730 w 266947"/>
                  <a:gd name="connsiteY377" fmla="*/ 287950 h 597740"/>
                  <a:gd name="connsiteX378" fmla="*/ 126702 w 266947"/>
                  <a:gd name="connsiteY378" fmla="*/ 289921 h 597740"/>
                  <a:gd name="connsiteX379" fmla="*/ 126702 w 266947"/>
                  <a:gd name="connsiteY379" fmla="*/ 289921 h 597740"/>
                  <a:gd name="connsiteX380" fmla="*/ 126702 w 266947"/>
                  <a:gd name="connsiteY380" fmla="*/ 289921 h 597740"/>
                  <a:gd name="connsiteX381" fmla="*/ 110671 w 266947"/>
                  <a:gd name="connsiteY381" fmla="*/ 299342 h 597740"/>
                  <a:gd name="connsiteX382" fmla="*/ 110157 w 266947"/>
                  <a:gd name="connsiteY382" fmla="*/ 299684 h 597740"/>
                  <a:gd name="connsiteX383" fmla="*/ 110157 w 266947"/>
                  <a:gd name="connsiteY383" fmla="*/ 300284 h 597740"/>
                  <a:gd name="connsiteX384" fmla="*/ 118386 w 266947"/>
                  <a:gd name="connsiteY384" fmla="*/ 321182 h 597740"/>
                  <a:gd name="connsiteX385" fmla="*/ 118386 w 266947"/>
                  <a:gd name="connsiteY385" fmla="*/ 321182 h 597740"/>
                  <a:gd name="connsiteX386" fmla="*/ 118386 w 266947"/>
                  <a:gd name="connsiteY386" fmla="*/ 321182 h 597740"/>
                  <a:gd name="connsiteX387" fmla="*/ 118643 w 266947"/>
                  <a:gd name="connsiteY387" fmla="*/ 322381 h 597740"/>
                  <a:gd name="connsiteX388" fmla="*/ 114700 w 266947"/>
                  <a:gd name="connsiteY388" fmla="*/ 326920 h 597740"/>
                  <a:gd name="connsiteX389" fmla="*/ 92069 w 266947"/>
                  <a:gd name="connsiteY389" fmla="*/ 338483 h 597740"/>
                  <a:gd name="connsiteX390" fmla="*/ 91640 w 266947"/>
                  <a:gd name="connsiteY390" fmla="*/ 338740 h 597740"/>
                  <a:gd name="connsiteX391" fmla="*/ 91640 w 266947"/>
                  <a:gd name="connsiteY391" fmla="*/ 339169 h 597740"/>
                  <a:gd name="connsiteX392" fmla="*/ 90611 w 266947"/>
                  <a:gd name="connsiteY392" fmla="*/ 364692 h 597740"/>
                  <a:gd name="connsiteX393" fmla="*/ 90783 w 266947"/>
                  <a:gd name="connsiteY393" fmla="*/ 372314 h 597740"/>
                  <a:gd name="connsiteX394" fmla="*/ 90783 w 266947"/>
                  <a:gd name="connsiteY394" fmla="*/ 372314 h 597740"/>
                  <a:gd name="connsiteX395" fmla="*/ 90783 w 266947"/>
                  <a:gd name="connsiteY395" fmla="*/ 372485 h 597740"/>
                  <a:gd name="connsiteX396" fmla="*/ 104584 w 266947"/>
                  <a:gd name="connsiteY396" fmla="*/ 400664 h 597740"/>
                  <a:gd name="connsiteX397" fmla="*/ 105442 w 266947"/>
                  <a:gd name="connsiteY397" fmla="*/ 400493 h 597740"/>
                  <a:gd name="connsiteX398" fmla="*/ 105442 w 266947"/>
                  <a:gd name="connsiteY398" fmla="*/ 399636 h 597740"/>
                  <a:gd name="connsiteX399" fmla="*/ 100298 w 266947"/>
                  <a:gd name="connsiteY399" fmla="*/ 399636 h 597740"/>
                  <a:gd name="connsiteX400" fmla="*/ 99870 w 266947"/>
                  <a:gd name="connsiteY400" fmla="*/ 399636 h 597740"/>
                  <a:gd name="connsiteX401" fmla="*/ 99612 w 266947"/>
                  <a:gd name="connsiteY401" fmla="*/ 400064 h 597740"/>
                  <a:gd name="connsiteX402" fmla="*/ 80753 w 266947"/>
                  <a:gd name="connsiteY402" fmla="*/ 435094 h 597740"/>
                  <a:gd name="connsiteX403" fmla="*/ 80753 w 266947"/>
                  <a:gd name="connsiteY403" fmla="*/ 435352 h 597740"/>
                  <a:gd name="connsiteX404" fmla="*/ 80753 w 266947"/>
                  <a:gd name="connsiteY404" fmla="*/ 435608 h 597740"/>
                  <a:gd name="connsiteX405" fmla="*/ 90097 w 266947"/>
                  <a:gd name="connsiteY405" fmla="*/ 464129 h 597740"/>
                  <a:gd name="connsiteX406" fmla="*/ 90954 w 266947"/>
                  <a:gd name="connsiteY406" fmla="*/ 463958 h 597740"/>
                  <a:gd name="connsiteX407" fmla="*/ 90183 w 266947"/>
                  <a:gd name="connsiteY407" fmla="*/ 463701 h 597740"/>
                  <a:gd name="connsiteX408" fmla="*/ 89411 w 266947"/>
                  <a:gd name="connsiteY408" fmla="*/ 466185 h 597740"/>
                  <a:gd name="connsiteX409" fmla="*/ 90183 w 266947"/>
                  <a:gd name="connsiteY409" fmla="*/ 466442 h 597740"/>
                  <a:gd name="connsiteX410" fmla="*/ 89754 w 266947"/>
                  <a:gd name="connsiteY410" fmla="*/ 465757 h 597740"/>
                  <a:gd name="connsiteX411" fmla="*/ 66437 w 266947"/>
                  <a:gd name="connsiteY411" fmla="*/ 477062 h 597740"/>
                  <a:gd name="connsiteX412" fmla="*/ 65837 w 266947"/>
                  <a:gd name="connsiteY412" fmla="*/ 477319 h 597740"/>
                  <a:gd name="connsiteX413" fmla="*/ 65837 w 266947"/>
                  <a:gd name="connsiteY413" fmla="*/ 477919 h 597740"/>
                  <a:gd name="connsiteX414" fmla="*/ 74066 w 266947"/>
                  <a:gd name="connsiteY414" fmla="*/ 501901 h 597740"/>
                  <a:gd name="connsiteX415" fmla="*/ 74066 w 266947"/>
                  <a:gd name="connsiteY415" fmla="*/ 501901 h 597740"/>
                  <a:gd name="connsiteX416" fmla="*/ 77495 w 266947"/>
                  <a:gd name="connsiteY416" fmla="*/ 506440 h 597740"/>
                  <a:gd name="connsiteX417" fmla="*/ 77495 w 266947"/>
                  <a:gd name="connsiteY417" fmla="*/ 506440 h 597740"/>
                  <a:gd name="connsiteX418" fmla="*/ 77495 w 266947"/>
                  <a:gd name="connsiteY418" fmla="*/ 506526 h 597740"/>
                  <a:gd name="connsiteX419" fmla="*/ 108013 w 266947"/>
                  <a:gd name="connsiteY419" fmla="*/ 529051 h 597740"/>
                  <a:gd name="connsiteX420" fmla="*/ 108013 w 266947"/>
                  <a:gd name="connsiteY420" fmla="*/ 529051 h 597740"/>
                  <a:gd name="connsiteX421" fmla="*/ 108013 w 266947"/>
                  <a:gd name="connsiteY421" fmla="*/ 529051 h 597740"/>
                  <a:gd name="connsiteX422" fmla="*/ 109385 w 266947"/>
                  <a:gd name="connsiteY422" fmla="*/ 531535 h 597740"/>
                  <a:gd name="connsiteX423" fmla="*/ 108356 w 266947"/>
                  <a:gd name="connsiteY423" fmla="*/ 533847 h 597740"/>
                  <a:gd name="connsiteX424" fmla="*/ 108356 w 266947"/>
                  <a:gd name="connsiteY424" fmla="*/ 533847 h 597740"/>
                  <a:gd name="connsiteX425" fmla="*/ 108356 w 266947"/>
                  <a:gd name="connsiteY425" fmla="*/ 533847 h 597740"/>
                  <a:gd name="connsiteX426" fmla="*/ 99012 w 266947"/>
                  <a:gd name="connsiteY426" fmla="*/ 542069 h 597740"/>
                  <a:gd name="connsiteX427" fmla="*/ 98327 w 266947"/>
                  <a:gd name="connsiteY427" fmla="*/ 542755 h 597740"/>
                  <a:gd name="connsiteX428" fmla="*/ 99012 w 266947"/>
                  <a:gd name="connsiteY428" fmla="*/ 543354 h 597740"/>
                  <a:gd name="connsiteX429" fmla="*/ 107671 w 266947"/>
                  <a:gd name="connsiteY429" fmla="*/ 548750 h 597740"/>
                  <a:gd name="connsiteX430" fmla="*/ 113071 w 266947"/>
                  <a:gd name="connsiteY430" fmla="*/ 555773 h 597740"/>
                  <a:gd name="connsiteX431" fmla="*/ 113071 w 266947"/>
                  <a:gd name="connsiteY431" fmla="*/ 555773 h 597740"/>
                  <a:gd name="connsiteX432" fmla="*/ 118643 w 266947"/>
                  <a:gd name="connsiteY432" fmla="*/ 581639 h 597740"/>
                  <a:gd name="connsiteX433" fmla="*/ 118643 w 266947"/>
                  <a:gd name="connsiteY433" fmla="*/ 582068 h 597740"/>
                  <a:gd name="connsiteX434" fmla="*/ 119243 w 266947"/>
                  <a:gd name="connsiteY434" fmla="*/ 582153 h 597740"/>
                  <a:gd name="connsiteX435" fmla="*/ 133731 w 266947"/>
                  <a:gd name="connsiteY435" fmla="*/ 586007 h 597740"/>
                  <a:gd name="connsiteX436" fmla="*/ 133988 w 266947"/>
                  <a:gd name="connsiteY436" fmla="*/ 585237 h 597740"/>
                  <a:gd name="connsiteX437" fmla="*/ 133645 w 266947"/>
                  <a:gd name="connsiteY437" fmla="*/ 586007 h 597740"/>
                  <a:gd name="connsiteX438" fmla="*/ 139132 w 266947"/>
                  <a:gd name="connsiteY438" fmla="*/ 587121 h 597740"/>
                  <a:gd name="connsiteX439" fmla="*/ 155505 w 266947"/>
                  <a:gd name="connsiteY439" fmla="*/ 583267 h 597740"/>
                  <a:gd name="connsiteX440" fmla="*/ 155505 w 266947"/>
                  <a:gd name="connsiteY440" fmla="*/ 582410 h 597740"/>
                  <a:gd name="connsiteX441" fmla="*/ 154648 w 266947"/>
                  <a:gd name="connsiteY441" fmla="*/ 582838 h 597740"/>
                  <a:gd name="connsiteX442" fmla="*/ 162020 w 266947"/>
                  <a:gd name="connsiteY442" fmla="*/ 596970 h 597740"/>
                  <a:gd name="connsiteX443" fmla="*/ 162363 w 266947"/>
                  <a:gd name="connsiteY443" fmla="*/ 597741 h 597740"/>
                  <a:gd name="connsiteX444" fmla="*/ 163135 w 266947"/>
                  <a:gd name="connsiteY444" fmla="*/ 597399 h 597740"/>
                  <a:gd name="connsiteX445" fmla="*/ 189367 w 266947"/>
                  <a:gd name="connsiteY445" fmla="*/ 583609 h 597740"/>
                  <a:gd name="connsiteX446" fmla="*/ 189538 w 266947"/>
                  <a:gd name="connsiteY446" fmla="*/ 583609 h 597740"/>
                  <a:gd name="connsiteX447" fmla="*/ 189624 w 266947"/>
                  <a:gd name="connsiteY447" fmla="*/ 583352 h 597740"/>
                  <a:gd name="connsiteX448" fmla="*/ 193138 w 266947"/>
                  <a:gd name="connsiteY448" fmla="*/ 568107 h 597740"/>
                  <a:gd name="connsiteX449" fmla="*/ 192367 w 266947"/>
                  <a:gd name="connsiteY449" fmla="*/ 567764 h 597740"/>
                  <a:gd name="connsiteX450" fmla="*/ 192881 w 266947"/>
                  <a:gd name="connsiteY450" fmla="*/ 568364 h 597740"/>
                  <a:gd name="connsiteX451" fmla="*/ 213712 w 266947"/>
                  <a:gd name="connsiteY451" fmla="*/ 556202 h 597740"/>
                  <a:gd name="connsiteX452" fmla="*/ 213712 w 266947"/>
                  <a:gd name="connsiteY452" fmla="*/ 556202 h 597740"/>
                  <a:gd name="connsiteX453" fmla="*/ 213712 w 266947"/>
                  <a:gd name="connsiteY453" fmla="*/ 556202 h 597740"/>
                  <a:gd name="connsiteX454" fmla="*/ 232572 w 266947"/>
                  <a:gd name="connsiteY454" fmla="*/ 536160 h 597740"/>
                  <a:gd name="connsiteX455" fmla="*/ 231972 w 266947"/>
                  <a:gd name="connsiteY455" fmla="*/ 535561 h 597740"/>
                  <a:gd name="connsiteX456" fmla="*/ 232400 w 266947"/>
                  <a:gd name="connsiteY456" fmla="*/ 536245 h 597740"/>
                  <a:gd name="connsiteX457" fmla="*/ 255032 w 266947"/>
                  <a:gd name="connsiteY457" fmla="*/ 525111 h 597740"/>
                  <a:gd name="connsiteX458" fmla="*/ 255546 w 266947"/>
                  <a:gd name="connsiteY458" fmla="*/ 524854 h 597740"/>
                  <a:gd name="connsiteX459" fmla="*/ 255546 w 266947"/>
                  <a:gd name="connsiteY459" fmla="*/ 524255 h 597740"/>
                  <a:gd name="connsiteX460" fmla="*/ 247917 w 266947"/>
                  <a:gd name="connsiteY460" fmla="*/ 490252 h 597740"/>
                  <a:gd name="connsiteX461" fmla="*/ 247917 w 266947"/>
                  <a:gd name="connsiteY461" fmla="*/ 490252 h 597740"/>
                  <a:gd name="connsiteX462" fmla="*/ 247917 w 266947"/>
                  <a:gd name="connsiteY462" fmla="*/ 490252 h 597740"/>
                  <a:gd name="connsiteX463" fmla="*/ 247745 w 266947"/>
                  <a:gd name="connsiteY463" fmla="*/ 488539 h 597740"/>
                  <a:gd name="connsiteX464" fmla="*/ 248431 w 266947"/>
                  <a:gd name="connsiteY464" fmla="*/ 482287 h 597740"/>
                  <a:gd name="connsiteX465" fmla="*/ 247574 w 266947"/>
                  <a:gd name="connsiteY465" fmla="*/ 482115 h 597740"/>
                  <a:gd name="connsiteX466" fmla="*/ 248345 w 266947"/>
                  <a:gd name="connsiteY466" fmla="*/ 482373 h 597740"/>
                  <a:gd name="connsiteX467" fmla="*/ 250660 w 266947"/>
                  <a:gd name="connsiteY467" fmla="*/ 477234 h 597740"/>
                  <a:gd name="connsiteX468" fmla="*/ 250917 w 266947"/>
                  <a:gd name="connsiteY468" fmla="*/ 476805 h 597740"/>
                  <a:gd name="connsiteX469" fmla="*/ 250660 w 266947"/>
                  <a:gd name="connsiteY469" fmla="*/ 476377 h 597740"/>
                  <a:gd name="connsiteX470" fmla="*/ 246888 w 266947"/>
                  <a:gd name="connsiteY470" fmla="*/ 470211 h 597740"/>
                  <a:gd name="connsiteX471" fmla="*/ 246202 w 266947"/>
                  <a:gd name="connsiteY471" fmla="*/ 470639 h 597740"/>
                  <a:gd name="connsiteX472" fmla="*/ 246888 w 266947"/>
                  <a:gd name="connsiteY472" fmla="*/ 471067 h 597740"/>
                  <a:gd name="connsiteX473" fmla="*/ 266690 w 266947"/>
                  <a:gd name="connsiteY473" fmla="*/ 439976 h 597740"/>
                  <a:gd name="connsiteX474" fmla="*/ 266948 w 266947"/>
                  <a:gd name="connsiteY474" fmla="*/ 439548 h 597740"/>
                  <a:gd name="connsiteX475" fmla="*/ 266605 w 266947"/>
                  <a:gd name="connsiteY475" fmla="*/ 439120 h 597740"/>
                  <a:gd name="connsiteX476" fmla="*/ 246545 w 266947"/>
                  <a:gd name="connsiteY476" fmla="*/ 410085 h 597740"/>
                  <a:gd name="connsiteX477" fmla="*/ 246545 w 266947"/>
                  <a:gd name="connsiteY477" fmla="*/ 410085 h 597740"/>
                  <a:gd name="connsiteX478" fmla="*/ 246545 w 266947"/>
                  <a:gd name="connsiteY478" fmla="*/ 410085 h 597740"/>
                  <a:gd name="connsiteX479" fmla="*/ 238830 w 266947"/>
                  <a:gd name="connsiteY479" fmla="*/ 404004 h 597740"/>
                  <a:gd name="connsiteX480" fmla="*/ 238658 w 266947"/>
                  <a:gd name="connsiteY480" fmla="*/ 404004 h 597740"/>
                  <a:gd name="connsiteX481" fmla="*/ 238658 w 266947"/>
                  <a:gd name="connsiteY481" fmla="*/ 404861 h 597740"/>
                  <a:gd name="connsiteX482" fmla="*/ 238658 w 266947"/>
                  <a:gd name="connsiteY482" fmla="*/ 404004 h 597740"/>
                  <a:gd name="connsiteX483" fmla="*/ 237544 w 266947"/>
                  <a:gd name="connsiteY483" fmla="*/ 404004 h 597740"/>
                  <a:gd name="connsiteX484" fmla="*/ 229743 w 266947"/>
                  <a:gd name="connsiteY484" fmla="*/ 403490 h 597740"/>
                  <a:gd name="connsiteX485" fmla="*/ 229743 w 266947"/>
                  <a:gd name="connsiteY485" fmla="*/ 404347 h 597740"/>
                  <a:gd name="connsiteX486" fmla="*/ 230514 w 266947"/>
                  <a:gd name="connsiteY486" fmla="*/ 404261 h 597740"/>
                  <a:gd name="connsiteX487" fmla="*/ 225971 w 266947"/>
                  <a:gd name="connsiteY487" fmla="*/ 390472 h 597740"/>
                  <a:gd name="connsiteX488" fmla="*/ 225114 w 266947"/>
                  <a:gd name="connsiteY488" fmla="*/ 390472 h 597740"/>
                  <a:gd name="connsiteX489" fmla="*/ 225971 w 266947"/>
                  <a:gd name="connsiteY489" fmla="*/ 390729 h 597740"/>
                  <a:gd name="connsiteX490" fmla="*/ 232915 w 266947"/>
                  <a:gd name="connsiteY490" fmla="*/ 370258 h 597740"/>
                  <a:gd name="connsiteX491" fmla="*/ 232915 w 266947"/>
                  <a:gd name="connsiteY491" fmla="*/ 370258 h 597740"/>
                  <a:gd name="connsiteX492" fmla="*/ 232915 w 266947"/>
                  <a:gd name="connsiteY492" fmla="*/ 370258 h 597740"/>
                  <a:gd name="connsiteX493" fmla="*/ 243716 w 266947"/>
                  <a:gd name="connsiteY493" fmla="*/ 356469 h 597740"/>
                  <a:gd name="connsiteX494" fmla="*/ 244145 w 266947"/>
                  <a:gd name="connsiteY494" fmla="*/ 355955 h 597740"/>
                  <a:gd name="connsiteX495" fmla="*/ 243716 w 266947"/>
                  <a:gd name="connsiteY495" fmla="*/ 355441 h 597740"/>
                  <a:gd name="connsiteX496" fmla="*/ 221942 w 266947"/>
                  <a:gd name="connsiteY496" fmla="*/ 330004 h 597740"/>
                  <a:gd name="connsiteX497" fmla="*/ 221942 w 266947"/>
                  <a:gd name="connsiteY497" fmla="*/ 330004 h 597740"/>
                  <a:gd name="connsiteX498" fmla="*/ 221942 w 266947"/>
                  <a:gd name="connsiteY498" fmla="*/ 330004 h 597740"/>
                  <a:gd name="connsiteX499" fmla="*/ 214055 w 266947"/>
                  <a:gd name="connsiteY499" fmla="*/ 322039 h 597740"/>
                  <a:gd name="connsiteX500" fmla="*/ 214055 w 266947"/>
                  <a:gd name="connsiteY500" fmla="*/ 322039 h 597740"/>
                  <a:gd name="connsiteX501" fmla="*/ 214055 w 266947"/>
                  <a:gd name="connsiteY501" fmla="*/ 322039 h 597740"/>
                  <a:gd name="connsiteX502" fmla="*/ 195710 w 266947"/>
                  <a:gd name="connsiteY502" fmla="*/ 317242 h 597740"/>
                  <a:gd name="connsiteX503" fmla="*/ 195367 w 266947"/>
                  <a:gd name="connsiteY503" fmla="*/ 318013 h 597740"/>
                  <a:gd name="connsiteX504" fmla="*/ 196053 w 266947"/>
                  <a:gd name="connsiteY504" fmla="*/ 317499 h 597740"/>
                  <a:gd name="connsiteX505" fmla="*/ 194424 w 266947"/>
                  <a:gd name="connsiteY505" fmla="*/ 312275 h 597740"/>
                  <a:gd name="connsiteX506" fmla="*/ 192881 w 266947"/>
                  <a:gd name="connsiteY506" fmla="*/ 306022 h 597740"/>
                  <a:gd name="connsiteX507" fmla="*/ 192710 w 266947"/>
                  <a:gd name="connsiteY507" fmla="*/ 305680 h 597740"/>
                  <a:gd name="connsiteX508" fmla="*/ 192367 w 266947"/>
                  <a:gd name="connsiteY508" fmla="*/ 305680 h 597740"/>
                  <a:gd name="connsiteX509" fmla="*/ 177536 w 266947"/>
                  <a:gd name="connsiteY509" fmla="*/ 304909 h 597740"/>
                  <a:gd name="connsiteX510" fmla="*/ 177536 w 266947"/>
                  <a:gd name="connsiteY510" fmla="*/ 305765 h 597740"/>
                  <a:gd name="connsiteX511" fmla="*/ 178222 w 266947"/>
                  <a:gd name="connsiteY511" fmla="*/ 305337 h 597740"/>
                  <a:gd name="connsiteX512" fmla="*/ 164163 w 266947"/>
                  <a:gd name="connsiteY512" fmla="*/ 280242 h 597740"/>
                  <a:gd name="connsiteX513" fmla="*/ 163392 w 266947"/>
                  <a:gd name="connsiteY513" fmla="*/ 280499 h 597740"/>
                  <a:gd name="connsiteX514" fmla="*/ 164163 w 266947"/>
                  <a:gd name="connsiteY514" fmla="*/ 280841 h 597740"/>
                  <a:gd name="connsiteX515" fmla="*/ 171450 w 266947"/>
                  <a:gd name="connsiteY515" fmla="*/ 266795 h 597740"/>
                  <a:gd name="connsiteX516" fmla="*/ 176251 w 266947"/>
                  <a:gd name="connsiteY516" fmla="*/ 258573 h 597740"/>
                  <a:gd name="connsiteX517" fmla="*/ 176251 w 266947"/>
                  <a:gd name="connsiteY517" fmla="*/ 258573 h 597740"/>
                  <a:gd name="connsiteX518" fmla="*/ 176251 w 266947"/>
                  <a:gd name="connsiteY518" fmla="*/ 258573 h 597740"/>
                  <a:gd name="connsiteX519" fmla="*/ 182937 w 266947"/>
                  <a:gd name="connsiteY519" fmla="*/ 251978 h 597740"/>
                  <a:gd name="connsiteX520" fmla="*/ 182680 w 266947"/>
                  <a:gd name="connsiteY520" fmla="*/ 251207 h 597740"/>
                  <a:gd name="connsiteX521" fmla="*/ 182937 w 266947"/>
                  <a:gd name="connsiteY521" fmla="*/ 251978 h 597740"/>
                  <a:gd name="connsiteX522" fmla="*/ 182680 w 266947"/>
                  <a:gd name="connsiteY522" fmla="*/ 251207 h 597740"/>
                  <a:gd name="connsiteX523" fmla="*/ 182680 w 266947"/>
                  <a:gd name="connsiteY523" fmla="*/ 251207 h 59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Lst>
                <a:rect l="l" t="t" r="r" b="b"/>
                <a:pathLst>
                  <a:path w="266947" h="597740">
                    <a:moveTo>
                      <a:pt x="182508" y="252149"/>
                    </a:moveTo>
                    <a:lnTo>
                      <a:pt x="182251" y="251379"/>
                    </a:lnTo>
                    <a:cubicBezTo>
                      <a:pt x="178994" y="252492"/>
                      <a:pt x="177451" y="253862"/>
                      <a:pt x="174622" y="258659"/>
                    </a:cubicBezTo>
                    <a:lnTo>
                      <a:pt x="175308" y="259087"/>
                    </a:lnTo>
                    <a:lnTo>
                      <a:pt x="174622" y="258659"/>
                    </a:lnTo>
                    <a:cubicBezTo>
                      <a:pt x="174622" y="258659"/>
                      <a:pt x="165878" y="273133"/>
                      <a:pt x="162449" y="281099"/>
                    </a:cubicBezTo>
                    <a:lnTo>
                      <a:pt x="162449" y="281356"/>
                    </a:lnTo>
                    <a:cubicBezTo>
                      <a:pt x="162449" y="281356"/>
                      <a:pt x="162449" y="281612"/>
                      <a:pt x="162449" y="281612"/>
                    </a:cubicBezTo>
                    <a:cubicBezTo>
                      <a:pt x="165449" y="290948"/>
                      <a:pt x="171450" y="299085"/>
                      <a:pt x="176679" y="307136"/>
                    </a:cubicBezTo>
                    <a:lnTo>
                      <a:pt x="176936" y="307478"/>
                    </a:lnTo>
                    <a:lnTo>
                      <a:pt x="177365" y="307478"/>
                    </a:lnTo>
                    <a:cubicBezTo>
                      <a:pt x="182337" y="307649"/>
                      <a:pt x="187223" y="307393"/>
                      <a:pt x="192024" y="308163"/>
                    </a:cubicBezTo>
                    <a:lnTo>
                      <a:pt x="192195" y="307307"/>
                    </a:lnTo>
                    <a:lnTo>
                      <a:pt x="191510" y="307735"/>
                    </a:lnTo>
                    <a:cubicBezTo>
                      <a:pt x="192453" y="309277"/>
                      <a:pt x="192624" y="311247"/>
                      <a:pt x="192881" y="313302"/>
                    </a:cubicBezTo>
                    <a:cubicBezTo>
                      <a:pt x="193138" y="315358"/>
                      <a:pt x="193396" y="317585"/>
                      <a:pt x="194853" y="319383"/>
                    </a:cubicBezTo>
                    <a:lnTo>
                      <a:pt x="195024" y="319555"/>
                    </a:lnTo>
                    <a:lnTo>
                      <a:pt x="195196" y="319555"/>
                    </a:lnTo>
                    <a:cubicBezTo>
                      <a:pt x="201282" y="322039"/>
                      <a:pt x="207883" y="321953"/>
                      <a:pt x="213455" y="324437"/>
                    </a:cubicBezTo>
                    <a:lnTo>
                      <a:pt x="213798" y="323666"/>
                    </a:lnTo>
                    <a:lnTo>
                      <a:pt x="213369" y="324351"/>
                    </a:lnTo>
                    <a:cubicBezTo>
                      <a:pt x="216284" y="326321"/>
                      <a:pt x="218513" y="329233"/>
                      <a:pt x="220913" y="331974"/>
                    </a:cubicBezTo>
                    <a:lnTo>
                      <a:pt x="221513" y="331460"/>
                    </a:lnTo>
                    <a:lnTo>
                      <a:pt x="220913" y="331974"/>
                    </a:lnTo>
                    <a:cubicBezTo>
                      <a:pt x="228114" y="340539"/>
                      <a:pt x="236087" y="348418"/>
                      <a:pt x="242687" y="357326"/>
                    </a:cubicBezTo>
                    <a:lnTo>
                      <a:pt x="243373" y="356812"/>
                    </a:lnTo>
                    <a:lnTo>
                      <a:pt x="242773" y="356212"/>
                    </a:lnTo>
                    <a:cubicBezTo>
                      <a:pt x="238916" y="360581"/>
                      <a:pt x="233429" y="364349"/>
                      <a:pt x="231629" y="370687"/>
                    </a:cubicBezTo>
                    <a:lnTo>
                      <a:pt x="232400" y="370944"/>
                    </a:lnTo>
                    <a:lnTo>
                      <a:pt x="231629" y="370687"/>
                    </a:lnTo>
                    <a:cubicBezTo>
                      <a:pt x="229572" y="377453"/>
                      <a:pt x="225971" y="384048"/>
                      <a:pt x="224685" y="391328"/>
                    </a:cubicBezTo>
                    <a:lnTo>
                      <a:pt x="224685" y="391328"/>
                    </a:lnTo>
                    <a:cubicBezTo>
                      <a:pt x="224685" y="391328"/>
                      <a:pt x="224685" y="391585"/>
                      <a:pt x="224685" y="391585"/>
                    </a:cubicBezTo>
                    <a:cubicBezTo>
                      <a:pt x="225199" y="395696"/>
                      <a:pt x="228800" y="401948"/>
                      <a:pt x="229229" y="405375"/>
                    </a:cubicBezTo>
                    <a:lnTo>
                      <a:pt x="229229" y="406060"/>
                    </a:lnTo>
                    <a:cubicBezTo>
                      <a:pt x="229229" y="406060"/>
                      <a:pt x="237887" y="406574"/>
                      <a:pt x="237887" y="406574"/>
                    </a:cubicBezTo>
                    <a:lnTo>
                      <a:pt x="239087" y="406574"/>
                    </a:lnTo>
                    <a:cubicBezTo>
                      <a:pt x="239087" y="406574"/>
                      <a:pt x="239087" y="406574"/>
                      <a:pt x="239087" y="406574"/>
                    </a:cubicBezTo>
                    <a:lnTo>
                      <a:pt x="239259" y="406574"/>
                    </a:lnTo>
                    <a:cubicBezTo>
                      <a:pt x="242002" y="406574"/>
                      <a:pt x="243802" y="409486"/>
                      <a:pt x="245688" y="411970"/>
                    </a:cubicBezTo>
                    <a:lnTo>
                      <a:pt x="246374" y="411455"/>
                    </a:lnTo>
                    <a:lnTo>
                      <a:pt x="245688" y="411884"/>
                    </a:lnTo>
                    <a:cubicBezTo>
                      <a:pt x="252374" y="421562"/>
                      <a:pt x="258975" y="431326"/>
                      <a:pt x="265748" y="440918"/>
                    </a:cubicBezTo>
                    <a:lnTo>
                      <a:pt x="266433" y="440490"/>
                    </a:lnTo>
                    <a:lnTo>
                      <a:pt x="265748" y="440062"/>
                    </a:lnTo>
                    <a:cubicBezTo>
                      <a:pt x="259489" y="450597"/>
                      <a:pt x="252374" y="460618"/>
                      <a:pt x="245945" y="471153"/>
                    </a:cubicBezTo>
                    <a:lnTo>
                      <a:pt x="245688" y="471581"/>
                    </a:lnTo>
                    <a:lnTo>
                      <a:pt x="245945" y="472009"/>
                    </a:lnTo>
                    <a:cubicBezTo>
                      <a:pt x="247145" y="474065"/>
                      <a:pt x="248431" y="476120"/>
                      <a:pt x="249717" y="478176"/>
                    </a:cubicBezTo>
                    <a:lnTo>
                      <a:pt x="250403" y="477748"/>
                    </a:lnTo>
                    <a:lnTo>
                      <a:pt x="249631" y="477319"/>
                    </a:lnTo>
                    <a:cubicBezTo>
                      <a:pt x="248603" y="479289"/>
                      <a:pt x="247231" y="482630"/>
                      <a:pt x="247231" y="482715"/>
                    </a:cubicBezTo>
                    <a:lnTo>
                      <a:pt x="247231" y="482715"/>
                    </a:lnTo>
                    <a:cubicBezTo>
                      <a:pt x="247231" y="482715"/>
                      <a:pt x="247231" y="482801"/>
                      <a:pt x="247231" y="482801"/>
                    </a:cubicBezTo>
                    <a:cubicBezTo>
                      <a:pt x="246802" y="484514"/>
                      <a:pt x="246459" y="487340"/>
                      <a:pt x="246459" y="489396"/>
                    </a:cubicBezTo>
                    <a:cubicBezTo>
                      <a:pt x="246459" y="490338"/>
                      <a:pt x="246459" y="491023"/>
                      <a:pt x="246717" y="491623"/>
                    </a:cubicBezTo>
                    <a:lnTo>
                      <a:pt x="247488" y="491366"/>
                    </a:lnTo>
                    <a:lnTo>
                      <a:pt x="246717" y="491537"/>
                    </a:lnTo>
                    <a:cubicBezTo>
                      <a:pt x="249888" y="503785"/>
                      <a:pt x="253060" y="512778"/>
                      <a:pt x="254260" y="525283"/>
                    </a:cubicBezTo>
                    <a:lnTo>
                      <a:pt x="255118" y="525283"/>
                    </a:lnTo>
                    <a:cubicBezTo>
                      <a:pt x="255118" y="525283"/>
                      <a:pt x="254775" y="524426"/>
                      <a:pt x="254775" y="524426"/>
                    </a:cubicBezTo>
                    <a:cubicBezTo>
                      <a:pt x="247231" y="528109"/>
                      <a:pt x="239173" y="530935"/>
                      <a:pt x="231972" y="535646"/>
                    </a:cubicBezTo>
                    <a:lnTo>
                      <a:pt x="231972" y="535646"/>
                    </a:lnTo>
                    <a:cubicBezTo>
                      <a:pt x="231972" y="535646"/>
                      <a:pt x="231972" y="535731"/>
                      <a:pt x="231972" y="535731"/>
                    </a:cubicBezTo>
                    <a:cubicBezTo>
                      <a:pt x="225371" y="542155"/>
                      <a:pt x="219970" y="549692"/>
                      <a:pt x="213198" y="555688"/>
                    </a:cubicBezTo>
                    <a:lnTo>
                      <a:pt x="213798" y="556287"/>
                    </a:lnTo>
                    <a:lnTo>
                      <a:pt x="213284" y="555602"/>
                    </a:lnTo>
                    <a:cubicBezTo>
                      <a:pt x="207026" y="560313"/>
                      <a:pt x="198796" y="562369"/>
                      <a:pt x="192367" y="567764"/>
                    </a:cubicBezTo>
                    <a:lnTo>
                      <a:pt x="192195" y="567764"/>
                    </a:lnTo>
                    <a:cubicBezTo>
                      <a:pt x="192195" y="567764"/>
                      <a:pt x="192195" y="568021"/>
                      <a:pt x="192195" y="568021"/>
                    </a:cubicBezTo>
                    <a:cubicBezTo>
                      <a:pt x="189881" y="573160"/>
                      <a:pt x="191424" y="579155"/>
                      <a:pt x="188766" y="583010"/>
                    </a:cubicBezTo>
                    <a:lnTo>
                      <a:pt x="189452" y="583438"/>
                    </a:lnTo>
                    <a:lnTo>
                      <a:pt x="189024" y="582752"/>
                    </a:lnTo>
                    <a:cubicBezTo>
                      <a:pt x="180794" y="587977"/>
                      <a:pt x="171879" y="592346"/>
                      <a:pt x="162963" y="596457"/>
                    </a:cubicBezTo>
                    <a:lnTo>
                      <a:pt x="163306" y="597227"/>
                    </a:lnTo>
                    <a:lnTo>
                      <a:pt x="164078" y="596885"/>
                    </a:lnTo>
                    <a:cubicBezTo>
                      <a:pt x="161935" y="591917"/>
                      <a:pt x="159534" y="587035"/>
                      <a:pt x="156534" y="582496"/>
                    </a:cubicBezTo>
                    <a:lnTo>
                      <a:pt x="156277" y="582068"/>
                    </a:lnTo>
                    <a:lnTo>
                      <a:pt x="155762" y="582068"/>
                    </a:lnTo>
                    <a:cubicBezTo>
                      <a:pt x="150190" y="583010"/>
                      <a:pt x="144790" y="586007"/>
                      <a:pt x="139646" y="586007"/>
                    </a:cubicBezTo>
                    <a:cubicBezTo>
                      <a:pt x="138017" y="586007"/>
                      <a:pt x="136474" y="585750"/>
                      <a:pt x="134845" y="585065"/>
                    </a:cubicBezTo>
                    <a:lnTo>
                      <a:pt x="134845" y="585065"/>
                    </a:lnTo>
                    <a:cubicBezTo>
                      <a:pt x="134845" y="585065"/>
                      <a:pt x="134845" y="585065"/>
                      <a:pt x="134845" y="585065"/>
                    </a:cubicBezTo>
                    <a:cubicBezTo>
                      <a:pt x="129959" y="583523"/>
                      <a:pt x="125073" y="582496"/>
                      <a:pt x="120272" y="581126"/>
                    </a:cubicBezTo>
                    <a:lnTo>
                      <a:pt x="120015" y="581896"/>
                    </a:lnTo>
                    <a:lnTo>
                      <a:pt x="120786" y="581725"/>
                    </a:lnTo>
                    <a:cubicBezTo>
                      <a:pt x="118643" y="573246"/>
                      <a:pt x="117015" y="564595"/>
                      <a:pt x="115214" y="555945"/>
                    </a:cubicBezTo>
                    <a:lnTo>
                      <a:pt x="114357" y="556116"/>
                    </a:lnTo>
                    <a:lnTo>
                      <a:pt x="115214" y="555945"/>
                    </a:lnTo>
                    <a:cubicBezTo>
                      <a:pt x="114614" y="552005"/>
                      <a:pt x="111957" y="549606"/>
                      <a:pt x="109042" y="547722"/>
                    </a:cubicBezTo>
                    <a:cubicBezTo>
                      <a:pt x="106127" y="545838"/>
                      <a:pt x="102870" y="544468"/>
                      <a:pt x="100555" y="542498"/>
                    </a:cubicBezTo>
                    <a:lnTo>
                      <a:pt x="100041" y="543098"/>
                    </a:lnTo>
                    <a:lnTo>
                      <a:pt x="100641" y="543697"/>
                    </a:lnTo>
                    <a:cubicBezTo>
                      <a:pt x="103641" y="540956"/>
                      <a:pt x="107070" y="538472"/>
                      <a:pt x="110071" y="535389"/>
                    </a:cubicBezTo>
                    <a:lnTo>
                      <a:pt x="109471" y="534789"/>
                    </a:lnTo>
                    <a:lnTo>
                      <a:pt x="109985" y="535389"/>
                    </a:lnTo>
                    <a:cubicBezTo>
                      <a:pt x="111100" y="534447"/>
                      <a:pt x="111614" y="533162"/>
                      <a:pt x="111614" y="531792"/>
                    </a:cubicBezTo>
                    <a:cubicBezTo>
                      <a:pt x="111614" y="530250"/>
                      <a:pt x="110842" y="528708"/>
                      <a:pt x="109385" y="527852"/>
                    </a:cubicBezTo>
                    <a:lnTo>
                      <a:pt x="108956" y="528623"/>
                    </a:lnTo>
                    <a:lnTo>
                      <a:pt x="109471" y="527938"/>
                    </a:lnTo>
                    <a:cubicBezTo>
                      <a:pt x="99612" y="519887"/>
                      <a:pt x="88468" y="513635"/>
                      <a:pt x="78953" y="505498"/>
                    </a:cubicBezTo>
                    <a:lnTo>
                      <a:pt x="78438" y="506097"/>
                    </a:lnTo>
                    <a:lnTo>
                      <a:pt x="79124" y="505584"/>
                    </a:lnTo>
                    <a:lnTo>
                      <a:pt x="75781" y="501215"/>
                    </a:lnTo>
                    <a:lnTo>
                      <a:pt x="75095" y="501729"/>
                    </a:lnTo>
                    <a:lnTo>
                      <a:pt x="75867" y="501386"/>
                    </a:lnTo>
                    <a:cubicBezTo>
                      <a:pt x="72695" y="493593"/>
                      <a:pt x="69351" y="485884"/>
                      <a:pt x="67894" y="477748"/>
                    </a:cubicBezTo>
                    <a:lnTo>
                      <a:pt x="67037" y="477919"/>
                    </a:lnTo>
                    <a:lnTo>
                      <a:pt x="67380" y="478690"/>
                    </a:lnTo>
                    <a:cubicBezTo>
                      <a:pt x="75095" y="474921"/>
                      <a:pt x="83496" y="472095"/>
                      <a:pt x="90868" y="467298"/>
                    </a:cubicBezTo>
                    <a:lnTo>
                      <a:pt x="91126" y="467127"/>
                    </a:lnTo>
                    <a:lnTo>
                      <a:pt x="91983" y="464387"/>
                    </a:lnTo>
                    <a:lnTo>
                      <a:pt x="91983" y="464215"/>
                    </a:lnTo>
                    <a:cubicBezTo>
                      <a:pt x="91983" y="464215"/>
                      <a:pt x="91983" y="464044"/>
                      <a:pt x="91983" y="464044"/>
                    </a:cubicBezTo>
                    <a:cubicBezTo>
                      <a:pt x="90183" y="453937"/>
                      <a:pt x="84525" y="445116"/>
                      <a:pt x="82639" y="435523"/>
                    </a:cubicBezTo>
                    <a:lnTo>
                      <a:pt x="81782" y="435694"/>
                    </a:lnTo>
                    <a:lnTo>
                      <a:pt x="82553" y="436037"/>
                    </a:lnTo>
                    <a:cubicBezTo>
                      <a:pt x="88382" y="424217"/>
                      <a:pt x="94469" y="412398"/>
                      <a:pt x="101327" y="401092"/>
                    </a:cubicBezTo>
                    <a:lnTo>
                      <a:pt x="100641" y="400664"/>
                    </a:lnTo>
                    <a:lnTo>
                      <a:pt x="100641" y="401520"/>
                    </a:lnTo>
                    <a:cubicBezTo>
                      <a:pt x="100641" y="401520"/>
                      <a:pt x="105785" y="401520"/>
                      <a:pt x="105785" y="401520"/>
                    </a:cubicBezTo>
                    <a:lnTo>
                      <a:pt x="106813" y="401520"/>
                    </a:lnTo>
                    <a:cubicBezTo>
                      <a:pt x="106813" y="401520"/>
                      <a:pt x="106642" y="400493"/>
                      <a:pt x="106642" y="400493"/>
                    </a:cubicBezTo>
                    <a:cubicBezTo>
                      <a:pt x="104584" y="389615"/>
                      <a:pt x="95155" y="382164"/>
                      <a:pt x="92840" y="372229"/>
                    </a:cubicBezTo>
                    <a:lnTo>
                      <a:pt x="91983" y="372400"/>
                    </a:lnTo>
                    <a:lnTo>
                      <a:pt x="92840" y="372400"/>
                    </a:lnTo>
                    <a:cubicBezTo>
                      <a:pt x="92754" y="369830"/>
                      <a:pt x="92669" y="367347"/>
                      <a:pt x="92669" y="364777"/>
                    </a:cubicBezTo>
                    <a:cubicBezTo>
                      <a:pt x="92669" y="356298"/>
                      <a:pt x="93183" y="347819"/>
                      <a:pt x="93697" y="339339"/>
                    </a:cubicBezTo>
                    <a:lnTo>
                      <a:pt x="92840" y="339339"/>
                    </a:lnTo>
                    <a:cubicBezTo>
                      <a:pt x="92840" y="339339"/>
                      <a:pt x="93269" y="340025"/>
                      <a:pt x="93269" y="340025"/>
                    </a:cubicBezTo>
                    <a:cubicBezTo>
                      <a:pt x="100641" y="335999"/>
                      <a:pt x="108356" y="332402"/>
                      <a:pt x="115900" y="328462"/>
                    </a:cubicBezTo>
                    <a:cubicBezTo>
                      <a:pt x="117958" y="327349"/>
                      <a:pt x="120701" y="325464"/>
                      <a:pt x="120701" y="322467"/>
                    </a:cubicBezTo>
                    <a:lnTo>
                      <a:pt x="120358" y="320668"/>
                    </a:lnTo>
                    <a:lnTo>
                      <a:pt x="119586" y="321011"/>
                    </a:lnTo>
                    <a:lnTo>
                      <a:pt x="120358" y="320754"/>
                    </a:lnTo>
                    <a:cubicBezTo>
                      <a:pt x="118043" y="313474"/>
                      <a:pt x="113586" y="307221"/>
                      <a:pt x="112214" y="300027"/>
                    </a:cubicBezTo>
                    <a:lnTo>
                      <a:pt x="111443" y="300198"/>
                    </a:lnTo>
                    <a:lnTo>
                      <a:pt x="111871" y="300883"/>
                    </a:lnTo>
                    <a:cubicBezTo>
                      <a:pt x="117186" y="297714"/>
                      <a:pt x="122844" y="295059"/>
                      <a:pt x="128073" y="291376"/>
                    </a:cubicBezTo>
                    <a:lnTo>
                      <a:pt x="127559" y="290691"/>
                    </a:lnTo>
                    <a:lnTo>
                      <a:pt x="127987" y="291376"/>
                    </a:lnTo>
                    <a:cubicBezTo>
                      <a:pt x="129273" y="290605"/>
                      <a:pt x="129788" y="289235"/>
                      <a:pt x="129788" y="287950"/>
                    </a:cubicBezTo>
                    <a:cubicBezTo>
                      <a:pt x="129788" y="286580"/>
                      <a:pt x="129273" y="285210"/>
                      <a:pt x="128759" y="284182"/>
                    </a:cubicBezTo>
                    <a:cubicBezTo>
                      <a:pt x="126187" y="278786"/>
                      <a:pt x="123101" y="273819"/>
                      <a:pt x="120786" y="268423"/>
                    </a:cubicBezTo>
                    <a:lnTo>
                      <a:pt x="120786" y="268423"/>
                    </a:lnTo>
                    <a:cubicBezTo>
                      <a:pt x="120786" y="268423"/>
                      <a:pt x="118729" y="263797"/>
                      <a:pt x="118729" y="263797"/>
                    </a:cubicBezTo>
                    <a:lnTo>
                      <a:pt x="118472" y="263198"/>
                    </a:lnTo>
                    <a:lnTo>
                      <a:pt x="117872" y="263198"/>
                    </a:lnTo>
                    <a:cubicBezTo>
                      <a:pt x="111100" y="264397"/>
                      <a:pt x="106642" y="269707"/>
                      <a:pt x="101927" y="273219"/>
                    </a:cubicBezTo>
                    <a:lnTo>
                      <a:pt x="102441" y="273904"/>
                    </a:lnTo>
                    <a:lnTo>
                      <a:pt x="103041" y="273390"/>
                    </a:lnTo>
                    <a:cubicBezTo>
                      <a:pt x="99784" y="269536"/>
                      <a:pt x="97984" y="264568"/>
                      <a:pt x="94555" y="260457"/>
                    </a:cubicBezTo>
                    <a:lnTo>
                      <a:pt x="94383" y="260286"/>
                    </a:lnTo>
                    <a:lnTo>
                      <a:pt x="94126" y="260286"/>
                    </a:lnTo>
                    <a:cubicBezTo>
                      <a:pt x="92497" y="259686"/>
                      <a:pt x="90868" y="259344"/>
                      <a:pt x="89154" y="259087"/>
                    </a:cubicBezTo>
                    <a:lnTo>
                      <a:pt x="88640" y="259087"/>
                    </a:lnTo>
                    <a:cubicBezTo>
                      <a:pt x="88640" y="259087"/>
                      <a:pt x="88297" y="259429"/>
                      <a:pt x="88297" y="259429"/>
                    </a:cubicBezTo>
                    <a:cubicBezTo>
                      <a:pt x="81610" y="268594"/>
                      <a:pt x="76038" y="278529"/>
                      <a:pt x="68751" y="287008"/>
                    </a:cubicBezTo>
                    <a:lnTo>
                      <a:pt x="69351" y="287522"/>
                    </a:lnTo>
                    <a:lnTo>
                      <a:pt x="69351" y="286666"/>
                    </a:lnTo>
                    <a:cubicBezTo>
                      <a:pt x="69351" y="286666"/>
                      <a:pt x="68923" y="286666"/>
                      <a:pt x="68923" y="286666"/>
                    </a:cubicBezTo>
                    <a:cubicBezTo>
                      <a:pt x="65665" y="286837"/>
                      <a:pt x="63094" y="281698"/>
                      <a:pt x="61293" y="278358"/>
                    </a:cubicBezTo>
                    <a:lnTo>
                      <a:pt x="60522" y="278786"/>
                    </a:lnTo>
                    <a:lnTo>
                      <a:pt x="61379" y="278786"/>
                    </a:lnTo>
                    <a:cubicBezTo>
                      <a:pt x="62065" y="271763"/>
                      <a:pt x="66180" y="265254"/>
                      <a:pt x="67380" y="257717"/>
                    </a:cubicBezTo>
                    <a:lnTo>
                      <a:pt x="67380" y="257717"/>
                    </a:lnTo>
                    <a:cubicBezTo>
                      <a:pt x="67380" y="257717"/>
                      <a:pt x="67380" y="257545"/>
                      <a:pt x="67380" y="257545"/>
                    </a:cubicBezTo>
                    <a:cubicBezTo>
                      <a:pt x="67208" y="254890"/>
                      <a:pt x="65494" y="253091"/>
                      <a:pt x="62836" y="252835"/>
                    </a:cubicBezTo>
                    <a:lnTo>
                      <a:pt x="62665" y="252835"/>
                    </a:lnTo>
                    <a:cubicBezTo>
                      <a:pt x="62665" y="252835"/>
                      <a:pt x="62493" y="252835"/>
                      <a:pt x="62493" y="252835"/>
                    </a:cubicBezTo>
                    <a:cubicBezTo>
                      <a:pt x="56750" y="254890"/>
                      <a:pt x="51864" y="258401"/>
                      <a:pt x="46549" y="260886"/>
                    </a:cubicBezTo>
                    <a:lnTo>
                      <a:pt x="46892" y="261656"/>
                    </a:lnTo>
                    <a:lnTo>
                      <a:pt x="47577" y="261228"/>
                    </a:lnTo>
                    <a:cubicBezTo>
                      <a:pt x="43120" y="254719"/>
                      <a:pt x="39776" y="247439"/>
                      <a:pt x="35833" y="240415"/>
                    </a:cubicBezTo>
                    <a:lnTo>
                      <a:pt x="35147" y="240844"/>
                    </a:lnTo>
                    <a:lnTo>
                      <a:pt x="35833" y="240415"/>
                    </a:lnTo>
                    <a:cubicBezTo>
                      <a:pt x="25203" y="220973"/>
                      <a:pt x="14659" y="201446"/>
                      <a:pt x="3943" y="182003"/>
                    </a:cubicBezTo>
                    <a:lnTo>
                      <a:pt x="3172" y="182431"/>
                    </a:lnTo>
                    <a:lnTo>
                      <a:pt x="3943" y="182089"/>
                    </a:lnTo>
                    <a:cubicBezTo>
                      <a:pt x="3086" y="180204"/>
                      <a:pt x="1886" y="178406"/>
                      <a:pt x="1886" y="176864"/>
                    </a:cubicBezTo>
                    <a:lnTo>
                      <a:pt x="2143" y="175579"/>
                    </a:lnTo>
                    <a:lnTo>
                      <a:pt x="2143" y="175579"/>
                    </a:lnTo>
                    <a:cubicBezTo>
                      <a:pt x="2143" y="175579"/>
                      <a:pt x="2143" y="175494"/>
                      <a:pt x="2143" y="175494"/>
                    </a:cubicBezTo>
                    <a:cubicBezTo>
                      <a:pt x="5486" y="164360"/>
                      <a:pt x="9001" y="153311"/>
                      <a:pt x="12344" y="142177"/>
                    </a:cubicBezTo>
                    <a:lnTo>
                      <a:pt x="12344" y="142177"/>
                    </a:lnTo>
                    <a:cubicBezTo>
                      <a:pt x="12344" y="142177"/>
                      <a:pt x="12344" y="142177"/>
                      <a:pt x="12344" y="142177"/>
                    </a:cubicBezTo>
                    <a:cubicBezTo>
                      <a:pt x="14916" y="131813"/>
                      <a:pt x="22803" y="123848"/>
                      <a:pt x="28889" y="114940"/>
                    </a:cubicBezTo>
                    <a:lnTo>
                      <a:pt x="28203" y="114512"/>
                    </a:lnTo>
                    <a:lnTo>
                      <a:pt x="28804" y="115026"/>
                    </a:lnTo>
                    <a:cubicBezTo>
                      <a:pt x="35833" y="106889"/>
                      <a:pt x="38062" y="96440"/>
                      <a:pt x="41748" y="87104"/>
                    </a:cubicBezTo>
                    <a:lnTo>
                      <a:pt x="40977" y="86762"/>
                    </a:lnTo>
                    <a:lnTo>
                      <a:pt x="41748" y="87104"/>
                    </a:lnTo>
                    <a:cubicBezTo>
                      <a:pt x="43634" y="82565"/>
                      <a:pt x="44234" y="77084"/>
                      <a:pt x="48606" y="75285"/>
                    </a:cubicBezTo>
                    <a:lnTo>
                      <a:pt x="48606" y="75285"/>
                    </a:lnTo>
                    <a:cubicBezTo>
                      <a:pt x="48606" y="75285"/>
                      <a:pt x="48606" y="75285"/>
                      <a:pt x="48606" y="75285"/>
                    </a:cubicBezTo>
                    <a:cubicBezTo>
                      <a:pt x="58464" y="70318"/>
                      <a:pt x="68237" y="65436"/>
                      <a:pt x="78181" y="60554"/>
                    </a:cubicBezTo>
                    <a:lnTo>
                      <a:pt x="78181" y="60554"/>
                    </a:lnTo>
                    <a:cubicBezTo>
                      <a:pt x="78181" y="60554"/>
                      <a:pt x="78181" y="60554"/>
                      <a:pt x="78181" y="60554"/>
                    </a:cubicBezTo>
                    <a:cubicBezTo>
                      <a:pt x="81267" y="58755"/>
                      <a:pt x="85639" y="59269"/>
                      <a:pt x="89325" y="57127"/>
                    </a:cubicBezTo>
                    <a:lnTo>
                      <a:pt x="89325" y="57127"/>
                    </a:lnTo>
                    <a:cubicBezTo>
                      <a:pt x="89325" y="57127"/>
                      <a:pt x="89325" y="57042"/>
                      <a:pt x="89325" y="57042"/>
                    </a:cubicBezTo>
                    <a:cubicBezTo>
                      <a:pt x="108871" y="38628"/>
                      <a:pt x="128330" y="20042"/>
                      <a:pt x="147876" y="1627"/>
                    </a:cubicBezTo>
                    <a:lnTo>
                      <a:pt x="147275" y="1028"/>
                    </a:lnTo>
                    <a:lnTo>
                      <a:pt x="146675" y="1627"/>
                    </a:lnTo>
                    <a:cubicBezTo>
                      <a:pt x="156277" y="11734"/>
                      <a:pt x="164763" y="22868"/>
                      <a:pt x="173850" y="33574"/>
                    </a:cubicBezTo>
                    <a:lnTo>
                      <a:pt x="174536" y="33060"/>
                    </a:lnTo>
                    <a:lnTo>
                      <a:pt x="173764" y="32632"/>
                    </a:lnTo>
                    <a:cubicBezTo>
                      <a:pt x="169993" y="39227"/>
                      <a:pt x="165449" y="45394"/>
                      <a:pt x="161592" y="52074"/>
                    </a:cubicBezTo>
                    <a:lnTo>
                      <a:pt x="162277" y="52503"/>
                    </a:lnTo>
                    <a:lnTo>
                      <a:pt x="161592" y="52074"/>
                    </a:lnTo>
                    <a:cubicBezTo>
                      <a:pt x="160734" y="53359"/>
                      <a:pt x="160477" y="54730"/>
                      <a:pt x="160477" y="56100"/>
                    </a:cubicBezTo>
                    <a:cubicBezTo>
                      <a:pt x="160477" y="59954"/>
                      <a:pt x="162792" y="63551"/>
                      <a:pt x="162792" y="66806"/>
                    </a:cubicBezTo>
                    <a:lnTo>
                      <a:pt x="163649" y="66806"/>
                    </a:lnTo>
                    <a:cubicBezTo>
                      <a:pt x="163649" y="66806"/>
                      <a:pt x="162878" y="66463"/>
                      <a:pt x="162878" y="66463"/>
                    </a:cubicBezTo>
                    <a:cubicBezTo>
                      <a:pt x="161077" y="70574"/>
                      <a:pt x="157562" y="73915"/>
                      <a:pt x="155762" y="78540"/>
                    </a:cubicBezTo>
                    <a:lnTo>
                      <a:pt x="155762" y="78711"/>
                    </a:lnTo>
                    <a:cubicBezTo>
                      <a:pt x="155762" y="78711"/>
                      <a:pt x="155762" y="78882"/>
                      <a:pt x="155762" y="78882"/>
                    </a:cubicBezTo>
                    <a:cubicBezTo>
                      <a:pt x="155934" y="81623"/>
                      <a:pt x="157391" y="83765"/>
                      <a:pt x="158420" y="85906"/>
                    </a:cubicBezTo>
                    <a:lnTo>
                      <a:pt x="158420" y="85906"/>
                    </a:lnTo>
                    <a:cubicBezTo>
                      <a:pt x="158420" y="85906"/>
                      <a:pt x="158420" y="85906"/>
                      <a:pt x="158420" y="85906"/>
                    </a:cubicBezTo>
                    <a:cubicBezTo>
                      <a:pt x="162020" y="92244"/>
                      <a:pt x="165363" y="98924"/>
                      <a:pt x="169650" y="105005"/>
                    </a:cubicBezTo>
                    <a:lnTo>
                      <a:pt x="170078" y="105605"/>
                    </a:lnTo>
                    <a:lnTo>
                      <a:pt x="170678" y="105262"/>
                    </a:lnTo>
                    <a:cubicBezTo>
                      <a:pt x="178565" y="101322"/>
                      <a:pt x="184823" y="95241"/>
                      <a:pt x="192024" y="90873"/>
                    </a:cubicBezTo>
                    <a:lnTo>
                      <a:pt x="191595" y="90188"/>
                    </a:lnTo>
                    <a:lnTo>
                      <a:pt x="190995" y="90702"/>
                    </a:lnTo>
                    <a:cubicBezTo>
                      <a:pt x="195796" y="96612"/>
                      <a:pt x="199996" y="103121"/>
                      <a:pt x="204368" y="109459"/>
                    </a:cubicBezTo>
                    <a:lnTo>
                      <a:pt x="205054" y="109030"/>
                    </a:lnTo>
                    <a:lnTo>
                      <a:pt x="204283" y="108688"/>
                    </a:lnTo>
                    <a:cubicBezTo>
                      <a:pt x="201197" y="115711"/>
                      <a:pt x="195882" y="122221"/>
                      <a:pt x="194424" y="130186"/>
                    </a:cubicBezTo>
                    <a:lnTo>
                      <a:pt x="194424" y="130443"/>
                    </a:lnTo>
                    <a:cubicBezTo>
                      <a:pt x="194424" y="130443"/>
                      <a:pt x="194424" y="130700"/>
                      <a:pt x="194424" y="130700"/>
                    </a:cubicBezTo>
                    <a:cubicBezTo>
                      <a:pt x="196739" y="135582"/>
                      <a:pt x="201368" y="138579"/>
                      <a:pt x="204454" y="142348"/>
                    </a:cubicBezTo>
                    <a:lnTo>
                      <a:pt x="205054" y="141834"/>
                    </a:lnTo>
                    <a:lnTo>
                      <a:pt x="204283" y="141577"/>
                    </a:lnTo>
                    <a:cubicBezTo>
                      <a:pt x="203340" y="144318"/>
                      <a:pt x="200168" y="147144"/>
                      <a:pt x="200168" y="150827"/>
                    </a:cubicBezTo>
                    <a:lnTo>
                      <a:pt x="200339" y="152112"/>
                    </a:lnTo>
                    <a:lnTo>
                      <a:pt x="200339" y="152283"/>
                    </a:lnTo>
                    <a:cubicBezTo>
                      <a:pt x="200339" y="152283"/>
                      <a:pt x="200425" y="152369"/>
                      <a:pt x="200425" y="152369"/>
                    </a:cubicBezTo>
                    <a:cubicBezTo>
                      <a:pt x="206597" y="161790"/>
                      <a:pt x="215684" y="168642"/>
                      <a:pt x="222114" y="177378"/>
                    </a:cubicBezTo>
                    <a:lnTo>
                      <a:pt x="222799" y="176864"/>
                    </a:lnTo>
                    <a:lnTo>
                      <a:pt x="222028" y="177293"/>
                    </a:lnTo>
                    <a:cubicBezTo>
                      <a:pt x="224342" y="181233"/>
                      <a:pt x="223571" y="186371"/>
                      <a:pt x="223914" y="191253"/>
                    </a:cubicBezTo>
                    <a:lnTo>
                      <a:pt x="224771" y="191253"/>
                    </a:lnTo>
                    <a:cubicBezTo>
                      <a:pt x="224771" y="191253"/>
                      <a:pt x="224599" y="190397"/>
                      <a:pt x="224599" y="190397"/>
                    </a:cubicBezTo>
                    <a:cubicBezTo>
                      <a:pt x="220656" y="191253"/>
                      <a:pt x="216370" y="191767"/>
                      <a:pt x="212427" y="193480"/>
                    </a:cubicBezTo>
                    <a:lnTo>
                      <a:pt x="212341" y="193480"/>
                    </a:lnTo>
                    <a:cubicBezTo>
                      <a:pt x="212341" y="193480"/>
                      <a:pt x="212255" y="193566"/>
                      <a:pt x="212255" y="193566"/>
                    </a:cubicBezTo>
                    <a:cubicBezTo>
                      <a:pt x="208397" y="196649"/>
                      <a:pt x="206769" y="201446"/>
                      <a:pt x="204368" y="205128"/>
                    </a:cubicBezTo>
                    <a:lnTo>
                      <a:pt x="204368" y="205128"/>
                    </a:lnTo>
                    <a:cubicBezTo>
                      <a:pt x="204368" y="205128"/>
                      <a:pt x="204368" y="205128"/>
                      <a:pt x="204368" y="205128"/>
                    </a:cubicBezTo>
                    <a:cubicBezTo>
                      <a:pt x="202140" y="209496"/>
                      <a:pt x="198539" y="213693"/>
                      <a:pt x="197510" y="219089"/>
                    </a:cubicBezTo>
                    <a:lnTo>
                      <a:pt x="197510" y="219089"/>
                    </a:lnTo>
                    <a:lnTo>
                      <a:pt x="197510" y="220117"/>
                    </a:lnTo>
                    <a:cubicBezTo>
                      <a:pt x="197510" y="229196"/>
                      <a:pt x="198882" y="238189"/>
                      <a:pt x="199225" y="247096"/>
                    </a:cubicBezTo>
                    <a:lnTo>
                      <a:pt x="200082" y="247096"/>
                    </a:lnTo>
                    <a:cubicBezTo>
                      <a:pt x="200082" y="247096"/>
                      <a:pt x="199825" y="246240"/>
                      <a:pt x="199825" y="246240"/>
                    </a:cubicBezTo>
                    <a:cubicBezTo>
                      <a:pt x="193653" y="248124"/>
                      <a:pt x="187395" y="249408"/>
                      <a:pt x="182766" y="250864"/>
                    </a:cubicBezTo>
                    <a:lnTo>
                      <a:pt x="182766" y="250864"/>
                    </a:lnTo>
                    <a:cubicBezTo>
                      <a:pt x="182766" y="250864"/>
                      <a:pt x="183023" y="251635"/>
                      <a:pt x="183023" y="251635"/>
                    </a:cubicBezTo>
                    <a:lnTo>
                      <a:pt x="183280" y="252406"/>
                    </a:lnTo>
                    <a:cubicBezTo>
                      <a:pt x="187823" y="250950"/>
                      <a:pt x="194167" y="249666"/>
                      <a:pt x="200339" y="247781"/>
                    </a:cubicBezTo>
                    <a:lnTo>
                      <a:pt x="200939" y="247610"/>
                    </a:lnTo>
                    <a:lnTo>
                      <a:pt x="200939" y="246925"/>
                    </a:lnTo>
                    <a:cubicBezTo>
                      <a:pt x="200596" y="237846"/>
                      <a:pt x="199225" y="228938"/>
                      <a:pt x="199225" y="220031"/>
                    </a:cubicBezTo>
                    <a:lnTo>
                      <a:pt x="199225" y="219175"/>
                    </a:lnTo>
                    <a:lnTo>
                      <a:pt x="198368" y="219175"/>
                    </a:lnTo>
                    <a:cubicBezTo>
                      <a:pt x="198368" y="219175"/>
                      <a:pt x="199225" y="219346"/>
                      <a:pt x="199225" y="219346"/>
                    </a:cubicBezTo>
                    <a:cubicBezTo>
                      <a:pt x="200082" y="214549"/>
                      <a:pt x="203425" y="210524"/>
                      <a:pt x="205911" y="205899"/>
                    </a:cubicBezTo>
                    <a:lnTo>
                      <a:pt x="205140" y="205556"/>
                    </a:lnTo>
                    <a:lnTo>
                      <a:pt x="205826" y="205985"/>
                    </a:lnTo>
                    <a:cubicBezTo>
                      <a:pt x="208397" y="202045"/>
                      <a:pt x="210026" y="197505"/>
                      <a:pt x="213369" y="194850"/>
                    </a:cubicBezTo>
                    <a:lnTo>
                      <a:pt x="212855" y="194165"/>
                    </a:lnTo>
                    <a:lnTo>
                      <a:pt x="213198" y="194936"/>
                    </a:lnTo>
                    <a:cubicBezTo>
                      <a:pt x="216799" y="193309"/>
                      <a:pt x="220913" y="192795"/>
                      <a:pt x="225028" y="191939"/>
                    </a:cubicBezTo>
                    <a:lnTo>
                      <a:pt x="225714" y="191767"/>
                    </a:lnTo>
                    <a:lnTo>
                      <a:pt x="225714" y="190996"/>
                    </a:lnTo>
                    <a:cubicBezTo>
                      <a:pt x="225285" y="186371"/>
                      <a:pt x="226143" y="180975"/>
                      <a:pt x="223571" y="176351"/>
                    </a:cubicBezTo>
                    <a:lnTo>
                      <a:pt x="223571" y="176351"/>
                    </a:lnTo>
                    <a:cubicBezTo>
                      <a:pt x="223571" y="176351"/>
                      <a:pt x="223571" y="176265"/>
                      <a:pt x="223571" y="176265"/>
                    </a:cubicBezTo>
                    <a:cubicBezTo>
                      <a:pt x="216884" y="167272"/>
                      <a:pt x="207797" y="160420"/>
                      <a:pt x="201882" y="151341"/>
                    </a:cubicBezTo>
                    <a:lnTo>
                      <a:pt x="201197" y="151769"/>
                    </a:lnTo>
                    <a:lnTo>
                      <a:pt x="202054" y="151598"/>
                    </a:lnTo>
                    <a:lnTo>
                      <a:pt x="202054" y="150742"/>
                    </a:lnTo>
                    <a:cubicBezTo>
                      <a:pt x="201882" y="148086"/>
                      <a:pt x="204711" y="145260"/>
                      <a:pt x="205997" y="142005"/>
                    </a:cubicBezTo>
                    <a:lnTo>
                      <a:pt x="206169" y="141577"/>
                    </a:lnTo>
                    <a:lnTo>
                      <a:pt x="205826" y="141234"/>
                    </a:lnTo>
                    <a:cubicBezTo>
                      <a:pt x="202482" y="137295"/>
                      <a:pt x="198025" y="134297"/>
                      <a:pt x="196053" y="130014"/>
                    </a:cubicBezTo>
                    <a:lnTo>
                      <a:pt x="195282" y="130357"/>
                    </a:lnTo>
                    <a:lnTo>
                      <a:pt x="196139" y="130528"/>
                    </a:lnTo>
                    <a:cubicBezTo>
                      <a:pt x="197510" y="123077"/>
                      <a:pt x="202654" y="116653"/>
                      <a:pt x="205911" y="109373"/>
                    </a:cubicBezTo>
                    <a:lnTo>
                      <a:pt x="206083" y="108945"/>
                    </a:lnTo>
                    <a:lnTo>
                      <a:pt x="205826" y="108517"/>
                    </a:lnTo>
                    <a:cubicBezTo>
                      <a:pt x="201454" y="102264"/>
                      <a:pt x="197253" y="95669"/>
                      <a:pt x="192367" y="89674"/>
                    </a:cubicBezTo>
                    <a:lnTo>
                      <a:pt x="191938" y="89075"/>
                    </a:lnTo>
                    <a:lnTo>
                      <a:pt x="191338" y="89417"/>
                    </a:lnTo>
                    <a:cubicBezTo>
                      <a:pt x="183880" y="93957"/>
                      <a:pt x="177708" y="100037"/>
                      <a:pt x="170164" y="103806"/>
                    </a:cubicBezTo>
                    <a:lnTo>
                      <a:pt x="170507" y="104577"/>
                    </a:lnTo>
                    <a:lnTo>
                      <a:pt x="171193" y="104063"/>
                    </a:lnTo>
                    <a:cubicBezTo>
                      <a:pt x="166992" y="98153"/>
                      <a:pt x="163649" y="91558"/>
                      <a:pt x="160049" y="85135"/>
                    </a:cubicBezTo>
                    <a:lnTo>
                      <a:pt x="159277" y="85563"/>
                    </a:lnTo>
                    <a:lnTo>
                      <a:pt x="160049" y="85220"/>
                    </a:lnTo>
                    <a:cubicBezTo>
                      <a:pt x="158934" y="82993"/>
                      <a:pt x="157648" y="81024"/>
                      <a:pt x="157562" y="78882"/>
                    </a:cubicBezTo>
                    <a:lnTo>
                      <a:pt x="156705" y="78882"/>
                    </a:lnTo>
                    <a:cubicBezTo>
                      <a:pt x="156705" y="78882"/>
                      <a:pt x="157477" y="79225"/>
                      <a:pt x="157477" y="79225"/>
                    </a:cubicBezTo>
                    <a:cubicBezTo>
                      <a:pt x="159020" y="75114"/>
                      <a:pt x="162535" y="71688"/>
                      <a:pt x="164592" y="67234"/>
                    </a:cubicBezTo>
                    <a:lnTo>
                      <a:pt x="164592" y="67063"/>
                    </a:lnTo>
                    <a:cubicBezTo>
                      <a:pt x="164592" y="67063"/>
                      <a:pt x="164592" y="66891"/>
                      <a:pt x="164592" y="66891"/>
                    </a:cubicBezTo>
                    <a:cubicBezTo>
                      <a:pt x="164592" y="63037"/>
                      <a:pt x="162277" y="59354"/>
                      <a:pt x="162277" y="56185"/>
                    </a:cubicBezTo>
                    <a:cubicBezTo>
                      <a:pt x="162277" y="55072"/>
                      <a:pt x="162535" y="54044"/>
                      <a:pt x="163135" y="53016"/>
                    </a:cubicBezTo>
                    <a:lnTo>
                      <a:pt x="163135" y="53016"/>
                    </a:lnTo>
                    <a:cubicBezTo>
                      <a:pt x="163135" y="53016"/>
                      <a:pt x="163135" y="53016"/>
                      <a:pt x="163135" y="53016"/>
                    </a:cubicBezTo>
                    <a:cubicBezTo>
                      <a:pt x="166907" y="46421"/>
                      <a:pt x="171450" y="40255"/>
                      <a:pt x="175308" y="33574"/>
                    </a:cubicBezTo>
                    <a:lnTo>
                      <a:pt x="175565" y="33060"/>
                    </a:lnTo>
                    <a:lnTo>
                      <a:pt x="175222" y="32632"/>
                    </a:lnTo>
                    <a:cubicBezTo>
                      <a:pt x="166221" y="21926"/>
                      <a:pt x="157648" y="10792"/>
                      <a:pt x="148047" y="600"/>
                    </a:cubicBezTo>
                    <a:lnTo>
                      <a:pt x="147447" y="0"/>
                    </a:lnTo>
                    <a:lnTo>
                      <a:pt x="146847" y="600"/>
                    </a:lnTo>
                    <a:cubicBezTo>
                      <a:pt x="127302" y="19099"/>
                      <a:pt x="107842" y="37600"/>
                      <a:pt x="88297" y="56014"/>
                    </a:cubicBezTo>
                    <a:lnTo>
                      <a:pt x="88897" y="56614"/>
                    </a:lnTo>
                    <a:lnTo>
                      <a:pt x="88468" y="55929"/>
                    </a:lnTo>
                    <a:cubicBezTo>
                      <a:pt x="85468" y="57813"/>
                      <a:pt x="81096" y="57213"/>
                      <a:pt x="77324" y="59354"/>
                    </a:cubicBezTo>
                    <a:lnTo>
                      <a:pt x="77753" y="60040"/>
                    </a:lnTo>
                    <a:lnTo>
                      <a:pt x="77410" y="59269"/>
                    </a:lnTo>
                    <a:cubicBezTo>
                      <a:pt x="67551" y="64151"/>
                      <a:pt x="57693" y="69033"/>
                      <a:pt x="47835" y="74000"/>
                    </a:cubicBezTo>
                    <a:lnTo>
                      <a:pt x="48177" y="74771"/>
                    </a:lnTo>
                    <a:lnTo>
                      <a:pt x="47835" y="74000"/>
                    </a:lnTo>
                    <a:cubicBezTo>
                      <a:pt x="42434" y="76484"/>
                      <a:pt x="42005" y="82651"/>
                      <a:pt x="40119" y="86676"/>
                    </a:cubicBezTo>
                    <a:lnTo>
                      <a:pt x="40119" y="86676"/>
                    </a:lnTo>
                    <a:cubicBezTo>
                      <a:pt x="40119" y="86676"/>
                      <a:pt x="40119" y="86676"/>
                      <a:pt x="40119" y="86676"/>
                    </a:cubicBezTo>
                    <a:cubicBezTo>
                      <a:pt x="36347" y="96183"/>
                      <a:pt x="34119" y="106461"/>
                      <a:pt x="27432" y="114084"/>
                    </a:cubicBezTo>
                    <a:lnTo>
                      <a:pt x="27432" y="114084"/>
                    </a:lnTo>
                    <a:cubicBezTo>
                      <a:pt x="27432" y="114084"/>
                      <a:pt x="27432" y="114084"/>
                      <a:pt x="27432" y="114084"/>
                    </a:cubicBezTo>
                    <a:cubicBezTo>
                      <a:pt x="21517" y="122820"/>
                      <a:pt x="13373" y="130871"/>
                      <a:pt x="10630" y="141834"/>
                    </a:cubicBezTo>
                    <a:lnTo>
                      <a:pt x="11401" y="142005"/>
                    </a:lnTo>
                    <a:lnTo>
                      <a:pt x="10630" y="141748"/>
                    </a:lnTo>
                    <a:cubicBezTo>
                      <a:pt x="7287" y="152797"/>
                      <a:pt x="3686" y="163931"/>
                      <a:pt x="429" y="174980"/>
                    </a:cubicBezTo>
                    <a:lnTo>
                      <a:pt x="1200" y="175237"/>
                    </a:lnTo>
                    <a:lnTo>
                      <a:pt x="429" y="174894"/>
                    </a:lnTo>
                    <a:lnTo>
                      <a:pt x="0" y="176864"/>
                    </a:lnTo>
                    <a:cubicBezTo>
                      <a:pt x="0" y="179177"/>
                      <a:pt x="1457" y="181061"/>
                      <a:pt x="2229" y="182774"/>
                    </a:cubicBezTo>
                    <a:lnTo>
                      <a:pt x="2229" y="182774"/>
                    </a:lnTo>
                    <a:cubicBezTo>
                      <a:pt x="2229" y="182774"/>
                      <a:pt x="2229" y="182774"/>
                      <a:pt x="2229" y="182774"/>
                    </a:cubicBezTo>
                    <a:cubicBezTo>
                      <a:pt x="12944" y="202216"/>
                      <a:pt x="23489" y="221744"/>
                      <a:pt x="34119" y="241187"/>
                    </a:cubicBezTo>
                    <a:lnTo>
                      <a:pt x="34119" y="241187"/>
                    </a:lnTo>
                    <a:cubicBezTo>
                      <a:pt x="38062" y="248124"/>
                      <a:pt x="41405" y="255404"/>
                      <a:pt x="45949" y="262085"/>
                    </a:cubicBezTo>
                    <a:lnTo>
                      <a:pt x="46377" y="262684"/>
                    </a:lnTo>
                    <a:lnTo>
                      <a:pt x="47063" y="262341"/>
                    </a:lnTo>
                    <a:cubicBezTo>
                      <a:pt x="52549" y="259772"/>
                      <a:pt x="57350" y="256346"/>
                      <a:pt x="62836" y="254376"/>
                    </a:cubicBezTo>
                    <a:lnTo>
                      <a:pt x="62579" y="253605"/>
                    </a:lnTo>
                    <a:lnTo>
                      <a:pt x="62579" y="254462"/>
                    </a:lnTo>
                    <a:cubicBezTo>
                      <a:pt x="64551" y="254804"/>
                      <a:pt x="65322" y="255575"/>
                      <a:pt x="65580" y="257717"/>
                    </a:cubicBezTo>
                    <a:lnTo>
                      <a:pt x="66437" y="257717"/>
                    </a:lnTo>
                    <a:cubicBezTo>
                      <a:pt x="66437" y="257717"/>
                      <a:pt x="65580" y="257545"/>
                      <a:pt x="65580" y="257545"/>
                    </a:cubicBezTo>
                    <a:cubicBezTo>
                      <a:pt x="64465" y="264568"/>
                      <a:pt x="60350" y="271164"/>
                      <a:pt x="59493" y="278786"/>
                    </a:cubicBezTo>
                    <a:lnTo>
                      <a:pt x="59493" y="279043"/>
                    </a:lnTo>
                    <a:cubicBezTo>
                      <a:pt x="59493" y="279043"/>
                      <a:pt x="59579" y="279300"/>
                      <a:pt x="59579" y="279300"/>
                    </a:cubicBezTo>
                    <a:cubicBezTo>
                      <a:pt x="61379" y="282469"/>
                      <a:pt x="63779" y="288293"/>
                      <a:pt x="68666" y="288464"/>
                    </a:cubicBezTo>
                    <a:lnTo>
                      <a:pt x="69180" y="288464"/>
                    </a:lnTo>
                    <a:cubicBezTo>
                      <a:pt x="69180" y="288464"/>
                      <a:pt x="69523" y="288464"/>
                      <a:pt x="69523" y="288464"/>
                    </a:cubicBezTo>
                    <a:lnTo>
                      <a:pt x="69694" y="288208"/>
                    </a:lnTo>
                    <a:cubicBezTo>
                      <a:pt x="77153" y="279557"/>
                      <a:pt x="82639" y="269536"/>
                      <a:pt x="89325" y="260543"/>
                    </a:cubicBezTo>
                    <a:lnTo>
                      <a:pt x="88640" y="260029"/>
                    </a:lnTo>
                    <a:lnTo>
                      <a:pt x="88640" y="260886"/>
                    </a:lnTo>
                    <a:cubicBezTo>
                      <a:pt x="90097" y="261142"/>
                      <a:pt x="91726" y="261485"/>
                      <a:pt x="93269" y="261913"/>
                    </a:cubicBezTo>
                    <a:lnTo>
                      <a:pt x="93526" y="261142"/>
                    </a:lnTo>
                    <a:lnTo>
                      <a:pt x="92926" y="261656"/>
                    </a:lnTo>
                    <a:cubicBezTo>
                      <a:pt x="96183" y="265425"/>
                      <a:pt x="97984" y="270478"/>
                      <a:pt x="101413" y="274589"/>
                    </a:cubicBezTo>
                    <a:lnTo>
                      <a:pt x="101927" y="275189"/>
                    </a:lnTo>
                    <a:lnTo>
                      <a:pt x="102527" y="274675"/>
                    </a:lnTo>
                    <a:cubicBezTo>
                      <a:pt x="107499" y="270906"/>
                      <a:pt x="111785" y="265939"/>
                      <a:pt x="117700" y="264997"/>
                    </a:cubicBezTo>
                    <a:lnTo>
                      <a:pt x="117700" y="264140"/>
                    </a:lnTo>
                    <a:cubicBezTo>
                      <a:pt x="117700" y="264140"/>
                      <a:pt x="116843" y="264483"/>
                      <a:pt x="116843" y="264483"/>
                    </a:cubicBezTo>
                    <a:lnTo>
                      <a:pt x="118901" y="269108"/>
                    </a:lnTo>
                    <a:lnTo>
                      <a:pt x="119672" y="268765"/>
                    </a:lnTo>
                    <a:lnTo>
                      <a:pt x="118901" y="269108"/>
                    </a:lnTo>
                    <a:cubicBezTo>
                      <a:pt x="121215" y="274675"/>
                      <a:pt x="124301" y="279728"/>
                      <a:pt x="126873" y="284953"/>
                    </a:cubicBezTo>
                    <a:cubicBezTo>
                      <a:pt x="127302" y="285895"/>
                      <a:pt x="127730" y="287008"/>
                      <a:pt x="127730" y="287950"/>
                    </a:cubicBezTo>
                    <a:cubicBezTo>
                      <a:pt x="127730" y="288807"/>
                      <a:pt x="127473" y="289406"/>
                      <a:pt x="126702" y="289921"/>
                    </a:cubicBezTo>
                    <a:lnTo>
                      <a:pt x="126702" y="289921"/>
                    </a:lnTo>
                    <a:cubicBezTo>
                      <a:pt x="126702" y="289921"/>
                      <a:pt x="126702" y="289921"/>
                      <a:pt x="126702" y="289921"/>
                    </a:cubicBezTo>
                    <a:cubicBezTo>
                      <a:pt x="121729" y="293518"/>
                      <a:pt x="115986" y="296087"/>
                      <a:pt x="110671" y="299342"/>
                    </a:cubicBezTo>
                    <a:lnTo>
                      <a:pt x="110157" y="299684"/>
                    </a:lnTo>
                    <a:lnTo>
                      <a:pt x="110157" y="300284"/>
                    </a:lnTo>
                    <a:cubicBezTo>
                      <a:pt x="111700" y="307907"/>
                      <a:pt x="116243" y="314244"/>
                      <a:pt x="118386" y="321182"/>
                    </a:cubicBezTo>
                    <a:lnTo>
                      <a:pt x="118386" y="321182"/>
                    </a:lnTo>
                    <a:cubicBezTo>
                      <a:pt x="118386" y="321182"/>
                      <a:pt x="118386" y="321182"/>
                      <a:pt x="118386" y="321182"/>
                    </a:cubicBezTo>
                    <a:lnTo>
                      <a:pt x="118643" y="322381"/>
                    </a:lnTo>
                    <a:cubicBezTo>
                      <a:pt x="118643" y="324180"/>
                      <a:pt x="116672" y="325893"/>
                      <a:pt x="114700" y="326920"/>
                    </a:cubicBezTo>
                    <a:cubicBezTo>
                      <a:pt x="107242" y="330860"/>
                      <a:pt x="99527" y="334372"/>
                      <a:pt x="92069" y="338483"/>
                    </a:cubicBezTo>
                    <a:lnTo>
                      <a:pt x="91640" y="338740"/>
                    </a:lnTo>
                    <a:lnTo>
                      <a:pt x="91640" y="339169"/>
                    </a:lnTo>
                    <a:cubicBezTo>
                      <a:pt x="91126" y="347648"/>
                      <a:pt x="90611" y="356127"/>
                      <a:pt x="90611" y="364692"/>
                    </a:cubicBezTo>
                    <a:cubicBezTo>
                      <a:pt x="90611" y="367261"/>
                      <a:pt x="90611" y="369745"/>
                      <a:pt x="90783" y="372314"/>
                    </a:cubicBezTo>
                    <a:lnTo>
                      <a:pt x="90783" y="372314"/>
                    </a:lnTo>
                    <a:cubicBezTo>
                      <a:pt x="90783" y="372314"/>
                      <a:pt x="90783" y="372485"/>
                      <a:pt x="90783" y="372485"/>
                    </a:cubicBezTo>
                    <a:cubicBezTo>
                      <a:pt x="93440" y="383191"/>
                      <a:pt x="102699" y="390558"/>
                      <a:pt x="104584" y="400664"/>
                    </a:cubicBezTo>
                    <a:lnTo>
                      <a:pt x="105442" y="400493"/>
                    </a:lnTo>
                    <a:lnTo>
                      <a:pt x="105442" y="399636"/>
                    </a:lnTo>
                    <a:cubicBezTo>
                      <a:pt x="105442" y="399636"/>
                      <a:pt x="100298" y="399636"/>
                      <a:pt x="100298" y="399636"/>
                    </a:cubicBezTo>
                    <a:lnTo>
                      <a:pt x="99870" y="399636"/>
                    </a:lnTo>
                    <a:cubicBezTo>
                      <a:pt x="99870" y="399636"/>
                      <a:pt x="99612" y="400064"/>
                      <a:pt x="99612" y="400064"/>
                    </a:cubicBezTo>
                    <a:cubicBezTo>
                      <a:pt x="92669" y="411370"/>
                      <a:pt x="86582" y="423275"/>
                      <a:pt x="80753" y="435094"/>
                    </a:cubicBezTo>
                    <a:lnTo>
                      <a:pt x="80753" y="435352"/>
                    </a:lnTo>
                    <a:cubicBezTo>
                      <a:pt x="80753" y="435352"/>
                      <a:pt x="80753" y="435608"/>
                      <a:pt x="80753" y="435608"/>
                    </a:cubicBezTo>
                    <a:cubicBezTo>
                      <a:pt x="82725" y="445630"/>
                      <a:pt x="88382" y="454451"/>
                      <a:pt x="90097" y="464129"/>
                    </a:cubicBezTo>
                    <a:lnTo>
                      <a:pt x="90954" y="463958"/>
                    </a:lnTo>
                    <a:lnTo>
                      <a:pt x="90183" y="463701"/>
                    </a:lnTo>
                    <a:lnTo>
                      <a:pt x="89411" y="466185"/>
                    </a:lnTo>
                    <a:lnTo>
                      <a:pt x="90183" y="466442"/>
                    </a:lnTo>
                    <a:lnTo>
                      <a:pt x="89754" y="465757"/>
                    </a:lnTo>
                    <a:cubicBezTo>
                      <a:pt x="82639" y="470382"/>
                      <a:pt x="74324" y="473208"/>
                      <a:pt x="66437" y="477062"/>
                    </a:cubicBezTo>
                    <a:lnTo>
                      <a:pt x="65837" y="477319"/>
                    </a:lnTo>
                    <a:lnTo>
                      <a:pt x="65837" y="477919"/>
                    </a:lnTo>
                    <a:cubicBezTo>
                      <a:pt x="67466" y="486313"/>
                      <a:pt x="70894" y="494106"/>
                      <a:pt x="74066" y="501901"/>
                    </a:cubicBezTo>
                    <a:lnTo>
                      <a:pt x="74066" y="501901"/>
                    </a:lnTo>
                    <a:cubicBezTo>
                      <a:pt x="74066" y="501901"/>
                      <a:pt x="77495" y="506440"/>
                      <a:pt x="77495" y="506440"/>
                    </a:cubicBezTo>
                    <a:lnTo>
                      <a:pt x="77495" y="506440"/>
                    </a:lnTo>
                    <a:cubicBezTo>
                      <a:pt x="77495" y="506440"/>
                      <a:pt x="77495" y="506526"/>
                      <a:pt x="77495" y="506526"/>
                    </a:cubicBezTo>
                    <a:cubicBezTo>
                      <a:pt x="87182" y="514919"/>
                      <a:pt x="98327" y="521172"/>
                      <a:pt x="108013" y="529051"/>
                    </a:cubicBezTo>
                    <a:lnTo>
                      <a:pt x="108013" y="529051"/>
                    </a:lnTo>
                    <a:cubicBezTo>
                      <a:pt x="108013" y="529051"/>
                      <a:pt x="108013" y="529051"/>
                      <a:pt x="108013" y="529051"/>
                    </a:cubicBezTo>
                    <a:cubicBezTo>
                      <a:pt x="108956" y="529565"/>
                      <a:pt x="109385" y="530507"/>
                      <a:pt x="109385" y="531535"/>
                    </a:cubicBezTo>
                    <a:cubicBezTo>
                      <a:pt x="109385" y="532392"/>
                      <a:pt x="109042" y="533248"/>
                      <a:pt x="108356" y="533847"/>
                    </a:cubicBezTo>
                    <a:lnTo>
                      <a:pt x="108356" y="533847"/>
                    </a:lnTo>
                    <a:cubicBezTo>
                      <a:pt x="108356" y="533847"/>
                      <a:pt x="108356" y="533847"/>
                      <a:pt x="108356" y="533847"/>
                    </a:cubicBezTo>
                    <a:cubicBezTo>
                      <a:pt x="105527" y="536759"/>
                      <a:pt x="102184" y="539243"/>
                      <a:pt x="99012" y="542069"/>
                    </a:cubicBezTo>
                    <a:lnTo>
                      <a:pt x="98327" y="542755"/>
                    </a:lnTo>
                    <a:lnTo>
                      <a:pt x="99012" y="543354"/>
                    </a:lnTo>
                    <a:cubicBezTo>
                      <a:pt x="101584" y="545581"/>
                      <a:pt x="104927" y="546951"/>
                      <a:pt x="107671" y="548750"/>
                    </a:cubicBezTo>
                    <a:cubicBezTo>
                      <a:pt x="110414" y="550549"/>
                      <a:pt x="112557" y="552519"/>
                      <a:pt x="113071" y="555773"/>
                    </a:cubicBezTo>
                    <a:lnTo>
                      <a:pt x="113071" y="555773"/>
                    </a:lnTo>
                    <a:cubicBezTo>
                      <a:pt x="114871" y="564424"/>
                      <a:pt x="116500" y="573075"/>
                      <a:pt x="118643" y="581639"/>
                    </a:cubicBezTo>
                    <a:lnTo>
                      <a:pt x="118643" y="582068"/>
                    </a:lnTo>
                    <a:cubicBezTo>
                      <a:pt x="118643" y="582068"/>
                      <a:pt x="119243" y="582153"/>
                      <a:pt x="119243" y="582153"/>
                    </a:cubicBezTo>
                    <a:cubicBezTo>
                      <a:pt x="124130" y="583523"/>
                      <a:pt x="129016" y="584466"/>
                      <a:pt x="133731" y="586007"/>
                    </a:cubicBezTo>
                    <a:lnTo>
                      <a:pt x="133988" y="585237"/>
                    </a:lnTo>
                    <a:lnTo>
                      <a:pt x="133645" y="586007"/>
                    </a:lnTo>
                    <a:cubicBezTo>
                      <a:pt x="135445" y="586778"/>
                      <a:pt x="137331" y="587121"/>
                      <a:pt x="139132" y="587121"/>
                    </a:cubicBezTo>
                    <a:cubicBezTo>
                      <a:pt x="144875" y="587121"/>
                      <a:pt x="150276" y="584037"/>
                      <a:pt x="155505" y="583267"/>
                    </a:cubicBezTo>
                    <a:lnTo>
                      <a:pt x="155505" y="582410"/>
                    </a:lnTo>
                    <a:cubicBezTo>
                      <a:pt x="155505" y="582410"/>
                      <a:pt x="154648" y="582838"/>
                      <a:pt x="154648" y="582838"/>
                    </a:cubicBezTo>
                    <a:cubicBezTo>
                      <a:pt x="157562" y="587292"/>
                      <a:pt x="159963" y="592088"/>
                      <a:pt x="162020" y="596970"/>
                    </a:cubicBezTo>
                    <a:lnTo>
                      <a:pt x="162363" y="597741"/>
                    </a:lnTo>
                    <a:lnTo>
                      <a:pt x="163135" y="597399"/>
                    </a:lnTo>
                    <a:cubicBezTo>
                      <a:pt x="172050" y="593288"/>
                      <a:pt x="181051" y="588834"/>
                      <a:pt x="189367" y="583609"/>
                    </a:cubicBezTo>
                    <a:lnTo>
                      <a:pt x="189538" y="583609"/>
                    </a:lnTo>
                    <a:cubicBezTo>
                      <a:pt x="189538" y="583609"/>
                      <a:pt x="189624" y="583352"/>
                      <a:pt x="189624" y="583352"/>
                    </a:cubicBezTo>
                    <a:cubicBezTo>
                      <a:pt x="192710" y="578556"/>
                      <a:pt x="190995" y="572389"/>
                      <a:pt x="193138" y="568107"/>
                    </a:cubicBezTo>
                    <a:lnTo>
                      <a:pt x="192367" y="567764"/>
                    </a:lnTo>
                    <a:lnTo>
                      <a:pt x="192881" y="568364"/>
                    </a:lnTo>
                    <a:cubicBezTo>
                      <a:pt x="198882" y="563225"/>
                      <a:pt x="207112" y="561169"/>
                      <a:pt x="213712" y="556202"/>
                    </a:cubicBezTo>
                    <a:lnTo>
                      <a:pt x="213712" y="556202"/>
                    </a:lnTo>
                    <a:cubicBezTo>
                      <a:pt x="213712" y="556202"/>
                      <a:pt x="213712" y="556202"/>
                      <a:pt x="213712" y="556202"/>
                    </a:cubicBezTo>
                    <a:cubicBezTo>
                      <a:pt x="220656" y="550035"/>
                      <a:pt x="226057" y="542498"/>
                      <a:pt x="232572" y="536160"/>
                    </a:cubicBezTo>
                    <a:lnTo>
                      <a:pt x="231972" y="535561"/>
                    </a:lnTo>
                    <a:lnTo>
                      <a:pt x="232400" y="536245"/>
                    </a:lnTo>
                    <a:cubicBezTo>
                      <a:pt x="239344" y="531706"/>
                      <a:pt x="247402" y="528880"/>
                      <a:pt x="255032" y="525111"/>
                    </a:cubicBezTo>
                    <a:lnTo>
                      <a:pt x="255546" y="524854"/>
                    </a:lnTo>
                    <a:lnTo>
                      <a:pt x="255546" y="524255"/>
                    </a:lnTo>
                    <a:cubicBezTo>
                      <a:pt x="254260" y="511579"/>
                      <a:pt x="251089" y="502415"/>
                      <a:pt x="247917" y="490252"/>
                    </a:cubicBezTo>
                    <a:lnTo>
                      <a:pt x="247917" y="490252"/>
                    </a:lnTo>
                    <a:cubicBezTo>
                      <a:pt x="247917" y="490252"/>
                      <a:pt x="247917" y="490252"/>
                      <a:pt x="247917" y="490252"/>
                    </a:cubicBezTo>
                    <a:cubicBezTo>
                      <a:pt x="247917" y="489995"/>
                      <a:pt x="247745" y="489310"/>
                      <a:pt x="247745" y="488539"/>
                    </a:cubicBezTo>
                    <a:cubicBezTo>
                      <a:pt x="247745" y="486655"/>
                      <a:pt x="248002" y="483828"/>
                      <a:pt x="248431" y="482287"/>
                    </a:cubicBezTo>
                    <a:lnTo>
                      <a:pt x="247574" y="482115"/>
                    </a:lnTo>
                    <a:lnTo>
                      <a:pt x="248345" y="482373"/>
                    </a:lnTo>
                    <a:cubicBezTo>
                      <a:pt x="248345" y="482373"/>
                      <a:pt x="249631" y="479032"/>
                      <a:pt x="250660" y="477234"/>
                    </a:cubicBezTo>
                    <a:lnTo>
                      <a:pt x="250917" y="476805"/>
                    </a:lnTo>
                    <a:lnTo>
                      <a:pt x="250660" y="476377"/>
                    </a:lnTo>
                    <a:cubicBezTo>
                      <a:pt x="249374" y="474322"/>
                      <a:pt x="248088" y="472266"/>
                      <a:pt x="246888" y="470211"/>
                    </a:cubicBezTo>
                    <a:lnTo>
                      <a:pt x="246202" y="470639"/>
                    </a:lnTo>
                    <a:lnTo>
                      <a:pt x="246888" y="471067"/>
                    </a:lnTo>
                    <a:cubicBezTo>
                      <a:pt x="253232" y="460618"/>
                      <a:pt x="260433" y="450597"/>
                      <a:pt x="266690" y="439976"/>
                    </a:cubicBezTo>
                    <a:lnTo>
                      <a:pt x="266948" y="439548"/>
                    </a:lnTo>
                    <a:lnTo>
                      <a:pt x="266605" y="439120"/>
                    </a:lnTo>
                    <a:cubicBezTo>
                      <a:pt x="259832" y="429442"/>
                      <a:pt x="253232" y="419764"/>
                      <a:pt x="246545" y="410085"/>
                    </a:cubicBezTo>
                    <a:lnTo>
                      <a:pt x="246545" y="410085"/>
                    </a:lnTo>
                    <a:cubicBezTo>
                      <a:pt x="246545" y="410085"/>
                      <a:pt x="246545" y="410085"/>
                      <a:pt x="246545" y="410085"/>
                    </a:cubicBezTo>
                    <a:cubicBezTo>
                      <a:pt x="244745" y="407858"/>
                      <a:pt x="242859" y="404090"/>
                      <a:pt x="238830" y="404004"/>
                    </a:cubicBezTo>
                    <a:lnTo>
                      <a:pt x="238658" y="404004"/>
                    </a:lnTo>
                    <a:lnTo>
                      <a:pt x="238658" y="404861"/>
                    </a:lnTo>
                    <a:cubicBezTo>
                      <a:pt x="238658" y="404861"/>
                      <a:pt x="238658" y="404004"/>
                      <a:pt x="238658" y="404004"/>
                    </a:cubicBezTo>
                    <a:lnTo>
                      <a:pt x="237544" y="404004"/>
                    </a:lnTo>
                    <a:cubicBezTo>
                      <a:pt x="237544" y="404004"/>
                      <a:pt x="229743" y="403490"/>
                      <a:pt x="229743" y="403490"/>
                    </a:cubicBezTo>
                    <a:lnTo>
                      <a:pt x="229743" y="404347"/>
                    </a:lnTo>
                    <a:cubicBezTo>
                      <a:pt x="229743" y="404347"/>
                      <a:pt x="230514" y="404261"/>
                      <a:pt x="230514" y="404261"/>
                    </a:cubicBezTo>
                    <a:cubicBezTo>
                      <a:pt x="230000" y="400235"/>
                      <a:pt x="226400" y="393983"/>
                      <a:pt x="225971" y="390472"/>
                    </a:cubicBezTo>
                    <a:lnTo>
                      <a:pt x="225114" y="390472"/>
                    </a:lnTo>
                    <a:cubicBezTo>
                      <a:pt x="225114" y="390472"/>
                      <a:pt x="225971" y="390729"/>
                      <a:pt x="225971" y="390729"/>
                    </a:cubicBezTo>
                    <a:cubicBezTo>
                      <a:pt x="227257" y="383791"/>
                      <a:pt x="230772" y="377282"/>
                      <a:pt x="232915" y="370258"/>
                    </a:cubicBezTo>
                    <a:lnTo>
                      <a:pt x="232915" y="370258"/>
                    </a:lnTo>
                    <a:cubicBezTo>
                      <a:pt x="232915" y="370258"/>
                      <a:pt x="232915" y="370258"/>
                      <a:pt x="232915" y="370258"/>
                    </a:cubicBezTo>
                    <a:cubicBezTo>
                      <a:pt x="234458" y="364606"/>
                      <a:pt x="239601" y="360923"/>
                      <a:pt x="243716" y="356469"/>
                    </a:cubicBezTo>
                    <a:lnTo>
                      <a:pt x="244145" y="355955"/>
                    </a:lnTo>
                    <a:lnTo>
                      <a:pt x="243716" y="355441"/>
                    </a:lnTo>
                    <a:cubicBezTo>
                      <a:pt x="237030" y="346448"/>
                      <a:pt x="229057" y="338569"/>
                      <a:pt x="221942" y="330004"/>
                    </a:cubicBezTo>
                    <a:lnTo>
                      <a:pt x="221942" y="330004"/>
                    </a:lnTo>
                    <a:cubicBezTo>
                      <a:pt x="221942" y="330004"/>
                      <a:pt x="221942" y="330004"/>
                      <a:pt x="221942" y="330004"/>
                    </a:cubicBezTo>
                    <a:cubicBezTo>
                      <a:pt x="219542" y="327349"/>
                      <a:pt x="217313" y="324265"/>
                      <a:pt x="214055" y="322039"/>
                    </a:cubicBezTo>
                    <a:lnTo>
                      <a:pt x="214055" y="322039"/>
                    </a:lnTo>
                    <a:cubicBezTo>
                      <a:pt x="214055" y="322039"/>
                      <a:pt x="214055" y="322039"/>
                      <a:pt x="214055" y="322039"/>
                    </a:cubicBezTo>
                    <a:cubicBezTo>
                      <a:pt x="207969" y="319383"/>
                      <a:pt x="201368" y="319469"/>
                      <a:pt x="195710" y="317242"/>
                    </a:cubicBezTo>
                    <a:lnTo>
                      <a:pt x="195367" y="318013"/>
                    </a:lnTo>
                    <a:lnTo>
                      <a:pt x="196053" y="317499"/>
                    </a:lnTo>
                    <a:cubicBezTo>
                      <a:pt x="194939" y="316129"/>
                      <a:pt x="194681" y="314330"/>
                      <a:pt x="194424" y="312275"/>
                    </a:cubicBezTo>
                    <a:cubicBezTo>
                      <a:pt x="194167" y="310219"/>
                      <a:pt x="193996" y="307992"/>
                      <a:pt x="192881" y="306022"/>
                    </a:cubicBezTo>
                    <a:lnTo>
                      <a:pt x="192710" y="305680"/>
                    </a:lnTo>
                    <a:lnTo>
                      <a:pt x="192367" y="305680"/>
                    </a:lnTo>
                    <a:cubicBezTo>
                      <a:pt x="187395" y="304823"/>
                      <a:pt x="182423" y="305166"/>
                      <a:pt x="177536" y="304909"/>
                    </a:cubicBezTo>
                    <a:lnTo>
                      <a:pt x="177536" y="305765"/>
                    </a:lnTo>
                    <a:cubicBezTo>
                      <a:pt x="177536" y="305765"/>
                      <a:pt x="178222" y="305337"/>
                      <a:pt x="178222" y="305337"/>
                    </a:cubicBezTo>
                    <a:cubicBezTo>
                      <a:pt x="172993" y="297286"/>
                      <a:pt x="167078" y="289235"/>
                      <a:pt x="164163" y="280242"/>
                    </a:cubicBezTo>
                    <a:lnTo>
                      <a:pt x="163392" y="280499"/>
                    </a:lnTo>
                    <a:lnTo>
                      <a:pt x="164163" y="280841"/>
                    </a:lnTo>
                    <a:cubicBezTo>
                      <a:pt x="165792" y="276988"/>
                      <a:pt x="168793" y="271420"/>
                      <a:pt x="171450" y="266795"/>
                    </a:cubicBezTo>
                    <a:cubicBezTo>
                      <a:pt x="174022" y="262170"/>
                      <a:pt x="176251" y="258573"/>
                      <a:pt x="176251" y="258573"/>
                    </a:cubicBezTo>
                    <a:lnTo>
                      <a:pt x="176251" y="258573"/>
                    </a:lnTo>
                    <a:cubicBezTo>
                      <a:pt x="176251" y="258573"/>
                      <a:pt x="176251" y="258573"/>
                      <a:pt x="176251" y="258573"/>
                    </a:cubicBezTo>
                    <a:cubicBezTo>
                      <a:pt x="179165" y="253691"/>
                      <a:pt x="179937" y="253177"/>
                      <a:pt x="182937" y="251978"/>
                    </a:cubicBezTo>
                    <a:lnTo>
                      <a:pt x="182680" y="251207"/>
                    </a:lnTo>
                    <a:lnTo>
                      <a:pt x="182937" y="251978"/>
                    </a:lnTo>
                    <a:lnTo>
                      <a:pt x="182680" y="251207"/>
                    </a:lnTo>
                    <a:lnTo>
                      <a:pt x="182680" y="251207"/>
                    </a:lnTo>
                    <a:close/>
                  </a:path>
                </a:pathLst>
              </a:custGeom>
              <a:solidFill>
                <a:srgbClr val="FFFFFF"/>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39" name="Freeform 207">
                <a:extLst>
                  <a:ext uri="{FF2B5EF4-FFF2-40B4-BE49-F238E27FC236}">
                    <a16:creationId xmlns:a16="http://schemas.microsoft.com/office/drawing/2014/main" id="{0B6EB72B-8A64-F4CB-959E-5321257CC617}"/>
                  </a:ext>
                </a:extLst>
              </p:cNvPr>
              <p:cNvSpPr/>
              <p:nvPr/>
            </p:nvSpPr>
            <p:spPr>
              <a:xfrm>
                <a:off x="3529609" y="4541369"/>
                <a:ext cx="600325" cy="604793"/>
              </a:xfrm>
              <a:custGeom>
                <a:avLst/>
                <a:gdLst>
                  <a:gd name="connsiteX0" fmla="*/ 138103 w 328326"/>
                  <a:gd name="connsiteY0" fmla="*/ 54815 h 368460"/>
                  <a:gd name="connsiteX1" fmla="*/ 137331 w 328326"/>
                  <a:gd name="connsiteY1" fmla="*/ 54558 h 368460"/>
                  <a:gd name="connsiteX2" fmla="*/ 132531 w 328326"/>
                  <a:gd name="connsiteY2" fmla="*/ 59868 h 368460"/>
                  <a:gd name="connsiteX3" fmla="*/ 132959 w 328326"/>
                  <a:gd name="connsiteY3" fmla="*/ 60639 h 368460"/>
                  <a:gd name="connsiteX4" fmla="*/ 132617 w 328326"/>
                  <a:gd name="connsiteY4" fmla="*/ 59868 h 368460"/>
                  <a:gd name="connsiteX5" fmla="*/ 104156 w 328326"/>
                  <a:gd name="connsiteY5" fmla="*/ 74600 h 368460"/>
                  <a:gd name="connsiteX6" fmla="*/ 104499 w 328326"/>
                  <a:gd name="connsiteY6" fmla="*/ 75371 h 368460"/>
                  <a:gd name="connsiteX7" fmla="*/ 105185 w 328326"/>
                  <a:gd name="connsiteY7" fmla="*/ 74942 h 368460"/>
                  <a:gd name="connsiteX8" fmla="*/ 97641 w 328326"/>
                  <a:gd name="connsiteY8" fmla="*/ 60296 h 368460"/>
                  <a:gd name="connsiteX9" fmla="*/ 97384 w 328326"/>
                  <a:gd name="connsiteY9" fmla="*/ 59697 h 368460"/>
                  <a:gd name="connsiteX10" fmla="*/ 96783 w 328326"/>
                  <a:gd name="connsiteY10" fmla="*/ 59697 h 368460"/>
                  <a:gd name="connsiteX11" fmla="*/ 82039 w 328326"/>
                  <a:gd name="connsiteY11" fmla="*/ 63551 h 368460"/>
                  <a:gd name="connsiteX12" fmla="*/ 81439 w 328326"/>
                  <a:gd name="connsiteY12" fmla="*/ 63723 h 368460"/>
                  <a:gd name="connsiteX13" fmla="*/ 81439 w 328326"/>
                  <a:gd name="connsiteY13" fmla="*/ 64322 h 368460"/>
                  <a:gd name="connsiteX14" fmla="*/ 81439 w 328326"/>
                  <a:gd name="connsiteY14" fmla="*/ 64322 h 368460"/>
                  <a:gd name="connsiteX15" fmla="*/ 82210 w 328326"/>
                  <a:gd name="connsiteY15" fmla="*/ 74771 h 368460"/>
                  <a:gd name="connsiteX16" fmla="*/ 81267 w 328326"/>
                  <a:gd name="connsiteY16" fmla="*/ 80081 h 368460"/>
                  <a:gd name="connsiteX17" fmla="*/ 82039 w 328326"/>
                  <a:gd name="connsiteY17" fmla="*/ 80424 h 368460"/>
                  <a:gd name="connsiteX18" fmla="*/ 81439 w 328326"/>
                  <a:gd name="connsiteY18" fmla="*/ 79824 h 368460"/>
                  <a:gd name="connsiteX19" fmla="*/ 65923 w 328326"/>
                  <a:gd name="connsiteY19" fmla="*/ 87362 h 368460"/>
                  <a:gd name="connsiteX20" fmla="*/ 66180 w 328326"/>
                  <a:gd name="connsiteY20" fmla="*/ 88132 h 368460"/>
                  <a:gd name="connsiteX21" fmla="*/ 66694 w 328326"/>
                  <a:gd name="connsiteY21" fmla="*/ 87447 h 368460"/>
                  <a:gd name="connsiteX22" fmla="*/ 56321 w 328326"/>
                  <a:gd name="connsiteY22" fmla="*/ 72030 h 368460"/>
                  <a:gd name="connsiteX23" fmla="*/ 56064 w 328326"/>
                  <a:gd name="connsiteY23" fmla="*/ 71602 h 368460"/>
                  <a:gd name="connsiteX24" fmla="*/ 55550 w 328326"/>
                  <a:gd name="connsiteY24" fmla="*/ 71602 h 368460"/>
                  <a:gd name="connsiteX25" fmla="*/ 29575 w 328326"/>
                  <a:gd name="connsiteY25" fmla="*/ 75713 h 368460"/>
                  <a:gd name="connsiteX26" fmla="*/ 29575 w 328326"/>
                  <a:gd name="connsiteY26" fmla="*/ 75713 h 368460"/>
                  <a:gd name="connsiteX27" fmla="*/ 19802 w 328326"/>
                  <a:gd name="connsiteY27" fmla="*/ 80852 h 368460"/>
                  <a:gd name="connsiteX28" fmla="*/ 20574 w 328326"/>
                  <a:gd name="connsiteY28" fmla="*/ 81195 h 368460"/>
                  <a:gd name="connsiteX29" fmla="*/ 19802 w 328326"/>
                  <a:gd name="connsiteY29" fmla="*/ 80852 h 368460"/>
                  <a:gd name="connsiteX30" fmla="*/ 9601 w 328326"/>
                  <a:gd name="connsiteY30" fmla="*/ 101750 h 368460"/>
                  <a:gd name="connsiteX31" fmla="*/ 9430 w 328326"/>
                  <a:gd name="connsiteY31" fmla="*/ 102264 h 368460"/>
                  <a:gd name="connsiteX32" fmla="*/ 9858 w 328326"/>
                  <a:gd name="connsiteY32" fmla="*/ 102607 h 368460"/>
                  <a:gd name="connsiteX33" fmla="*/ 37462 w 328326"/>
                  <a:gd name="connsiteY33" fmla="*/ 122991 h 368460"/>
                  <a:gd name="connsiteX34" fmla="*/ 37976 w 328326"/>
                  <a:gd name="connsiteY34" fmla="*/ 122392 h 368460"/>
                  <a:gd name="connsiteX35" fmla="*/ 37205 w 328326"/>
                  <a:gd name="connsiteY35" fmla="*/ 122221 h 368460"/>
                  <a:gd name="connsiteX36" fmla="*/ 27775 w 328326"/>
                  <a:gd name="connsiteY36" fmla="*/ 145945 h 368460"/>
                  <a:gd name="connsiteX37" fmla="*/ 16288 w 328326"/>
                  <a:gd name="connsiteY37" fmla="*/ 172924 h 368460"/>
                  <a:gd name="connsiteX38" fmla="*/ 16031 w 328326"/>
                  <a:gd name="connsiteY38" fmla="*/ 173610 h 368460"/>
                  <a:gd name="connsiteX39" fmla="*/ 16716 w 328326"/>
                  <a:gd name="connsiteY39" fmla="*/ 173952 h 368460"/>
                  <a:gd name="connsiteX40" fmla="*/ 31975 w 328326"/>
                  <a:gd name="connsiteY40" fmla="*/ 180462 h 368460"/>
                  <a:gd name="connsiteX41" fmla="*/ 32318 w 328326"/>
                  <a:gd name="connsiteY41" fmla="*/ 179690 h 368460"/>
                  <a:gd name="connsiteX42" fmla="*/ 31547 w 328326"/>
                  <a:gd name="connsiteY42" fmla="*/ 179434 h 368460"/>
                  <a:gd name="connsiteX43" fmla="*/ 31118 w 328326"/>
                  <a:gd name="connsiteY43" fmla="*/ 182774 h 368460"/>
                  <a:gd name="connsiteX44" fmla="*/ 30089 w 328326"/>
                  <a:gd name="connsiteY44" fmla="*/ 185001 h 368460"/>
                  <a:gd name="connsiteX45" fmla="*/ 30089 w 328326"/>
                  <a:gd name="connsiteY45" fmla="*/ 185001 h 368460"/>
                  <a:gd name="connsiteX46" fmla="*/ 30089 w 328326"/>
                  <a:gd name="connsiteY46" fmla="*/ 185001 h 368460"/>
                  <a:gd name="connsiteX47" fmla="*/ 857 w 328326"/>
                  <a:gd name="connsiteY47" fmla="*/ 207355 h 368460"/>
                  <a:gd name="connsiteX48" fmla="*/ 0 w 328326"/>
                  <a:gd name="connsiteY48" fmla="*/ 208126 h 368460"/>
                  <a:gd name="connsiteX49" fmla="*/ 1029 w 328326"/>
                  <a:gd name="connsiteY49" fmla="*/ 208640 h 368460"/>
                  <a:gd name="connsiteX50" fmla="*/ 40291 w 328326"/>
                  <a:gd name="connsiteY50" fmla="*/ 228596 h 368460"/>
                  <a:gd name="connsiteX51" fmla="*/ 40634 w 328326"/>
                  <a:gd name="connsiteY51" fmla="*/ 227825 h 368460"/>
                  <a:gd name="connsiteX52" fmla="*/ 39862 w 328326"/>
                  <a:gd name="connsiteY52" fmla="*/ 227568 h 368460"/>
                  <a:gd name="connsiteX53" fmla="*/ 37119 w 328326"/>
                  <a:gd name="connsiteY53" fmla="*/ 235533 h 368460"/>
                  <a:gd name="connsiteX54" fmla="*/ 17659 w 328326"/>
                  <a:gd name="connsiteY54" fmla="*/ 290777 h 368460"/>
                  <a:gd name="connsiteX55" fmla="*/ 17659 w 328326"/>
                  <a:gd name="connsiteY55" fmla="*/ 290777 h 368460"/>
                  <a:gd name="connsiteX56" fmla="*/ 17659 w 328326"/>
                  <a:gd name="connsiteY56" fmla="*/ 290777 h 368460"/>
                  <a:gd name="connsiteX57" fmla="*/ 14916 w 328326"/>
                  <a:gd name="connsiteY57" fmla="*/ 301226 h 368460"/>
                  <a:gd name="connsiteX58" fmla="*/ 14916 w 328326"/>
                  <a:gd name="connsiteY58" fmla="*/ 301397 h 368460"/>
                  <a:gd name="connsiteX59" fmla="*/ 14916 w 328326"/>
                  <a:gd name="connsiteY59" fmla="*/ 301483 h 368460"/>
                  <a:gd name="connsiteX60" fmla="*/ 21946 w 328326"/>
                  <a:gd name="connsiteY60" fmla="*/ 316300 h 368460"/>
                  <a:gd name="connsiteX61" fmla="*/ 21946 w 328326"/>
                  <a:gd name="connsiteY61" fmla="*/ 316300 h 368460"/>
                  <a:gd name="connsiteX62" fmla="*/ 21946 w 328326"/>
                  <a:gd name="connsiteY62" fmla="*/ 316300 h 368460"/>
                  <a:gd name="connsiteX63" fmla="*/ 36776 w 328326"/>
                  <a:gd name="connsiteY63" fmla="*/ 344907 h 368460"/>
                  <a:gd name="connsiteX64" fmla="*/ 37119 w 328326"/>
                  <a:gd name="connsiteY64" fmla="*/ 345506 h 368460"/>
                  <a:gd name="connsiteX65" fmla="*/ 37719 w 328326"/>
                  <a:gd name="connsiteY65" fmla="*/ 345249 h 368460"/>
                  <a:gd name="connsiteX66" fmla="*/ 50063 w 328326"/>
                  <a:gd name="connsiteY66" fmla="*/ 341395 h 368460"/>
                  <a:gd name="connsiteX67" fmla="*/ 50063 w 328326"/>
                  <a:gd name="connsiteY67" fmla="*/ 340539 h 368460"/>
                  <a:gd name="connsiteX68" fmla="*/ 49721 w 328326"/>
                  <a:gd name="connsiteY68" fmla="*/ 341309 h 368460"/>
                  <a:gd name="connsiteX69" fmla="*/ 59150 w 328326"/>
                  <a:gd name="connsiteY69" fmla="*/ 346877 h 368460"/>
                  <a:gd name="connsiteX70" fmla="*/ 59665 w 328326"/>
                  <a:gd name="connsiteY70" fmla="*/ 346191 h 368460"/>
                  <a:gd name="connsiteX71" fmla="*/ 59150 w 328326"/>
                  <a:gd name="connsiteY71" fmla="*/ 346877 h 368460"/>
                  <a:gd name="connsiteX72" fmla="*/ 88725 w 328326"/>
                  <a:gd name="connsiteY72" fmla="*/ 368117 h 368460"/>
                  <a:gd name="connsiteX73" fmla="*/ 89154 w 328326"/>
                  <a:gd name="connsiteY73" fmla="*/ 368460 h 368460"/>
                  <a:gd name="connsiteX74" fmla="*/ 89583 w 328326"/>
                  <a:gd name="connsiteY74" fmla="*/ 368203 h 368460"/>
                  <a:gd name="connsiteX75" fmla="*/ 117529 w 328326"/>
                  <a:gd name="connsiteY75" fmla="*/ 351759 h 368460"/>
                  <a:gd name="connsiteX76" fmla="*/ 117872 w 328326"/>
                  <a:gd name="connsiteY76" fmla="*/ 351501 h 368460"/>
                  <a:gd name="connsiteX77" fmla="*/ 117872 w 328326"/>
                  <a:gd name="connsiteY77" fmla="*/ 351073 h 368460"/>
                  <a:gd name="connsiteX78" fmla="*/ 118043 w 328326"/>
                  <a:gd name="connsiteY78" fmla="*/ 347219 h 368460"/>
                  <a:gd name="connsiteX79" fmla="*/ 116929 w 328326"/>
                  <a:gd name="connsiteY79" fmla="*/ 325636 h 368460"/>
                  <a:gd name="connsiteX80" fmla="*/ 117100 w 328326"/>
                  <a:gd name="connsiteY80" fmla="*/ 320668 h 368460"/>
                  <a:gd name="connsiteX81" fmla="*/ 116243 w 328326"/>
                  <a:gd name="connsiteY81" fmla="*/ 320668 h 368460"/>
                  <a:gd name="connsiteX82" fmla="*/ 116243 w 328326"/>
                  <a:gd name="connsiteY82" fmla="*/ 321439 h 368460"/>
                  <a:gd name="connsiteX83" fmla="*/ 123530 w 328326"/>
                  <a:gd name="connsiteY83" fmla="*/ 321182 h 368460"/>
                  <a:gd name="connsiteX84" fmla="*/ 128759 w 328326"/>
                  <a:gd name="connsiteY84" fmla="*/ 321182 h 368460"/>
                  <a:gd name="connsiteX85" fmla="*/ 133474 w 328326"/>
                  <a:gd name="connsiteY85" fmla="*/ 321096 h 368460"/>
                  <a:gd name="connsiteX86" fmla="*/ 134417 w 328326"/>
                  <a:gd name="connsiteY86" fmla="*/ 321096 h 368460"/>
                  <a:gd name="connsiteX87" fmla="*/ 140246 w 328326"/>
                  <a:gd name="connsiteY87" fmla="*/ 322210 h 368460"/>
                  <a:gd name="connsiteX88" fmla="*/ 142904 w 328326"/>
                  <a:gd name="connsiteY88" fmla="*/ 323323 h 368460"/>
                  <a:gd name="connsiteX89" fmla="*/ 143332 w 328326"/>
                  <a:gd name="connsiteY89" fmla="*/ 322552 h 368460"/>
                  <a:gd name="connsiteX90" fmla="*/ 142904 w 328326"/>
                  <a:gd name="connsiteY90" fmla="*/ 323237 h 368460"/>
                  <a:gd name="connsiteX91" fmla="*/ 151733 w 328326"/>
                  <a:gd name="connsiteY91" fmla="*/ 330689 h 368460"/>
                  <a:gd name="connsiteX92" fmla="*/ 152076 w 328326"/>
                  <a:gd name="connsiteY92" fmla="*/ 331031 h 368460"/>
                  <a:gd name="connsiteX93" fmla="*/ 152591 w 328326"/>
                  <a:gd name="connsiteY93" fmla="*/ 330860 h 368460"/>
                  <a:gd name="connsiteX94" fmla="*/ 171021 w 328326"/>
                  <a:gd name="connsiteY94" fmla="*/ 323666 h 368460"/>
                  <a:gd name="connsiteX95" fmla="*/ 171021 w 328326"/>
                  <a:gd name="connsiteY95" fmla="*/ 323666 h 368460"/>
                  <a:gd name="connsiteX96" fmla="*/ 171021 w 328326"/>
                  <a:gd name="connsiteY96" fmla="*/ 323666 h 368460"/>
                  <a:gd name="connsiteX97" fmla="*/ 190910 w 328326"/>
                  <a:gd name="connsiteY97" fmla="*/ 321439 h 368460"/>
                  <a:gd name="connsiteX98" fmla="*/ 190910 w 328326"/>
                  <a:gd name="connsiteY98" fmla="*/ 320582 h 368460"/>
                  <a:gd name="connsiteX99" fmla="*/ 190910 w 328326"/>
                  <a:gd name="connsiteY99" fmla="*/ 321439 h 368460"/>
                  <a:gd name="connsiteX100" fmla="*/ 223999 w 328326"/>
                  <a:gd name="connsiteY100" fmla="*/ 319726 h 368460"/>
                  <a:gd name="connsiteX101" fmla="*/ 225457 w 328326"/>
                  <a:gd name="connsiteY101" fmla="*/ 319555 h 368460"/>
                  <a:gd name="connsiteX102" fmla="*/ 224599 w 328326"/>
                  <a:gd name="connsiteY102" fmla="*/ 318441 h 368460"/>
                  <a:gd name="connsiteX103" fmla="*/ 214998 w 328326"/>
                  <a:gd name="connsiteY103" fmla="*/ 305337 h 368460"/>
                  <a:gd name="connsiteX104" fmla="*/ 214227 w 328326"/>
                  <a:gd name="connsiteY104" fmla="*/ 305680 h 368460"/>
                  <a:gd name="connsiteX105" fmla="*/ 214827 w 328326"/>
                  <a:gd name="connsiteY105" fmla="*/ 306194 h 368460"/>
                  <a:gd name="connsiteX106" fmla="*/ 231458 w 328326"/>
                  <a:gd name="connsiteY106" fmla="*/ 296344 h 368460"/>
                  <a:gd name="connsiteX107" fmla="*/ 231029 w 328326"/>
                  <a:gd name="connsiteY107" fmla="*/ 295659 h 368460"/>
                  <a:gd name="connsiteX108" fmla="*/ 231372 w 328326"/>
                  <a:gd name="connsiteY108" fmla="*/ 296429 h 368460"/>
                  <a:gd name="connsiteX109" fmla="*/ 237458 w 328326"/>
                  <a:gd name="connsiteY109" fmla="*/ 293346 h 368460"/>
                  <a:gd name="connsiteX110" fmla="*/ 237115 w 328326"/>
                  <a:gd name="connsiteY110" fmla="*/ 292575 h 368460"/>
                  <a:gd name="connsiteX111" fmla="*/ 236515 w 328326"/>
                  <a:gd name="connsiteY111" fmla="*/ 293175 h 368460"/>
                  <a:gd name="connsiteX112" fmla="*/ 245516 w 328326"/>
                  <a:gd name="connsiteY112" fmla="*/ 302596 h 368460"/>
                  <a:gd name="connsiteX113" fmla="*/ 257518 w 328326"/>
                  <a:gd name="connsiteY113" fmla="*/ 316471 h 368460"/>
                  <a:gd name="connsiteX114" fmla="*/ 258289 w 328326"/>
                  <a:gd name="connsiteY114" fmla="*/ 316129 h 368460"/>
                  <a:gd name="connsiteX115" fmla="*/ 257432 w 328326"/>
                  <a:gd name="connsiteY115" fmla="*/ 316129 h 368460"/>
                  <a:gd name="connsiteX116" fmla="*/ 257775 w 328326"/>
                  <a:gd name="connsiteY116" fmla="*/ 322980 h 368460"/>
                  <a:gd name="connsiteX117" fmla="*/ 257604 w 328326"/>
                  <a:gd name="connsiteY117" fmla="*/ 331974 h 368460"/>
                  <a:gd name="connsiteX118" fmla="*/ 257604 w 328326"/>
                  <a:gd name="connsiteY118" fmla="*/ 333686 h 368460"/>
                  <a:gd name="connsiteX119" fmla="*/ 257604 w 328326"/>
                  <a:gd name="connsiteY119" fmla="*/ 335143 h 368460"/>
                  <a:gd name="connsiteX120" fmla="*/ 258804 w 328326"/>
                  <a:gd name="connsiteY120" fmla="*/ 334457 h 368460"/>
                  <a:gd name="connsiteX121" fmla="*/ 273120 w 328326"/>
                  <a:gd name="connsiteY121" fmla="*/ 325207 h 368460"/>
                  <a:gd name="connsiteX122" fmla="*/ 273206 w 328326"/>
                  <a:gd name="connsiteY122" fmla="*/ 325207 h 368460"/>
                  <a:gd name="connsiteX123" fmla="*/ 273206 w 328326"/>
                  <a:gd name="connsiteY123" fmla="*/ 324951 h 368460"/>
                  <a:gd name="connsiteX124" fmla="*/ 285979 w 328326"/>
                  <a:gd name="connsiteY124" fmla="*/ 291205 h 368460"/>
                  <a:gd name="connsiteX125" fmla="*/ 285207 w 328326"/>
                  <a:gd name="connsiteY125" fmla="*/ 290777 h 368460"/>
                  <a:gd name="connsiteX126" fmla="*/ 285036 w 328326"/>
                  <a:gd name="connsiteY126" fmla="*/ 291547 h 368460"/>
                  <a:gd name="connsiteX127" fmla="*/ 299180 w 328326"/>
                  <a:gd name="connsiteY127" fmla="*/ 295145 h 368460"/>
                  <a:gd name="connsiteX128" fmla="*/ 299780 w 328326"/>
                  <a:gd name="connsiteY128" fmla="*/ 295316 h 368460"/>
                  <a:gd name="connsiteX129" fmla="*/ 300123 w 328326"/>
                  <a:gd name="connsiteY129" fmla="*/ 294716 h 368460"/>
                  <a:gd name="connsiteX130" fmla="*/ 309210 w 328326"/>
                  <a:gd name="connsiteY130" fmla="*/ 273476 h 368460"/>
                  <a:gd name="connsiteX131" fmla="*/ 309210 w 328326"/>
                  <a:gd name="connsiteY131" fmla="*/ 273476 h 368460"/>
                  <a:gd name="connsiteX132" fmla="*/ 309210 w 328326"/>
                  <a:gd name="connsiteY132" fmla="*/ 273390 h 368460"/>
                  <a:gd name="connsiteX133" fmla="*/ 312296 w 328326"/>
                  <a:gd name="connsiteY133" fmla="*/ 271163 h 368460"/>
                  <a:gd name="connsiteX134" fmla="*/ 317011 w 328326"/>
                  <a:gd name="connsiteY134" fmla="*/ 270050 h 368460"/>
                  <a:gd name="connsiteX135" fmla="*/ 317697 w 328326"/>
                  <a:gd name="connsiteY135" fmla="*/ 269793 h 368460"/>
                  <a:gd name="connsiteX136" fmla="*/ 317525 w 328326"/>
                  <a:gd name="connsiteY136" fmla="*/ 269022 h 368460"/>
                  <a:gd name="connsiteX137" fmla="*/ 314954 w 328326"/>
                  <a:gd name="connsiteY137" fmla="*/ 257973 h 368460"/>
                  <a:gd name="connsiteX138" fmla="*/ 314096 w 328326"/>
                  <a:gd name="connsiteY138" fmla="*/ 258145 h 368460"/>
                  <a:gd name="connsiteX139" fmla="*/ 314611 w 328326"/>
                  <a:gd name="connsiteY139" fmla="*/ 258744 h 368460"/>
                  <a:gd name="connsiteX140" fmla="*/ 323097 w 328326"/>
                  <a:gd name="connsiteY140" fmla="*/ 251806 h 368460"/>
                  <a:gd name="connsiteX141" fmla="*/ 323097 w 328326"/>
                  <a:gd name="connsiteY141" fmla="*/ 251806 h 368460"/>
                  <a:gd name="connsiteX142" fmla="*/ 323097 w 328326"/>
                  <a:gd name="connsiteY142" fmla="*/ 251550 h 368460"/>
                  <a:gd name="connsiteX143" fmla="*/ 324726 w 328326"/>
                  <a:gd name="connsiteY143" fmla="*/ 239730 h 368460"/>
                  <a:gd name="connsiteX144" fmla="*/ 324726 w 328326"/>
                  <a:gd name="connsiteY144" fmla="*/ 239045 h 368460"/>
                  <a:gd name="connsiteX145" fmla="*/ 324126 w 328326"/>
                  <a:gd name="connsiteY145" fmla="*/ 238874 h 368460"/>
                  <a:gd name="connsiteX146" fmla="*/ 319326 w 328326"/>
                  <a:gd name="connsiteY146" fmla="*/ 238189 h 368460"/>
                  <a:gd name="connsiteX147" fmla="*/ 317697 w 328326"/>
                  <a:gd name="connsiteY147" fmla="*/ 237675 h 368460"/>
                  <a:gd name="connsiteX148" fmla="*/ 317183 w 328326"/>
                  <a:gd name="connsiteY148" fmla="*/ 236647 h 368460"/>
                  <a:gd name="connsiteX149" fmla="*/ 317183 w 328326"/>
                  <a:gd name="connsiteY149" fmla="*/ 235790 h 368460"/>
                  <a:gd name="connsiteX150" fmla="*/ 316497 w 328326"/>
                  <a:gd name="connsiteY150" fmla="*/ 235619 h 368460"/>
                  <a:gd name="connsiteX151" fmla="*/ 317097 w 328326"/>
                  <a:gd name="connsiteY151" fmla="*/ 236219 h 368460"/>
                  <a:gd name="connsiteX152" fmla="*/ 327812 w 328326"/>
                  <a:gd name="connsiteY152" fmla="*/ 227568 h 368460"/>
                  <a:gd name="connsiteX153" fmla="*/ 328327 w 328326"/>
                  <a:gd name="connsiteY153" fmla="*/ 227140 h 368460"/>
                  <a:gd name="connsiteX154" fmla="*/ 328070 w 328326"/>
                  <a:gd name="connsiteY154" fmla="*/ 226540 h 368460"/>
                  <a:gd name="connsiteX155" fmla="*/ 312725 w 328326"/>
                  <a:gd name="connsiteY155" fmla="*/ 196820 h 368460"/>
                  <a:gd name="connsiteX156" fmla="*/ 311953 w 328326"/>
                  <a:gd name="connsiteY156" fmla="*/ 197163 h 368460"/>
                  <a:gd name="connsiteX157" fmla="*/ 312725 w 328326"/>
                  <a:gd name="connsiteY157" fmla="*/ 196820 h 368460"/>
                  <a:gd name="connsiteX158" fmla="*/ 299438 w 328326"/>
                  <a:gd name="connsiteY158" fmla="*/ 186542 h 368460"/>
                  <a:gd name="connsiteX159" fmla="*/ 299438 w 328326"/>
                  <a:gd name="connsiteY159" fmla="*/ 186542 h 368460"/>
                  <a:gd name="connsiteX160" fmla="*/ 299438 w 328326"/>
                  <a:gd name="connsiteY160" fmla="*/ 186542 h 368460"/>
                  <a:gd name="connsiteX161" fmla="*/ 267376 w 328326"/>
                  <a:gd name="connsiteY161" fmla="*/ 161790 h 368460"/>
                  <a:gd name="connsiteX162" fmla="*/ 266605 w 328326"/>
                  <a:gd name="connsiteY162" fmla="*/ 162133 h 368460"/>
                  <a:gd name="connsiteX163" fmla="*/ 267462 w 328326"/>
                  <a:gd name="connsiteY163" fmla="*/ 162133 h 368460"/>
                  <a:gd name="connsiteX164" fmla="*/ 269776 w 328326"/>
                  <a:gd name="connsiteY164" fmla="*/ 149628 h 368460"/>
                  <a:gd name="connsiteX165" fmla="*/ 269776 w 328326"/>
                  <a:gd name="connsiteY165" fmla="*/ 149114 h 368460"/>
                  <a:gd name="connsiteX166" fmla="*/ 269434 w 328326"/>
                  <a:gd name="connsiteY166" fmla="*/ 148771 h 368460"/>
                  <a:gd name="connsiteX167" fmla="*/ 262318 w 328326"/>
                  <a:gd name="connsiteY167" fmla="*/ 143889 h 368460"/>
                  <a:gd name="connsiteX168" fmla="*/ 262318 w 328326"/>
                  <a:gd name="connsiteY168" fmla="*/ 143889 h 368460"/>
                  <a:gd name="connsiteX169" fmla="*/ 257089 w 328326"/>
                  <a:gd name="connsiteY169" fmla="*/ 140635 h 368460"/>
                  <a:gd name="connsiteX170" fmla="*/ 256661 w 328326"/>
                  <a:gd name="connsiteY170" fmla="*/ 141320 h 368460"/>
                  <a:gd name="connsiteX171" fmla="*/ 257175 w 328326"/>
                  <a:gd name="connsiteY171" fmla="*/ 140635 h 368460"/>
                  <a:gd name="connsiteX172" fmla="*/ 242859 w 328326"/>
                  <a:gd name="connsiteY172" fmla="*/ 130956 h 368460"/>
                  <a:gd name="connsiteX173" fmla="*/ 242345 w 328326"/>
                  <a:gd name="connsiteY173" fmla="*/ 131556 h 368460"/>
                  <a:gd name="connsiteX174" fmla="*/ 243116 w 328326"/>
                  <a:gd name="connsiteY174" fmla="*/ 131299 h 368460"/>
                  <a:gd name="connsiteX175" fmla="*/ 242945 w 328326"/>
                  <a:gd name="connsiteY175" fmla="*/ 130271 h 368460"/>
                  <a:gd name="connsiteX176" fmla="*/ 246117 w 328326"/>
                  <a:gd name="connsiteY176" fmla="*/ 124447 h 368460"/>
                  <a:gd name="connsiteX177" fmla="*/ 245431 w 328326"/>
                  <a:gd name="connsiteY177" fmla="*/ 123933 h 368460"/>
                  <a:gd name="connsiteX178" fmla="*/ 246031 w 328326"/>
                  <a:gd name="connsiteY178" fmla="*/ 124447 h 368460"/>
                  <a:gd name="connsiteX179" fmla="*/ 261890 w 328326"/>
                  <a:gd name="connsiteY179" fmla="*/ 104662 h 368460"/>
                  <a:gd name="connsiteX180" fmla="*/ 262490 w 328326"/>
                  <a:gd name="connsiteY180" fmla="*/ 103892 h 368460"/>
                  <a:gd name="connsiteX181" fmla="*/ 261633 w 328326"/>
                  <a:gd name="connsiteY181" fmla="*/ 103464 h 368460"/>
                  <a:gd name="connsiteX182" fmla="*/ 220999 w 328326"/>
                  <a:gd name="connsiteY182" fmla="*/ 87276 h 368460"/>
                  <a:gd name="connsiteX183" fmla="*/ 220656 w 328326"/>
                  <a:gd name="connsiteY183" fmla="*/ 88046 h 368460"/>
                  <a:gd name="connsiteX184" fmla="*/ 221514 w 328326"/>
                  <a:gd name="connsiteY184" fmla="*/ 88046 h 368460"/>
                  <a:gd name="connsiteX185" fmla="*/ 222885 w 328326"/>
                  <a:gd name="connsiteY185" fmla="*/ 61924 h 368460"/>
                  <a:gd name="connsiteX186" fmla="*/ 222885 w 328326"/>
                  <a:gd name="connsiteY186" fmla="*/ 61924 h 368460"/>
                  <a:gd name="connsiteX187" fmla="*/ 222885 w 328326"/>
                  <a:gd name="connsiteY187" fmla="*/ 61752 h 368460"/>
                  <a:gd name="connsiteX188" fmla="*/ 225628 w 328326"/>
                  <a:gd name="connsiteY188" fmla="*/ 57127 h 368460"/>
                  <a:gd name="connsiteX189" fmla="*/ 231200 w 328326"/>
                  <a:gd name="connsiteY189" fmla="*/ 53616 h 368460"/>
                  <a:gd name="connsiteX190" fmla="*/ 231543 w 328326"/>
                  <a:gd name="connsiteY190" fmla="*/ 53359 h 368460"/>
                  <a:gd name="connsiteX191" fmla="*/ 231543 w 328326"/>
                  <a:gd name="connsiteY191" fmla="*/ 52931 h 368460"/>
                  <a:gd name="connsiteX192" fmla="*/ 227857 w 328326"/>
                  <a:gd name="connsiteY192" fmla="*/ 19357 h 368460"/>
                  <a:gd name="connsiteX193" fmla="*/ 227000 w 328326"/>
                  <a:gd name="connsiteY193" fmla="*/ 19357 h 368460"/>
                  <a:gd name="connsiteX194" fmla="*/ 227857 w 328326"/>
                  <a:gd name="connsiteY194" fmla="*/ 19442 h 368460"/>
                  <a:gd name="connsiteX195" fmla="*/ 227857 w 328326"/>
                  <a:gd name="connsiteY195" fmla="*/ 19442 h 368460"/>
                  <a:gd name="connsiteX196" fmla="*/ 223999 w 328326"/>
                  <a:gd name="connsiteY196" fmla="*/ 12590 h 368460"/>
                  <a:gd name="connsiteX197" fmla="*/ 217570 w 328326"/>
                  <a:gd name="connsiteY197" fmla="*/ 8822 h 368460"/>
                  <a:gd name="connsiteX198" fmla="*/ 217570 w 328326"/>
                  <a:gd name="connsiteY198" fmla="*/ 8822 h 368460"/>
                  <a:gd name="connsiteX199" fmla="*/ 217570 w 328326"/>
                  <a:gd name="connsiteY199" fmla="*/ 8822 h 368460"/>
                  <a:gd name="connsiteX200" fmla="*/ 200768 w 328326"/>
                  <a:gd name="connsiteY200" fmla="*/ 0 h 368460"/>
                  <a:gd name="connsiteX201" fmla="*/ 200511 w 328326"/>
                  <a:gd name="connsiteY201" fmla="*/ 0 h 368460"/>
                  <a:gd name="connsiteX202" fmla="*/ 200254 w 328326"/>
                  <a:gd name="connsiteY202" fmla="*/ 0 h 368460"/>
                  <a:gd name="connsiteX203" fmla="*/ 185423 w 328326"/>
                  <a:gd name="connsiteY203" fmla="*/ 6424 h 368460"/>
                  <a:gd name="connsiteX204" fmla="*/ 185766 w 328326"/>
                  <a:gd name="connsiteY204" fmla="*/ 7194 h 368460"/>
                  <a:gd name="connsiteX205" fmla="*/ 185509 w 328326"/>
                  <a:gd name="connsiteY205" fmla="*/ 6424 h 368460"/>
                  <a:gd name="connsiteX206" fmla="*/ 155762 w 328326"/>
                  <a:gd name="connsiteY206" fmla="*/ 32974 h 368460"/>
                  <a:gd name="connsiteX207" fmla="*/ 156191 w 328326"/>
                  <a:gd name="connsiteY207" fmla="*/ 33660 h 368460"/>
                  <a:gd name="connsiteX208" fmla="*/ 155762 w 328326"/>
                  <a:gd name="connsiteY208" fmla="*/ 32889 h 368460"/>
                  <a:gd name="connsiteX209" fmla="*/ 138703 w 328326"/>
                  <a:gd name="connsiteY209" fmla="*/ 41797 h 368460"/>
                  <a:gd name="connsiteX210" fmla="*/ 138360 w 328326"/>
                  <a:gd name="connsiteY210" fmla="*/ 41967 h 368460"/>
                  <a:gd name="connsiteX211" fmla="*/ 138360 w 328326"/>
                  <a:gd name="connsiteY211" fmla="*/ 42396 h 368460"/>
                  <a:gd name="connsiteX212" fmla="*/ 136646 w 328326"/>
                  <a:gd name="connsiteY212" fmla="*/ 54387 h 368460"/>
                  <a:gd name="connsiteX213" fmla="*/ 137503 w 328326"/>
                  <a:gd name="connsiteY213" fmla="*/ 54387 h 368460"/>
                  <a:gd name="connsiteX214" fmla="*/ 136731 w 328326"/>
                  <a:gd name="connsiteY214" fmla="*/ 54216 h 368460"/>
                  <a:gd name="connsiteX215" fmla="*/ 137503 w 328326"/>
                  <a:gd name="connsiteY215" fmla="*/ 54472 h 368460"/>
                  <a:gd name="connsiteX216" fmla="*/ 138360 w 328326"/>
                  <a:gd name="connsiteY216" fmla="*/ 54472 h 368460"/>
                  <a:gd name="connsiteX217" fmla="*/ 139989 w 328326"/>
                  <a:gd name="connsiteY217" fmla="*/ 42567 h 368460"/>
                  <a:gd name="connsiteX218" fmla="*/ 139132 w 328326"/>
                  <a:gd name="connsiteY218" fmla="*/ 42567 h 368460"/>
                  <a:gd name="connsiteX219" fmla="*/ 139560 w 328326"/>
                  <a:gd name="connsiteY219" fmla="*/ 43167 h 368460"/>
                  <a:gd name="connsiteX220" fmla="*/ 156534 w 328326"/>
                  <a:gd name="connsiteY220" fmla="*/ 34259 h 368460"/>
                  <a:gd name="connsiteX221" fmla="*/ 156534 w 328326"/>
                  <a:gd name="connsiteY221" fmla="*/ 34259 h 368460"/>
                  <a:gd name="connsiteX222" fmla="*/ 156534 w 328326"/>
                  <a:gd name="connsiteY222" fmla="*/ 34259 h 368460"/>
                  <a:gd name="connsiteX223" fmla="*/ 186023 w 328326"/>
                  <a:gd name="connsiteY223" fmla="*/ 7880 h 368460"/>
                  <a:gd name="connsiteX224" fmla="*/ 186023 w 328326"/>
                  <a:gd name="connsiteY224" fmla="*/ 7880 h 368460"/>
                  <a:gd name="connsiteX225" fmla="*/ 200682 w 328326"/>
                  <a:gd name="connsiteY225" fmla="*/ 1456 h 368460"/>
                  <a:gd name="connsiteX226" fmla="*/ 200425 w 328326"/>
                  <a:gd name="connsiteY226" fmla="*/ 685 h 368460"/>
                  <a:gd name="connsiteX227" fmla="*/ 200168 w 328326"/>
                  <a:gd name="connsiteY227" fmla="*/ 1456 h 368460"/>
                  <a:gd name="connsiteX228" fmla="*/ 216713 w 328326"/>
                  <a:gd name="connsiteY228" fmla="*/ 10106 h 368460"/>
                  <a:gd name="connsiteX229" fmla="*/ 217141 w 328326"/>
                  <a:gd name="connsiteY229" fmla="*/ 9335 h 368460"/>
                  <a:gd name="connsiteX230" fmla="*/ 216627 w 328326"/>
                  <a:gd name="connsiteY230" fmla="*/ 10021 h 368460"/>
                  <a:gd name="connsiteX231" fmla="*/ 223056 w 328326"/>
                  <a:gd name="connsiteY231" fmla="*/ 13789 h 368460"/>
                  <a:gd name="connsiteX232" fmla="*/ 226228 w 328326"/>
                  <a:gd name="connsiteY232" fmla="*/ 19099 h 368460"/>
                  <a:gd name="connsiteX233" fmla="*/ 226228 w 328326"/>
                  <a:gd name="connsiteY233" fmla="*/ 19099 h 368460"/>
                  <a:gd name="connsiteX234" fmla="*/ 226228 w 328326"/>
                  <a:gd name="connsiteY234" fmla="*/ 19271 h 368460"/>
                  <a:gd name="connsiteX235" fmla="*/ 226228 w 328326"/>
                  <a:gd name="connsiteY235" fmla="*/ 19271 h 368460"/>
                  <a:gd name="connsiteX236" fmla="*/ 229914 w 328326"/>
                  <a:gd name="connsiteY236" fmla="*/ 52845 h 368460"/>
                  <a:gd name="connsiteX237" fmla="*/ 230772 w 328326"/>
                  <a:gd name="connsiteY237" fmla="*/ 52845 h 368460"/>
                  <a:gd name="connsiteX238" fmla="*/ 230257 w 328326"/>
                  <a:gd name="connsiteY238" fmla="*/ 52074 h 368460"/>
                  <a:gd name="connsiteX239" fmla="*/ 224685 w 328326"/>
                  <a:gd name="connsiteY239" fmla="*/ 55586 h 368460"/>
                  <a:gd name="connsiteX240" fmla="*/ 221256 w 328326"/>
                  <a:gd name="connsiteY240" fmla="*/ 61581 h 368460"/>
                  <a:gd name="connsiteX241" fmla="*/ 221256 w 328326"/>
                  <a:gd name="connsiteY241" fmla="*/ 61752 h 368460"/>
                  <a:gd name="connsiteX242" fmla="*/ 222113 w 328326"/>
                  <a:gd name="connsiteY242" fmla="*/ 61752 h 368460"/>
                  <a:gd name="connsiteX243" fmla="*/ 221256 w 328326"/>
                  <a:gd name="connsiteY243" fmla="*/ 61752 h 368460"/>
                  <a:gd name="connsiteX244" fmla="*/ 219885 w 328326"/>
                  <a:gd name="connsiteY244" fmla="*/ 87961 h 368460"/>
                  <a:gd name="connsiteX245" fmla="*/ 219885 w 328326"/>
                  <a:gd name="connsiteY245" fmla="*/ 88475 h 368460"/>
                  <a:gd name="connsiteX246" fmla="*/ 220313 w 328326"/>
                  <a:gd name="connsiteY246" fmla="*/ 88732 h 368460"/>
                  <a:gd name="connsiteX247" fmla="*/ 260861 w 328326"/>
                  <a:gd name="connsiteY247" fmla="*/ 104919 h 368460"/>
                  <a:gd name="connsiteX248" fmla="*/ 261204 w 328326"/>
                  <a:gd name="connsiteY248" fmla="*/ 104148 h 368460"/>
                  <a:gd name="connsiteX249" fmla="*/ 260518 w 328326"/>
                  <a:gd name="connsiteY249" fmla="*/ 103635 h 368460"/>
                  <a:gd name="connsiteX250" fmla="*/ 244745 w 328326"/>
                  <a:gd name="connsiteY250" fmla="*/ 123334 h 368460"/>
                  <a:gd name="connsiteX251" fmla="*/ 244745 w 328326"/>
                  <a:gd name="connsiteY251" fmla="*/ 123334 h 368460"/>
                  <a:gd name="connsiteX252" fmla="*/ 244745 w 328326"/>
                  <a:gd name="connsiteY252" fmla="*/ 123334 h 368460"/>
                  <a:gd name="connsiteX253" fmla="*/ 241230 w 328326"/>
                  <a:gd name="connsiteY253" fmla="*/ 130100 h 368460"/>
                  <a:gd name="connsiteX254" fmla="*/ 241487 w 328326"/>
                  <a:gd name="connsiteY254" fmla="*/ 131642 h 368460"/>
                  <a:gd name="connsiteX255" fmla="*/ 241487 w 328326"/>
                  <a:gd name="connsiteY255" fmla="*/ 131898 h 368460"/>
                  <a:gd name="connsiteX256" fmla="*/ 241744 w 328326"/>
                  <a:gd name="connsiteY256" fmla="*/ 132070 h 368460"/>
                  <a:gd name="connsiteX257" fmla="*/ 256146 w 328326"/>
                  <a:gd name="connsiteY257" fmla="*/ 141834 h 368460"/>
                  <a:gd name="connsiteX258" fmla="*/ 256146 w 328326"/>
                  <a:gd name="connsiteY258" fmla="*/ 141834 h 368460"/>
                  <a:gd name="connsiteX259" fmla="*/ 261376 w 328326"/>
                  <a:gd name="connsiteY259" fmla="*/ 145089 h 368460"/>
                  <a:gd name="connsiteX260" fmla="*/ 261804 w 328326"/>
                  <a:gd name="connsiteY260" fmla="*/ 144403 h 368460"/>
                  <a:gd name="connsiteX261" fmla="*/ 261376 w 328326"/>
                  <a:gd name="connsiteY261" fmla="*/ 145089 h 368460"/>
                  <a:gd name="connsiteX262" fmla="*/ 268491 w 328326"/>
                  <a:gd name="connsiteY262" fmla="*/ 149885 h 368460"/>
                  <a:gd name="connsiteX263" fmla="*/ 269005 w 328326"/>
                  <a:gd name="connsiteY263" fmla="*/ 149200 h 368460"/>
                  <a:gd name="connsiteX264" fmla="*/ 268233 w 328326"/>
                  <a:gd name="connsiteY264" fmla="*/ 149028 h 368460"/>
                  <a:gd name="connsiteX265" fmla="*/ 265833 w 328326"/>
                  <a:gd name="connsiteY265" fmla="*/ 161875 h 368460"/>
                  <a:gd name="connsiteX266" fmla="*/ 265833 w 328326"/>
                  <a:gd name="connsiteY266" fmla="*/ 162047 h 368460"/>
                  <a:gd name="connsiteX267" fmla="*/ 265833 w 328326"/>
                  <a:gd name="connsiteY267" fmla="*/ 162218 h 368460"/>
                  <a:gd name="connsiteX268" fmla="*/ 298666 w 328326"/>
                  <a:gd name="connsiteY268" fmla="*/ 187741 h 368460"/>
                  <a:gd name="connsiteX269" fmla="*/ 299095 w 328326"/>
                  <a:gd name="connsiteY269" fmla="*/ 186971 h 368460"/>
                  <a:gd name="connsiteX270" fmla="*/ 298666 w 328326"/>
                  <a:gd name="connsiteY270" fmla="*/ 187656 h 368460"/>
                  <a:gd name="connsiteX271" fmla="*/ 311353 w 328326"/>
                  <a:gd name="connsiteY271" fmla="*/ 197163 h 368460"/>
                  <a:gd name="connsiteX272" fmla="*/ 311353 w 328326"/>
                  <a:gd name="connsiteY272" fmla="*/ 197163 h 368460"/>
                  <a:gd name="connsiteX273" fmla="*/ 311353 w 328326"/>
                  <a:gd name="connsiteY273" fmla="*/ 197163 h 368460"/>
                  <a:gd name="connsiteX274" fmla="*/ 326698 w 328326"/>
                  <a:gd name="connsiteY274" fmla="*/ 226883 h 368460"/>
                  <a:gd name="connsiteX275" fmla="*/ 327469 w 328326"/>
                  <a:gd name="connsiteY275" fmla="*/ 226540 h 368460"/>
                  <a:gd name="connsiteX276" fmla="*/ 326955 w 328326"/>
                  <a:gd name="connsiteY276" fmla="*/ 225941 h 368460"/>
                  <a:gd name="connsiteX277" fmla="*/ 316154 w 328326"/>
                  <a:gd name="connsiteY277" fmla="*/ 234762 h 368460"/>
                  <a:gd name="connsiteX278" fmla="*/ 315982 w 328326"/>
                  <a:gd name="connsiteY278" fmla="*/ 234934 h 368460"/>
                  <a:gd name="connsiteX279" fmla="*/ 315982 w 328326"/>
                  <a:gd name="connsiteY279" fmla="*/ 235105 h 368460"/>
                  <a:gd name="connsiteX280" fmla="*/ 315725 w 328326"/>
                  <a:gd name="connsiteY280" fmla="*/ 236390 h 368460"/>
                  <a:gd name="connsiteX281" fmla="*/ 316925 w 328326"/>
                  <a:gd name="connsiteY281" fmla="*/ 238788 h 368460"/>
                  <a:gd name="connsiteX282" fmla="*/ 320612 w 328326"/>
                  <a:gd name="connsiteY282" fmla="*/ 239816 h 368460"/>
                  <a:gd name="connsiteX283" fmla="*/ 323869 w 328326"/>
                  <a:gd name="connsiteY283" fmla="*/ 240244 h 368460"/>
                  <a:gd name="connsiteX284" fmla="*/ 324126 w 328326"/>
                  <a:gd name="connsiteY284" fmla="*/ 239473 h 368460"/>
                  <a:gd name="connsiteX285" fmla="*/ 323269 w 328326"/>
                  <a:gd name="connsiteY285" fmla="*/ 239473 h 368460"/>
                  <a:gd name="connsiteX286" fmla="*/ 321726 w 328326"/>
                  <a:gd name="connsiteY286" fmla="*/ 250779 h 368460"/>
                  <a:gd name="connsiteX287" fmla="*/ 322498 w 328326"/>
                  <a:gd name="connsiteY287" fmla="*/ 251036 h 368460"/>
                  <a:gd name="connsiteX288" fmla="*/ 321812 w 328326"/>
                  <a:gd name="connsiteY288" fmla="*/ 250522 h 368460"/>
                  <a:gd name="connsiteX289" fmla="*/ 313582 w 328326"/>
                  <a:gd name="connsiteY289" fmla="*/ 257202 h 368460"/>
                  <a:gd name="connsiteX290" fmla="*/ 313239 w 328326"/>
                  <a:gd name="connsiteY290" fmla="*/ 257545 h 368460"/>
                  <a:gd name="connsiteX291" fmla="*/ 313239 w 328326"/>
                  <a:gd name="connsiteY291" fmla="*/ 258059 h 368460"/>
                  <a:gd name="connsiteX292" fmla="*/ 315897 w 328326"/>
                  <a:gd name="connsiteY292" fmla="*/ 269193 h 368460"/>
                  <a:gd name="connsiteX293" fmla="*/ 316668 w 328326"/>
                  <a:gd name="connsiteY293" fmla="*/ 269022 h 368460"/>
                  <a:gd name="connsiteX294" fmla="*/ 316411 w 328326"/>
                  <a:gd name="connsiteY294" fmla="*/ 268251 h 368460"/>
                  <a:gd name="connsiteX295" fmla="*/ 311782 w 328326"/>
                  <a:gd name="connsiteY295" fmla="*/ 269279 h 368460"/>
                  <a:gd name="connsiteX296" fmla="*/ 307581 w 328326"/>
                  <a:gd name="connsiteY296" fmla="*/ 272448 h 368460"/>
                  <a:gd name="connsiteX297" fmla="*/ 308353 w 328326"/>
                  <a:gd name="connsiteY297" fmla="*/ 272790 h 368460"/>
                  <a:gd name="connsiteX298" fmla="*/ 307667 w 328326"/>
                  <a:gd name="connsiteY298" fmla="*/ 272362 h 368460"/>
                  <a:gd name="connsiteX299" fmla="*/ 298494 w 328326"/>
                  <a:gd name="connsiteY299" fmla="*/ 293689 h 368460"/>
                  <a:gd name="connsiteX300" fmla="*/ 299266 w 328326"/>
                  <a:gd name="connsiteY300" fmla="*/ 294117 h 368460"/>
                  <a:gd name="connsiteX301" fmla="*/ 299438 w 328326"/>
                  <a:gd name="connsiteY301" fmla="*/ 293346 h 368460"/>
                  <a:gd name="connsiteX302" fmla="*/ 285293 w 328326"/>
                  <a:gd name="connsiteY302" fmla="*/ 289749 h 368460"/>
                  <a:gd name="connsiteX303" fmla="*/ 284693 w 328326"/>
                  <a:gd name="connsiteY303" fmla="*/ 289578 h 368460"/>
                  <a:gd name="connsiteX304" fmla="*/ 284350 w 328326"/>
                  <a:gd name="connsiteY304" fmla="*/ 290092 h 368460"/>
                  <a:gd name="connsiteX305" fmla="*/ 271577 w 328326"/>
                  <a:gd name="connsiteY305" fmla="*/ 323923 h 368460"/>
                  <a:gd name="connsiteX306" fmla="*/ 272348 w 328326"/>
                  <a:gd name="connsiteY306" fmla="*/ 324265 h 368460"/>
                  <a:gd name="connsiteX307" fmla="*/ 271748 w 328326"/>
                  <a:gd name="connsiteY307" fmla="*/ 323666 h 368460"/>
                  <a:gd name="connsiteX308" fmla="*/ 257775 w 328326"/>
                  <a:gd name="connsiteY308" fmla="*/ 332573 h 368460"/>
                  <a:gd name="connsiteX309" fmla="*/ 258204 w 328326"/>
                  <a:gd name="connsiteY309" fmla="*/ 333258 h 368460"/>
                  <a:gd name="connsiteX310" fmla="*/ 259061 w 328326"/>
                  <a:gd name="connsiteY310" fmla="*/ 333258 h 368460"/>
                  <a:gd name="connsiteX311" fmla="*/ 259061 w 328326"/>
                  <a:gd name="connsiteY311" fmla="*/ 331545 h 368460"/>
                  <a:gd name="connsiteX312" fmla="*/ 259232 w 328326"/>
                  <a:gd name="connsiteY312" fmla="*/ 322552 h 368460"/>
                  <a:gd name="connsiteX313" fmla="*/ 258889 w 328326"/>
                  <a:gd name="connsiteY313" fmla="*/ 315529 h 368460"/>
                  <a:gd name="connsiteX314" fmla="*/ 258889 w 328326"/>
                  <a:gd name="connsiteY314" fmla="*/ 315358 h 368460"/>
                  <a:gd name="connsiteX315" fmla="*/ 258889 w 328326"/>
                  <a:gd name="connsiteY315" fmla="*/ 315186 h 368460"/>
                  <a:gd name="connsiteX316" fmla="*/ 246631 w 328326"/>
                  <a:gd name="connsiteY316" fmla="*/ 301054 h 368460"/>
                  <a:gd name="connsiteX317" fmla="*/ 237458 w 328326"/>
                  <a:gd name="connsiteY317" fmla="*/ 291462 h 368460"/>
                  <a:gd name="connsiteX318" fmla="*/ 237030 w 328326"/>
                  <a:gd name="connsiteY318" fmla="*/ 291034 h 368460"/>
                  <a:gd name="connsiteX319" fmla="*/ 230429 w 328326"/>
                  <a:gd name="connsiteY319" fmla="*/ 294374 h 368460"/>
                  <a:gd name="connsiteX320" fmla="*/ 230429 w 328326"/>
                  <a:gd name="connsiteY320" fmla="*/ 294374 h 368460"/>
                  <a:gd name="connsiteX321" fmla="*/ 230429 w 328326"/>
                  <a:gd name="connsiteY321" fmla="*/ 294374 h 368460"/>
                  <a:gd name="connsiteX322" fmla="*/ 213370 w 328326"/>
                  <a:gd name="connsiteY322" fmla="*/ 304566 h 368460"/>
                  <a:gd name="connsiteX323" fmla="*/ 213027 w 328326"/>
                  <a:gd name="connsiteY323" fmla="*/ 304994 h 368460"/>
                  <a:gd name="connsiteX324" fmla="*/ 213284 w 328326"/>
                  <a:gd name="connsiteY324" fmla="*/ 305508 h 368460"/>
                  <a:gd name="connsiteX325" fmla="*/ 223056 w 328326"/>
                  <a:gd name="connsiteY325" fmla="*/ 318784 h 368460"/>
                  <a:gd name="connsiteX326" fmla="*/ 223742 w 328326"/>
                  <a:gd name="connsiteY326" fmla="*/ 318270 h 368460"/>
                  <a:gd name="connsiteX327" fmla="*/ 223742 w 328326"/>
                  <a:gd name="connsiteY327" fmla="*/ 317413 h 368460"/>
                  <a:gd name="connsiteX328" fmla="*/ 190567 w 328326"/>
                  <a:gd name="connsiteY328" fmla="*/ 319127 h 368460"/>
                  <a:gd name="connsiteX329" fmla="*/ 190567 w 328326"/>
                  <a:gd name="connsiteY329" fmla="*/ 319127 h 368460"/>
                  <a:gd name="connsiteX330" fmla="*/ 170164 w 328326"/>
                  <a:gd name="connsiteY330" fmla="*/ 321524 h 368460"/>
                  <a:gd name="connsiteX331" fmla="*/ 170507 w 328326"/>
                  <a:gd name="connsiteY331" fmla="*/ 322295 h 368460"/>
                  <a:gd name="connsiteX332" fmla="*/ 170164 w 328326"/>
                  <a:gd name="connsiteY332" fmla="*/ 321524 h 368460"/>
                  <a:gd name="connsiteX333" fmla="*/ 151905 w 328326"/>
                  <a:gd name="connsiteY333" fmla="*/ 328633 h 368460"/>
                  <a:gd name="connsiteX334" fmla="*/ 152162 w 328326"/>
                  <a:gd name="connsiteY334" fmla="*/ 329404 h 368460"/>
                  <a:gd name="connsiteX335" fmla="*/ 152762 w 328326"/>
                  <a:gd name="connsiteY335" fmla="*/ 328805 h 368460"/>
                  <a:gd name="connsiteX336" fmla="*/ 143589 w 328326"/>
                  <a:gd name="connsiteY336" fmla="*/ 321182 h 368460"/>
                  <a:gd name="connsiteX337" fmla="*/ 143589 w 328326"/>
                  <a:gd name="connsiteY337" fmla="*/ 321182 h 368460"/>
                  <a:gd name="connsiteX338" fmla="*/ 143589 w 328326"/>
                  <a:gd name="connsiteY338" fmla="*/ 321182 h 368460"/>
                  <a:gd name="connsiteX339" fmla="*/ 134331 w 328326"/>
                  <a:gd name="connsiteY339" fmla="*/ 318784 h 368460"/>
                  <a:gd name="connsiteX340" fmla="*/ 133302 w 328326"/>
                  <a:gd name="connsiteY340" fmla="*/ 318784 h 368460"/>
                  <a:gd name="connsiteX341" fmla="*/ 133302 w 328326"/>
                  <a:gd name="connsiteY341" fmla="*/ 319640 h 368460"/>
                  <a:gd name="connsiteX342" fmla="*/ 133302 w 328326"/>
                  <a:gd name="connsiteY342" fmla="*/ 318784 h 368460"/>
                  <a:gd name="connsiteX343" fmla="*/ 128588 w 328326"/>
                  <a:gd name="connsiteY343" fmla="*/ 318784 h 368460"/>
                  <a:gd name="connsiteX344" fmla="*/ 123358 w 328326"/>
                  <a:gd name="connsiteY344" fmla="*/ 318784 h 368460"/>
                  <a:gd name="connsiteX345" fmla="*/ 115986 w 328326"/>
                  <a:gd name="connsiteY345" fmla="*/ 319041 h 368460"/>
                  <a:gd name="connsiteX346" fmla="*/ 115300 w 328326"/>
                  <a:gd name="connsiteY346" fmla="*/ 319041 h 368460"/>
                  <a:gd name="connsiteX347" fmla="*/ 115300 w 328326"/>
                  <a:gd name="connsiteY347" fmla="*/ 319811 h 368460"/>
                  <a:gd name="connsiteX348" fmla="*/ 115043 w 328326"/>
                  <a:gd name="connsiteY348" fmla="*/ 324951 h 368460"/>
                  <a:gd name="connsiteX349" fmla="*/ 116157 w 328326"/>
                  <a:gd name="connsiteY349" fmla="*/ 346534 h 368460"/>
                  <a:gd name="connsiteX350" fmla="*/ 116072 w 328326"/>
                  <a:gd name="connsiteY350" fmla="*/ 350217 h 368460"/>
                  <a:gd name="connsiteX351" fmla="*/ 116929 w 328326"/>
                  <a:gd name="connsiteY351" fmla="*/ 350217 h 368460"/>
                  <a:gd name="connsiteX352" fmla="*/ 116500 w 328326"/>
                  <a:gd name="connsiteY352" fmla="*/ 349532 h 368460"/>
                  <a:gd name="connsiteX353" fmla="*/ 88554 w 328326"/>
                  <a:gd name="connsiteY353" fmla="*/ 365976 h 368460"/>
                  <a:gd name="connsiteX354" fmla="*/ 88983 w 328326"/>
                  <a:gd name="connsiteY354" fmla="*/ 366747 h 368460"/>
                  <a:gd name="connsiteX355" fmla="*/ 89497 w 328326"/>
                  <a:gd name="connsiteY355" fmla="*/ 366062 h 368460"/>
                  <a:gd name="connsiteX356" fmla="*/ 59922 w 328326"/>
                  <a:gd name="connsiteY356" fmla="*/ 344821 h 368460"/>
                  <a:gd name="connsiteX357" fmla="*/ 59922 w 328326"/>
                  <a:gd name="connsiteY357" fmla="*/ 344821 h 368460"/>
                  <a:gd name="connsiteX358" fmla="*/ 59922 w 328326"/>
                  <a:gd name="connsiteY358" fmla="*/ 344821 h 368460"/>
                  <a:gd name="connsiteX359" fmla="*/ 49978 w 328326"/>
                  <a:gd name="connsiteY359" fmla="*/ 338997 h 368460"/>
                  <a:gd name="connsiteX360" fmla="*/ 49806 w 328326"/>
                  <a:gd name="connsiteY360" fmla="*/ 338997 h 368460"/>
                  <a:gd name="connsiteX361" fmla="*/ 49635 w 328326"/>
                  <a:gd name="connsiteY361" fmla="*/ 338997 h 368460"/>
                  <a:gd name="connsiteX362" fmla="*/ 36947 w 328326"/>
                  <a:gd name="connsiteY362" fmla="*/ 342937 h 368460"/>
                  <a:gd name="connsiteX363" fmla="*/ 37205 w 328326"/>
                  <a:gd name="connsiteY363" fmla="*/ 343708 h 368460"/>
                  <a:gd name="connsiteX364" fmla="*/ 37890 w 328326"/>
                  <a:gd name="connsiteY364" fmla="*/ 343279 h 368460"/>
                  <a:gd name="connsiteX365" fmla="*/ 23146 w 328326"/>
                  <a:gd name="connsiteY365" fmla="*/ 314758 h 368460"/>
                  <a:gd name="connsiteX366" fmla="*/ 22374 w 328326"/>
                  <a:gd name="connsiteY366" fmla="*/ 315186 h 368460"/>
                  <a:gd name="connsiteX367" fmla="*/ 23146 w 328326"/>
                  <a:gd name="connsiteY367" fmla="*/ 314844 h 368460"/>
                  <a:gd name="connsiteX368" fmla="*/ 16202 w 328326"/>
                  <a:gd name="connsiteY368" fmla="*/ 300284 h 368460"/>
                  <a:gd name="connsiteX369" fmla="*/ 15431 w 328326"/>
                  <a:gd name="connsiteY369" fmla="*/ 300540 h 368460"/>
                  <a:gd name="connsiteX370" fmla="*/ 16288 w 328326"/>
                  <a:gd name="connsiteY370" fmla="*/ 300540 h 368460"/>
                  <a:gd name="connsiteX371" fmla="*/ 18945 w 328326"/>
                  <a:gd name="connsiteY371" fmla="*/ 290605 h 368460"/>
                  <a:gd name="connsiteX372" fmla="*/ 18174 w 328326"/>
                  <a:gd name="connsiteY372" fmla="*/ 290348 h 368460"/>
                  <a:gd name="connsiteX373" fmla="*/ 18945 w 328326"/>
                  <a:gd name="connsiteY373" fmla="*/ 290605 h 368460"/>
                  <a:gd name="connsiteX374" fmla="*/ 38405 w 328326"/>
                  <a:gd name="connsiteY374" fmla="*/ 235362 h 368460"/>
                  <a:gd name="connsiteX375" fmla="*/ 41148 w 328326"/>
                  <a:gd name="connsiteY375" fmla="*/ 227397 h 368460"/>
                  <a:gd name="connsiteX376" fmla="*/ 41405 w 328326"/>
                  <a:gd name="connsiteY376" fmla="*/ 226711 h 368460"/>
                  <a:gd name="connsiteX377" fmla="*/ 40719 w 328326"/>
                  <a:gd name="connsiteY377" fmla="*/ 226369 h 368460"/>
                  <a:gd name="connsiteX378" fmla="*/ 1543 w 328326"/>
                  <a:gd name="connsiteY378" fmla="*/ 206413 h 368460"/>
                  <a:gd name="connsiteX379" fmla="*/ 1114 w 328326"/>
                  <a:gd name="connsiteY379" fmla="*/ 207184 h 368460"/>
                  <a:gd name="connsiteX380" fmla="*/ 1714 w 328326"/>
                  <a:gd name="connsiteY380" fmla="*/ 207783 h 368460"/>
                  <a:gd name="connsiteX381" fmla="*/ 30775 w 328326"/>
                  <a:gd name="connsiteY381" fmla="*/ 185514 h 368460"/>
                  <a:gd name="connsiteX382" fmla="*/ 30261 w 328326"/>
                  <a:gd name="connsiteY382" fmla="*/ 184830 h 368460"/>
                  <a:gd name="connsiteX383" fmla="*/ 30775 w 328326"/>
                  <a:gd name="connsiteY383" fmla="*/ 185514 h 368460"/>
                  <a:gd name="connsiteX384" fmla="*/ 32490 w 328326"/>
                  <a:gd name="connsiteY384" fmla="*/ 182175 h 368460"/>
                  <a:gd name="connsiteX385" fmla="*/ 32833 w 328326"/>
                  <a:gd name="connsiteY385" fmla="*/ 179091 h 368460"/>
                  <a:gd name="connsiteX386" fmla="*/ 33004 w 328326"/>
                  <a:gd name="connsiteY386" fmla="*/ 178406 h 368460"/>
                  <a:gd name="connsiteX387" fmla="*/ 32404 w 328326"/>
                  <a:gd name="connsiteY387" fmla="*/ 178149 h 368460"/>
                  <a:gd name="connsiteX388" fmla="*/ 17145 w 328326"/>
                  <a:gd name="connsiteY388" fmla="*/ 171639 h 368460"/>
                  <a:gd name="connsiteX389" fmla="*/ 16802 w 328326"/>
                  <a:gd name="connsiteY389" fmla="*/ 172411 h 368460"/>
                  <a:gd name="connsiteX390" fmla="*/ 17574 w 328326"/>
                  <a:gd name="connsiteY390" fmla="*/ 172667 h 368460"/>
                  <a:gd name="connsiteX391" fmla="*/ 28975 w 328326"/>
                  <a:gd name="connsiteY391" fmla="*/ 145774 h 368460"/>
                  <a:gd name="connsiteX392" fmla="*/ 38491 w 328326"/>
                  <a:gd name="connsiteY392" fmla="*/ 121792 h 368460"/>
                  <a:gd name="connsiteX393" fmla="*/ 38491 w 328326"/>
                  <a:gd name="connsiteY393" fmla="*/ 121278 h 368460"/>
                  <a:gd name="connsiteX394" fmla="*/ 38233 w 328326"/>
                  <a:gd name="connsiteY394" fmla="*/ 120936 h 368460"/>
                  <a:gd name="connsiteX395" fmla="*/ 10630 w 328326"/>
                  <a:gd name="connsiteY395" fmla="*/ 100466 h 368460"/>
                  <a:gd name="connsiteX396" fmla="*/ 10116 w 328326"/>
                  <a:gd name="connsiteY396" fmla="*/ 101065 h 368460"/>
                  <a:gd name="connsiteX397" fmla="*/ 10887 w 328326"/>
                  <a:gd name="connsiteY397" fmla="*/ 101322 h 368460"/>
                  <a:gd name="connsiteX398" fmla="*/ 21003 w 328326"/>
                  <a:gd name="connsiteY398" fmla="*/ 80681 h 368460"/>
                  <a:gd name="connsiteX399" fmla="*/ 21003 w 328326"/>
                  <a:gd name="connsiteY399" fmla="*/ 80681 h 368460"/>
                  <a:gd name="connsiteX400" fmla="*/ 21003 w 328326"/>
                  <a:gd name="connsiteY400" fmla="*/ 80681 h 368460"/>
                  <a:gd name="connsiteX401" fmla="*/ 29489 w 328326"/>
                  <a:gd name="connsiteY401" fmla="*/ 76484 h 368460"/>
                  <a:gd name="connsiteX402" fmla="*/ 29318 w 328326"/>
                  <a:gd name="connsiteY402" fmla="*/ 75713 h 368460"/>
                  <a:gd name="connsiteX403" fmla="*/ 29489 w 328326"/>
                  <a:gd name="connsiteY403" fmla="*/ 76570 h 368460"/>
                  <a:gd name="connsiteX404" fmla="*/ 55378 w 328326"/>
                  <a:gd name="connsiteY404" fmla="*/ 72458 h 368460"/>
                  <a:gd name="connsiteX405" fmla="*/ 55378 w 328326"/>
                  <a:gd name="connsiteY405" fmla="*/ 71602 h 368460"/>
                  <a:gd name="connsiteX406" fmla="*/ 54607 w 328326"/>
                  <a:gd name="connsiteY406" fmla="*/ 72116 h 368460"/>
                  <a:gd name="connsiteX407" fmla="*/ 65408 w 328326"/>
                  <a:gd name="connsiteY407" fmla="*/ 87875 h 368460"/>
                  <a:gd name="connsiteX408" fmla="*/ 65751 w 328326"/>
                  <a:gd name="connsiteY408" fmla="*/ 88132 h 368460"/>
                  <a:gd name="connsiteX409" fmla="*/ 66094 w 328326"/>
                  <a:gd name="connsiteY409" fmla="*/ 88132 h 368460"/>
                  <a:gd name="connsiteX410" fmla="*/ 82296 w 328326"/>
                  <a:gd name="connsiteY410" fmla="*/ 80081 h 368460"/>
                  <a:gd name="connsiteX411" fmla="*/ 82467 w 328326"/>
                  <a:gd name="connsiteY411" fmla="*/ 80081 h 368460"/>
                  <a:gd name="connsiteX412" fmla="*/ 82467 w 328326"/>
                  <a:gd name="connsiteY412" fmla="*/ 79824 h 368460"/>
                  <a:gd name="connsiteX413" fmla="*/ 83496 w 328326"/>
                  <a:gd name="connsiteY413" fmla="*/ 73829 h 368460"/>
                  <a:gd name="connsiteX414" fmla="*/ 82725 w 328326"/>
                  <a:gd name="connsiteY414" fmla="*/ 63465 h 368460"/>
                  <a:gd name="connsiteX415" fmla="*/ 82725 w 328326"/>
                  <a:gd name="connsiteY415" fmla="*/ 63465 h 368460"/>
                  <a:gd name="connsiteX416" fmla="*/ 81867 w 328326"/>
                  <a:gd name="connsiteY416" fmla="*/ 63465 h 368460"/>
                  <a:gd name="connsiteX417" fmla="*/ 82125 w 328326"/>
                  <a:gd name="connsiteY417" fmla="*/ 64236 h 368460"/>
                  <a:gd name="connsiteX418" fmla="*/ 96526 w 328326"/>
                  <a:gd name="connsiteY418" fmla="*/ 60554 h 368460"/>
                  <a:gd name="connsiteX419" fmla="*/ 96526 w 328326"/>
                  <a:gd name="connsiteY419" fmla="*/ 59697 h 368460"/>
                  <a:gd name="connsiteX420" fmla="*/ 95669 w 328326"/>
                  <a:gd name="connsiteY420" fmla="*/ 60040 h 368460"/>
                  <a:gd name="connsiteX421" fmla="*/ 103299 w 328326"/>
                  <a:gd name="connsiteY421" fmla="*/ 74857 h 368460"/>
                  <a:gd name="connsiteX422" fmla="*/ 103641 w 328326"/>
                  <a:gd name="connsiteY422" fmla="*/ 75456 h 368460"/>
                  <a:gd name="connsiteX423" fmla="*/ 104327 w 328326"/>
                  <a:gd name="connsiteY423" fmla="*/ 75199 h 368460"/>
                  <a:gd name="connsiteX424" fmla="*/ 132788 w 328326"/>
                  <a:gd name="connsiteY424" fmla="*/ 60468 h 368460"/>
                  <a:gd name="connsiteX425" fmla="*/ 132788 w 328326"/>
                  <a:gd name="connsiteY425" fmla="*/ 60468 h 368460"/>
                  <a:gd name="connsiteX426" fmla="*/ 132788 w 328326"/>
                  <a:gd name="connsiteY426" fmla="*/ 60468 h 368460"/>
                  <a:gd name="connsiteX427" fmla="*/ 138360 w 328326"/>
                  <a:gd name="connsiteY427" fmla="*/ 54216 h 368460"/>
                  <a:gd name="connsiteX428" fmla="*/ 138360 w 328326"/>
                  <a:gd name="connsiteY428" fmla="*/ 54216 h 368460"/>
                  <a:gd name="connsiteX429" fmla="*/ 138360 w 328326"/>
                  <a:gd name="connsiteY429" fmla="*/ 54044 h 368460"/>
                  <a:gd name="connsiteX430" fmla="*/ 137503 w 328326"/>
                  <a:gd name="connsiteY430" fmla="*/ 54044 h 36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Lst>
                <a:rect l="l" t="t" r="r" b="b"/>
                <a:pathLst>
                  <a:path w="328326" h="368460">
                    <a:moveTo>
                      <a:pt x="138103" y="54815"/>
                    </a:moveTo>
                    <a:lnTo>
                      <a:pt x="137331" y="54558"/>
                    </a:lnTo>
                    <a:cubicBezTo>
                      <a:pt x="136474" y="57042"/>
                      <a:pt x="135360" y="58327"/>
                      <a:pt x="132531" y="59868"/>
                    </a:cubicBezTo>
                    <a:lnTo>
                      <a:pt x="132959" y="60639"/>
                    </a:lnTo>
                    <a:lnTo>
                      <a:pt x="132617" y="59868"/>
                    </a:lnTo>
                    <a:cubicBezTo>
                      <a:pt x="122758" y="64493"/>
                      <a:pt x="114014" y="70403"/>
                      <a:pt x="104156" y="74600"/>
                    </a:cubicBezTo>
                    <a:lnTo>
                      <a:pt x="104499" y="75371"/>
                    </a:lnTo>
                    <a:lnTo>
                      <a:pt x="105185" y="74942"/>
                    </a:lnTo>
                    <a:cubicBezTo>
                      <a:pt x="102356" y="70232"/>
                      <a:pt x="99955" y="65350"/>
                      <a:pt x="97641" y="60296"/>
                    </a:cubicBezTo>
                    <a:lnTo>
                      <a:pt x="97384" y="59697"/>
                    </a:lnTo>
                    <a:lnTo>
                      <a:pt x="96783" y="59697"/>
                    </a:lnTo>
                    <a:cubicBezTo>
                      <a:pt x="91726" y="60554"/>
                      <a:pt x="86839" y="61838"/>
                      <a:pt x="82039" y="63551"/>
                    </a:cubicBezTo>
                    <a:lnTo>
                      <a:pt x="81439" y="63723"/>
                    </a:lnTo>
                    <a:lnTo>
                      <a:pt x="81439" y="64322"/>
                    </a:lnTo>
                    <a:lnTo>
                      <a:pt x="81439" y="64322"/>
                    </a:lnTo>
                    <a:cubicBezTo>
                      <a:pt x="81439" y="67919"/>
                      <a:pt x="82210" y="71431"/>
                      <a:pt x="82210" y="74771"/>
                    </a:cubicBezTo>
                    <a:cubicBezTo>
                      <a:pt x="82210" y="76656"/>
                      <a:pt x="81953" y="78454"/>
                      <a:pt x="81267" y="80081"/>
                    </a:cubicBezTo>
                    <a:lnTo>
                      <a:pt x="82039" y="80424"/>
                    </a:lnTo>
                    <a:lnTo>
                      <a:pt x="81439" y="79824"/>
                    </a:lnTo>
                    <a:cubicBezTo>
                      <a:pt x="77238" y="83593"/>
                      <a:pt x="71495" y="85905"/>
                      <a:pt x="65923" y="87362"/>
                    </a:cubicBezTo>
                    <a:lnTo>
                      <a:pt x="66180" y="88132"/>
                    </a:lnTo>
                    <a:lnTo>
                      <a:pt x="66694" y="87447"/>
                    </a:lnTo>
                    <a:cubicBezTo>
                      <a:pt x="61722" y="83935"/>
                      <a:pt x="59922" y="77426"/>
                      <a:pt x="56321" y="72030"/>
                    </a:cubicBezTo>
                    <a:lnTo>
                      <a:pt x="56064" y="71602"/>
                    </a:lnTo>
                    <a:lnTo>
                      <a:pt x="55550" y="71602"/>
                    </a:lnTo>
                    <a:cubicBezTo>
                      <a:pt x="46806" y="72716"/>
                      <a:pt x="38233" y="74343"/>
                      <a:pt x="29575" y="75713"/>
                    </a:cubicBezTo>
                    <a:lnTo>
                      <a:pt x="29575" y="75713"/>
                    </a:lnTo>
                    <a:cubicBezTo>
                      <a:pt x="26318" y="76398"/>
                      <a:pt x="21603" y="76656"/>
                      <a:pt x="19802" y="80852"/>
                    </a:cubicBezTo>
                    <a:lnTo>
                      <a:pt x="20574" y="81195"/>
                    </a:lnTo>
                    <a:lnTo>
                      <a:pt x="19802" y="80852"/>
                    </a:lnTo>
                    <a:cubicBezTo>
                      <a:pt x="16374" y="87704"/>
                      <a:pt x="12259" y="94385"/>
                      <a:pt x="9601" y="101750"/>
                    </a:cubicBezTo>
                    <a:lnTo>
                      <a:pt x="9430" y="102264"/>
                    </a:lnTo>
                    <a:lnTo>
                      <a:pt x="9858" y="102607"/>
                    </a:lnTo>
                    <a:cubicBezTo>
                      <a:pt x="18774" y="109887"/>
                      <a:pt x="28804" y="115711"/>
                      <a:pt x="37462" y="122991"/>
                    </a:cubicBezTo>
                    <a:lnTo>
                      <a:pt x="37976" y="122392"/>
                    </a:lnTo>
                    <a:lnTo>
                      <a:pt x="37205" y="122221"/>
                    </a:lnTo>
                    <a:cubicBezTo>
                      <a:pt x="35490" y="130443"/>
                      <a:pt x="31032" y="137894"/>
                      <a:pt x="27775" y="145945"/>
                    </a:cubicBezTo>
                    <a:cubicBezTo>
                      <a:pt x="24089" y="154938"/>
                      <a:pt x="19460" y="163588"/>
                      <a:pt x="16288" y="172924"/>
                    </a:cubicBezTo>
                    <a:lnTo>
                      <a:pt x="16031" y="173610"/>
                    </a:lnTo>
                    <a:lnTo>
                      <a:pt x="16716" y="173952"/>
                    </a:lnTo>
                    <a:cubicBezTo>
                      <a:pt x="21774" y="176265"/>
                      <a:pt x="27003" y="178149"/>
                      <a:pt x="31975" y="180462"/>
                    </a:cubicBezTo>
                    <a:lnTo>
                      <a:pt x="32318" y="179690"/>
                    </a:lnTo>
                    <a:lnTo>
                      <a:pt x="31547" y="179434"/>
                    </a:lnTo>
                    <a:cubicBezTo>
                      <a:pt x="31204" y="180547"/>
                      <a:pt x="31290" y="181746"/>
                      <a:pt x="31118" y="182774"/>
                    </a:cubicBezTo>
                    <a:cubicBezTo>
                      <a:pt x="30947" y="183801"/>
                      <a:pt x="30775" y="184487"/>
                      <a:pt x="30089" y="185001"/>
                    </a:cubicBezTo>
                    <a:lnTo>
                      <a:pt x="30089" y="185001"/>
                    </a:lnTo>
                    <a:cubicBezTo>
                      <a:pt x="30089" y="185001"/>
                      <a:pt x="30089" y="185001"/>
                      <a:pt x="30089" y="185001"/>
                    </a:cubicBezTo>
                    <a:cubicBezTo>
                      <a:pt x="20660" y="192623"/>
                      <a:pt x="9858" y="198705"/>
                      <a:pt x="857" y="207355"/>
                    </a:cubicBezTo>
                    <a:lnTo>
                      <a:pt x="0" y="208126"/>
                    </a:lnTo>
                    <a:lnTo>
                      <a:pt x="1029" y="208640"/>
                    </a:lnTo>
                    <a:cubicBezTo>
                      <a:pt x="13202" y="215063"/>
                      <a:pt x="27775" y="222686"/>
                      <a:pt x="40291" y="228596"/>
                    </a:cubicBezTo>
                    <a:lnTo>
                      <a:pt x="40634" y="227825"/>
                    </a:lnTo>
                    <a:lnTo>
                      <a:pt x="39862" y="227568"/>
                    </a:lnTo>
                    <a:lnTo>
                      <a:pt x="37119" y="235533"/>
                    </a:lnTo>
                    <a:cubicBezTo>
                      <a:pt x="30690" y="253948"/>
                      <a:pt x="24260" y="272448"/>
                      <a:pt x="17659" y="290777"/>
                    </a:cubicBezTo>
                    <a:lnTo>
                      <a:pt x="17659" y="290777"/>
                    </a:lnTo>
                    <a:cubicBezTo>
                      <a:pt x="17659" y="290777"/>
                      <a:pt x="17659" y="290777"/>
                      <a:pt x="17659" y="290777"/>
                    </a:cubicBezTo>
                    <a:cubicBezTo>
                      <a:pt x="16545" y="294032"/>
                      <a:pt x="15088" y="297457"/>
                      <a:pt x="14916" y="301226"/>
                    </a:cubicBezTo>
                    <a:lnTo>
                      <a:pt x="14916" y="301397"/>
                    </a:lnTo>
                    <a:cubicBezTo>
                      <a:pt x="14916" y="301397"/>
                      <a:pt x="14916" y="301483"/>
                      <a:pt x="14916" y="301483"/>
                    </a:cubicBezTo>
                    <a:cubicBezTo>
                      <a:pt x="16545" y="306793"/>
                      <a:pt x="19545" y="311504"/>
                      <a:pt x="21946" y="316300"/>
                    </a:cubicBezTo>
                    <a:lnTo>
                      <a:pt x="21946" y="316300"/>
                    </a:lnTo>
                    <a:cubicBezTo>
                      <a:pt x="21946" y="316300"/>
                      <a:pt x="21946" y="316300"/>
                      <a:pt x="21946" y="316300"/>
                    </a:cubicBezTo>
                    <a:cubicBezTo>
                      <a:pt x="27003" y="325636"/>
                      <a:pt x="31290" y="335571"/>
                      <a:pt x="36776" y="344907"/>
                    </a:cubicBezTo>
                    <a:lnTo>
                      <a:pt x="37119" y="345506"/>
                    </a:lnTo>
                    <a:lnTo>
                      <a:pt x="37719" y="345249"/>
                    </a:lnTo>
                    <a:cubicBezTo>
                      <a:pt x="41920" y="343879"/>
                      <a:pt x="45863" y="341823"/>
                      <a:pt x="50063" y="341395"/>
                    </a:cubicBezTo>
                    <a:lnTo>
                      <a:pt x="50063" y="340539"/>
                    </a:lnTo>
                    <a:cubicBezTo>
                      <a:pt x="50063" y="340539"/>
                      <a:pt x="49721" y="341309"/>
                      <a:pt x="49721" y="341309"/>
                    </a:cubicBezTo>
                    <a:cubicBezTo>
                      <a:pt x="53149" y="342337"/>
                      <a:pt x="56064" y="344735"/>
                      <a:pt x="59150" y="346877"/>
                    </a:cubicBezTo>
                    <a:lnTo>
                      <a:pt x="59665" y="346191"/>
                    </a:lnTo>
                    <a:lnTo>
                      <a:pt x="59150" y="346877"/>
                    </a:lnTo>
                    <a:cubicBezTo>
                      <a:pt x="68923" y="354071"/>
                      <a:pt x="79038" y="360837"/>
                      <a:pt x="88725" y="368117"/>
                    </a:cubicBezTo>
                    <a:lnTo>
                      <a:pt x="89154" y="368460"/>
                    </a:lnTo>
                    <a:lnTo>
                      <a:pt x="89583" y="368203"/>
                    </a:lnTo>
                    <a:cubicBezTo>
                      <a:pt x="99098" y="362979"/>
                      <a:pt x="108356" y="357325"/>
                      <a:pt x="117529" y="351759"/>
                    </a:cubicBezTo>
                    <a:lnTo>
                      <a:pt x="117872" y="351501"/>
                    </a:lnTo>
                    <a:lnTo>
                      <a:pt x="117872" y="351073"/>
                    </a:lnTo>
                    <a:cubicBezTo>
                      <a:pt x="117958" y="349788"/>
                      <a:pt x="118043" y="348504"/>
                      <a:pt x="118043" y="347219"/>
                    </a:cubicBezTo>
                    <a:cubicBezTo>
                      <a:pt x="118043" y="339939"/>
                      <a:pt x="116929" y="332744"/>
                      <a:pt x="116929" y="325636"/>
                    </a:cubicBezTo>
                    <a:cubicBezTo>
                      <a:pt x="116929" y="323923"/>
                      <a:pt x="116929" y="322295"/>
                      <a:pt x="117100" y="320668"/>
                    </a:cubicBezTo>
                    <a:lnTo>
                      <a:pt x="116243" y="320668"/>
                    </a:lnTo>
                    <a:cubicBezTo>
                      <a:pt x="116243" y="320668"/>
                      <a:pt x="116243" y="321439"/>
                      <a:pt x="116243" y="321439"/>
                    </a:cubicBezTo>
                    <a:cubicBezTo>
                      <a:pt x="118815" y="321268"/>
                      <a:pt x="121129" y="321182"/>
                      <a:pt x="123530" y="321182"/>
                    </a:cubicBezTo>
                    <a:cubicBezTo>
                      <a:pt x="125244" y="321182"/>
                      <a:pt x="126959" y="321182"/>
                      <a:pt x="128759" y="321182"/>
                    </a:cubicBezTo>
                    <a:cubicBezTo>
                      <a:pt x="130302" y="321182"/>
                      <a:pt x="131845" y="321182"/>
                      <a:pt x="133474" y="321096"/>
                    </a:cubicBezTo>
                    <a:lnTo>
                      <a:pt x="134417" y="321096"/>
                    </a:lnTo>
                    <a:cubicBezTo>
                      <a:pt x="136560" y="321096"/>
                      <a:pt x="138703" y="321610"/>
                      <a:pt x="140246" y="322210"/>
                    </a:cubicBezTo>
                    <a:cubicBezTo>
                      <a:pt x="141875" y="322809"/>
                      <a:pt x="142904" y="323323"/>
                      <a:pt x="142904" y="323323"/>
                    </a:cubicBezTo>
                    <a:lnTo>
                      <a:pt x="143332" y="322552"/>
                    </a:lnTo>
                    <a:lnTo>
                      <a:pt x="142904" y="323237"/>
                    </a:lnTo>
                    <a:cubicBezTo>
                      <a:pt x="147704" y="326150"/>
                      <a:pt x="147704" y="326664"/>
                      <a:pt x="151733" y="330689"/>
                    </a:cubicBezTo>
                    <a:lnTo>
                      <a:pt x="152076" y="331031"/>
                    </a:lnTo>
                    <a:lnTo>
                      <a:pt x="152591" y="330860"/>
                    </a:lnTo>
                    <a:cubicBezTo>
                      <a:pt x="159020" y="328976"/>
                      <a:pt x="164935" y="326064"/>
                      <a:pt x="171021" y="323666"/>
                    </a:cubicBezTo>
                    <a:lnTo>
                      <a:pt x="171021" y="323666"/>
                    </a:lnTo>
                    <a:cubicBezTo>
                      <a:pt x="171021" y="323666"/>
                      <a:pt x="171021" y="323666"/>
                      <a:pt x="171021" y="323666"/>
                    </a:cubicBezTo>
                    <a:cubicBezTo>
                      <a:pt x="177108" y="321011"/>
                      <a:pt x="184051" y="322038"/>
                      <a:pt x="190910" y="321439"/>
                    </a:cubicBezTo>
                    <a:lnTo>
                      <a:pt x="190910" y="320582"/>
                    </a:lnTo>
                    <a:cubicBezTo>
                      <a:pt x="190910" y="320582"/>
                      <a:pt x="190910" y="321439"/>
                      <a:pt x="190910" y="321439"/>
                    </a:cubicBezTo>
                    <a:cubicBezTo>
                      <a:pt x="201882" y="320497"/>
                      <a:pt x="212941" y="321011"/>
                      <a:pt x="223999" y="319726"/>
                    </a:cubicBezTo>
                    <a:lnTo>
                      <a:pt x="225457" y="319555"/>
                    </a:lnTo>
                    <a:lnTo>
                      <a:pt x="224599" y="318441"/>
                    </a:lnTo>
                    <a:cubicBezTo>
                      <a:pt x="221342" y="313987"/>
                      <a:pt x="217399" y="310048"/>
                      <a:pt x="214998" y="305337"/>
                    </a:cubicBezTo>
                    <a:lnTo>
                      <a:pt x="214227" y="305680"/>
                    </a:lnTo>
                    <a:lnTo>
                      <a:pt x="214827" y="306194"/>
                    </a:lnTo>
                    <a:cubicBezTo>
                      <a:pt x="218770" y="301311"/>
                      <a:pt x="225800" y="299941"/>
                      <a:pt x="231458" y="296344"/>
                    </a:cubicBezTo>
                    <a:lnTo>
                      <a:pt x="231029" y="295659"/>
                    </a:lnTo>
                    <a:lnTo>
                      <a:pt x="231372" y="296429"/>
                    </a:lnTo>
                    <a:lnTo>
                      <a:pt x="237458" y="293346"/>
                    </a:lnTo>
                    <a:lnTo>
                      <a:pt x="237115" y="292575"/>
                    </a:lnTo>
                    <a:lnTo>
                      <a:pt x="236515" y="293175"/>
                    </a:lnTo>
                    <a:cubicBezTo>
                      <a:pt x="236515" y="293175"/>
                      <a:pt x="242859" y="299256"/>
                      <a:pt x="245516" y="302596"/>
                    </a:cubicBezTo>
                    <a:cubicBezTo>
                      <a:pt x="249545" y="307478"/>
                      <a:pt x="254946" y="311076"/>
                      <a:pt x="257518" y="316471"/>
                    </a:cubicBezTo>
                    <a:lnTo>
                      <a:pt x="258289" y="316129"/>
                    </a:lnTo>
                    <a:lnTo>
                      <a:pt x="257432" y="316129"/>
                    </a:lnTo>
                    <a:cubicBezTo>
                      <a:pt x="257689" y="318441"/>
                      <a:pt x="257775" y="320754"/>
                      <a:pt x="257775" y="322980"/>
                    </a:cubicBezTo>
                    <a:cubicBezTo>
                      <a:pt x="257775" y="325978"/>
                      <a:pt x="257604" y="328976"/>
                      <a:pt x="257604" y="331974"/>
                    </a:cubicBezTo>
                    <a:lnTo>
                      <a:pt x="257604" y="333686"/>
                    </a:lnTo>
                    <a:cubicBezTo>
                      <a:pt x="257604" y="333686"/>
                      <a:pt x="257604" y="335143"/>
                      <a:pt x="257604" y="335143"/>
                    </a:cubicBezTo>
                    <a:lnTo>
                      <a:pt x="258804" y="334457"/>
                    </a:lnTo>
                    <a:cubicBezTo>
                      <a:pt x="263605" y="331631"/>
                      <a:pt x="269005" y="329404"/>
                      <a:pt x="273120" y="325207"/>
                    </a:cubicBezTo>
                    <a:lnTo>
                      <a:pt x="273206" y="325207"/>
                    </a:lnTo>
                    <a:cubicBezTo>
                      <a:pt x="273206" y="325207"/>
                      <a:pt x="273206" y="324951"/>
                      <a:pt x="273206" y="324951"/>
                    </a:cubicBezTo>
                    <a:cubicBezTo>
                      <a:pt x="278521" y="313987"/>
                      <a:pt x="280235" y="301568"/>
                      <a:pt x="285979" y="291205"/>
                    </a:cubicBezTo>
                    <a:lnTo>
                      <a:pt x="285207" y="290777"/>
                    </a:lnTo>
                    <a:lnTo>
                      <a:pt x="285036" y="291547"/>
                    </a:lnTo>
                    <a:cubicBezTo>
                      <a:pt x="289751" y="292575"/>
                      <a:pt x="294465" y="293946"/>
                      <a:pt x="299180" y="295145"/>
                    </a:cubicBezTo>
                    <a:lnTo>
                      <a:pt x="299780" y="295316"/>
                    </a:lnTo>
                    <a:lnTo>
                      <a:pt x="300123" y="294716"/>
                    </a:lnTo>
                    <a:cubicBezTo>
                      <a:pt x="303981" y="287693"/>
                      <a:pt x="305095" y="279814"/>
                      <a:pt x="309210" y="273476"/>
                    </a:cubicBezTo>
                    <a:lnTo>
                      <a:pt x="309210" y="273476"/>
                    </a:lnTo>
                    <a:cubicBezTo>
                      <a:pt x="309210" y="273476"/>
                      <a:pt x="309210" y="273390"/>
                      <a:pt x="309210" y="273390"/>
                    </a:cubicBezTo>
                    <a:cubicBezTo>
                      <a:pt x="309810" y="272106"/>
                      <a:pt x="310839" y="271591"/>
                      <a:pt x="312296" y="271163"/>
                    </a:cubicBezTo>
                    <a:cubicBezTo>
                      <a:pt x="313753" y="270735"/>
                      <a:pt x="315468" y="270649"/>
                      <a:pt x="317011" y="270050"/>
                    </a:cubicBezTo>
                    <a:lnTo>
                      <a:pt x="317697" y="269793"/>
                    </a:lnTo>
                    <a:lnTo>
                      <a:pt x="317525" y="269022"/>
                    </a:lnTo>
                    <a:cubicBezTo>
                      <a:pt x="316583" y="265339"/>
                      <a:pt x="315725" y="261656"/>
                      <a:pt x="314954" y="257973"/>
                    </a:cubicBezTo>
                    <a:lnTo>
                      <a:pt x="314096" y="258145"/>
                    </a:lnTo>
                    <a:lnTo>
                      <a:pt x="314611" y="258744"/>
                    </a:lnTo>
                    <a:cubicBezTo>
                      <a:pt x="317268" y="256517"/>
                      <a:pt x="320697" y="254890"/>
                      <a:pt x="323097" y="251806"/>
                    </a:cubicBezTo>
                    <a:lnTo>
                      <a:pt x="323097" y="251806"/>
                    </a:lnTo>
                    <a:cubicBezTo>
                      <a:pt x="323097" y="251806"/>
                      <a:pt x="323097" y="251550"/>
                      <a:pt x="323097" y="251550"/>
                    </a:cubicBezTo>
                    <a:cubicBezTo>
                      <a:pt x="324469" y="247610"/>
                      <a:pt x="324384" y="243499"/>
                      <a:pt x="324726" y="239730"/>
                    </a:cubicBezTo>
                    <a:lnTo>
                      <a:pt x="324726" y="239045"/>
                    </a:lnTo>
                    <a:cubicBezTo>
                      <a:pt x="324726" y="239045"/>
                      <a:pt x="324126" y="238874"/>
                      <a:pt x="324126" y="238874"/>
                    </a:cubicBezTo>
                    <a:cubicBezTo>
                      <a:pt x="322669" y="238360"/>
                      <a:pt x="320783" y="238445"/>
                      <a:pt x="319326" y="238189"/>
                    </a:cubicBezTo>
                    <a:lnTo>
                      <a:pt x="317697" y="237675"/>
                    </a:lnTo>
                    <a:lnTo>
                      <a:pt x="317183" y="236647"/>
                    </a:lnTo>
                    <a:lnTo>
                      <a:pt x="317183" y="235790"/>
                    </a:lnTo>
                    <a:cubicBezTo>
                      <a:pt x="317183" y="235790"/>
                      <a:pt x="316497" y="235619"/>
                      <a:pt x="316497" y="235619"/>
                    </a:cubicBezTo>
                    <a:lnTo>
                      <a:pt x="317097" y="236219"/>
                    </a:lnTo>
                    <a:cubicBezTo>
                      <a:pt x="320097" y="232964"/>
                      <a:pt x="324212" y="230651"/>
                      <a:pt x="327812" y="227568"/>
                    </a:cubicBezTo>
                    <a:lnTo>
                      <a:pt x="328327" y="227140"/>
                    </a:lnTo>
                    <a:lnTo>
                      <a:pt x="328070" y="226540"/>
                    </a:lnTo>
                    <a:cubicBezTo>
                      <a:pt x="323183" y="216519"/>
                      <a:pt x="317697" y="206756"/>
                      <a:pt x="312725" y="196820"/>
                    </a:cubicBezTo>
                    <a:lnTo>
                      <a:pt x="311953" y="197163"/>
                    </a:lnTo>
                    <a:lnTo>
                      <a:pt x="312725" y="196820"/>
                    </a:lnTo>
                    <a:cubicBezTo>
                      <a:pt x="310239" y="190910"/>
                      <a:pt x="303809" y="189283"/>
                      <a:pt x="299438" y="186542"/>
                    </a:cubicBezTo>
                    <a:lnTo>
                      <a:pt x="299438" y="186542"/>
                    </a:lnTo>
                    <a:cubicBezTo>
                      <a:pt x="299438" y="186542"/>
                      <a:pt x="299438" y="186542"/>
                      <a:pt x="299438" y="186542"/>
                    </a:cubicBezTo>
                    <a:cubicBezTo>
                      <a:pt x="287436" y="179776"/>
                      <a:pt x="273206" y="174552"/>
                      <a:pt x="267376" y="161790"/>
                    </a:cubicBezTo>
                    <a:lnTo>
                      <a:pt x="266605" y="162133"/>
                    </a:lnTo>
                    <a:lnTo>
                      <a:pt x="267462" y="162133"/>
                    </a:lnTo>
                    <a:cubicBezTo>
                      <a:pt x="267633" y="158022"/>
                      <a:pt x="268919" y="153910"/>
                      <a:pt x="269776" y="149628"/>
                    </a:cubicBezTo>
                    <a:lnTo>
                      <a:pt x="269776" y="149114"/>
                    </a:lnTo>
                    <a:cubicBezTo>
                      <a:pt x="269776" y="149114"/>
                      <a:pt x="269434" y="148771"/>
                      <a:pt x="269434" y="148771"/>
                    </a:cubicBezTo>
                    <a:cubicBezTo>
                      <a:pt x="267119" y="147144"/>
                      <a:pt x="264719" y="145431"/>
                      <a:pt x="262318" y="143889"/>
                    </a:cubicBezTo>
                    <a:lnTo>
                      <a:pt x="262318" y="143889"/>
                    </a:lnTo>
                    <a:cubicBezTo>
                      <a:pt x="262318" y="143889"/>
                      <a:pt x="257089" y="140635"/>
                      <a:pt x="257089" y="140635"/>
                    </a:cubicBezTo>
                    <a:lnTo>
                      <a:pt x="256661" y="141320"/>
                    </a:lnTo>
                    <a:lnTo>
                      <a:pt x="257175" y="140635"/>
                    </a:lnTo>
                    <a:cubicBezTo>
                      <a:pt x="252374" y="137294"/>
                      <a:pt x="247145" y="134639"/>
                      <a:pt x="242859" y="130956"/>
                    </a:cubicBezTo>
                    <a:lnTo>
                      <a:pt x="242345" y="131556"/>
                    </a:lnTo>
                    <a:lnTo>
                      <a:pt x="243116" y="131299"/>
                    </a:lnTo>
                    <a:lnTo>
                      <a:pt x="242945" y="130271"/>
                    </a:lnTo>
                    <a:cubicBezTo>
                      <a:pt x="242945" y="128387"/>
                      <a:pt x="244745" y="126417"/>
                      <a:pt x="246117" y="124447"/>
                    </a:cubicBezTo>
                    <a:lnTo>
                      <a:pt x="245431" y="123933"/>
                    </a:lnTo>
                    <a:lnTo>
                      <a:pt x="246031" y="124447"/>
                    </a:lnTo>
                    <a:cubicBezTo>
                      <a:pt x="251431" y="117938"/>
                      <a:pt x="256832" y="111429"/>
                      <a:pt x="261890" y="104662"/>
                    </a:cubicBezTo>
                    <a:lnTo>
                      <a:pt x="262490" y="103892"/>
                    </a:lnTo>
                    <a:lnTo>
                      <a:pt x="261633" y="103464"/>
                    </a:lnTo>
                    <a:cubicBezTo>
                      <a:pt x="248517" y="96697"/>
                      <a:pt x="234115" y="93442"/>
                      <a:pt x="220999" y="87276"/>
                    </a:cubicBezTo>
                    <a:lnTo>
                      <a:pt x="220656" y="88046"/>
                    </a:lnTo>
                    <a:lnTo>
                      <a:pt x="221514" y="88046"/>
                    </a:lnTo>
                    <a:cubicBezTo>
                      <a:pt x="221514" y="79396"/>
                      <a:pt x="222542" y="70660"/>
                      <a:pt x="222885" y="61924"/>
                    </a:cubicBezTo>
                    <a:lnTo>
                      <a:pt x="222885" y="61924"/>
                    </a:lnTo>
                    <a:lnTo>
                      <a:pt x="222885" y="61752"/>
                    </a:lnTo>
                    <a:cubicBezTo>
                      <a:pt x="222885" y="59697"/>
                      <a:pt x="223999" y="58412"/>
                      <a:pt x="225628" y="57127"/>
                    </a:cubicBezTo>
                    <a:cubicBezTo>
                      <a:pt x="227257" y="55928"/>
                      <a:pt x="229486" y="54900"/>
                      <a:pt x="231200" y="53616"/>
                    </a:cubicBezTo>
                    <a:lnTo>
                      <a:pt x="231543" y="53359"/>
                    </a:lnTo>
                    <a:lnTo>
                      <a:pt x="231543" y="52931"/>
                    </a:lnTo>
                    <a:cubicBezTo>
                      <a:pt x="230772" y="41625"/>
                      <a:pt x="228886" y="30491"/>
                      <a:pt x="227857" y="19357"/>
                    </a:cubicBezTo>
                    <a:lnTo>
                      <a:pt x="227000" y="19357"/>
                    </a:lnTo>
                    <a:cubicBezTo>
                      <a:pt x="227000" y="19357"/>
                      <a:pt x="227857" y="19442"/>
                      <a:pt x="227857" y="19442"/>
                    </a:cubicBezTo>
                    <a:lnTo>
                      <a:pt x="227857" y="19442"/>
                    </a:lnTo>
                    <a:cubicBezTo>
                      <a:pt x="227857" y="16188"/>
                      <a:pt x="226057" y="14132"/>
                      <a:pt x="223999" y="12590"/>
                    </a:cubicBezTo>
                    <a:cubicBezTo>
                      <a:pt x="221856" y="11048"/>
                      <a:pt x="219370" y="10021"/>
                      <a:pt x="217570" y="8822"/>
                    </a:cubicBezTo>
                    <a:lnTo>
                      <a:pt x="217570" y="8822"/>
                    </a:lnTo>
                    <a:cubicBezTo>
                      <a:pt x="217570" y="8822"/>
                      <a:pt x="217570" y="8822"/>
                      <a:pt x="217570" y="8822"/>
                    </a:cubicBezTo>
                    <a:cubicBezTo>
                      <a:pt x="212084" y="5996"/>
                      <a:pt x="207026" y="1884"/>
                      <a:pt x="200768" y="0"/>
                    </a:cubicBezTo>
                    <a:lnTo>
                      <a:pt x="200511" y="0"/>
                    </a:lnTo>
                    <a:cubicBezTo>
                      <a:pt x="200511" y="0"/>
                      <a:pt x="200254" y="0"/>
                      <a:pt x="200254" y="0"/>
                    </a:cubicBezTo>
                    <a:cubicBezTo>
                      <a:pt x="195025" y="1713"/>
                      <a:pt x="190395" y="4454"/>
                      <a:pt x="185423" y="6424"/>
                    </a:cubicBezTo>
                    <a:lnTo>
                      <a:pt x="185766" y="7194"/>
                    </a:lnTo>
                    <a:lnTo>
                      <a:pt x="185509" y="6424"/>
                    </a:lnTo>
                    <a:cubicBezTo>
                      <a:pt x="171879" y="11306"/>
                      <a:pt x="166821" y="26208"/>
                      <a:pt x="155762" y="32974"/>
                    </a:cubicBezTo>
                    <a:lnTo>
                      <a:pt x="156191" y="33660"/>
                    </a:lnTo>
                    <a:lnTo>
                      <a:pt x="155762" y="32889"/>
                    </a:lnTo>
                    <a:cubicBezTo>
                      <a:pt x="150190" y="35887"/>
                      <a:pt x="144361" y="38628"/>
                      <a:pt x="138703" y="41797"/>
                    </a:cubicBezTo>
                    <a:lnTo>
                      <a:pt x="138360" y="41967"/>
                    </a:lnTo>
                    <a:lnTo>
                      <a:pt x="138360" y="42396"/>
                    </a:lnTo>
                    <a:cubicBezTo>
                      <a:pt x="137674" y="46421"/>
                      <a:pt x="137160" y="50790"/>
                      <a:pt x="136646" y="54387"/>
                    </a:cubicBezTo>
                    <a:lnTo>
                      <a:pt x="137503" y="54387"/>
                    </a:lnTo>
                    <a:cubicBezTo>
                      <a:pt x="137503" y="54387"/>
                      <a:pt x="136731" y="54216"/>
                      <a:pt x="136731" y="54216"/>
                    </a:cubicBezTo>
                    <a:lnTo>
                      <a:pt x="137503" y="54472"/>
                    </a:lnTo>
                    <a:lnTo>
                      <a:pt x="138360" y="54472"/>
                    </a:lnTo>
                    <a:cubicBezTo>
                      <a:pt x="138874" y="50961"/>
                      <a:pt x="139389" y="46593"/>
                      <a:pt x="139989" y="42567"/>
                    </a:cubicBezTo>
                    <a:lnTo>
                      <a:pt x="139132" y="42567"/>
                    </a:lnTo>
                    <a:cubicBezTo>
                      <a:pt x="139132" y="42567"/>
                      <a:pt x="139560" y="43167"/>
                      <a:pt x="139560" y="43167"/>
                    </a:cubicBezTo>
                    <a:cubicBezTo>
                      <a:pt x="145047" y="39998"/>
                      <a:pt x="150876" y="37257"/>
                      <a:pt x="156534" y="34259"/>
                    </a:cubicBezTo>
                    <a:lnTo>
                      <a:pt x="156534" y="34259"/>
                    </a:lnTo>
                    <a:cubicBezTo>
                      <a:pt x="156534" y="34259"/>
                      <a:pt x="156534" y="34259"/>
                      <a:pt x="156534" y="34259"/>
                    </a:cubicBezTo>
                    <a:cubicBezTo>
                      <a:pt x="168278" y="26894"/>
                      <a:pt x="173250" y="12248"/>
                      <a:pt x="186023" y="7880"/>
                    </a:cubicBezTo>
                    <a:lnTo>
                      <a:pt x="186023" y="7880"/>
                    </a:lnTo>
                    <a:cubicBezTo>
                      <a:pt x="191081" y="5824"/>
                      <a:pt x="195710" y="3083"/>
                      <a:pt x="200682" y="1456"/>
                    </a:cubicBezTo>
                    <a:lnTo>
                      <a:pt x="200425" y="685"/>
                    </a:lnTo>
                    <a:lnTo>
                      <a:pt x="200168" y="1456"/>
                    </a:lnTo>
                    <a:cubicBezTo>
                      <a:pt x="205997" y="3169"/>
                      <a:pt x="210969" y="7194"/>
                      <a:pt x="216713" y="10106"/>
                    </a:cubicBezTo>
                    <a:lnTo>
                      <a:pt x="217141" y="9335"/>
                    </a:lnTo>
                    <a:lnTo>
                      <a:pt x="216627" y="10021"/>
                    </a:lnTo>
                    <a:cubicBezTo>
                      <a:pt x="218684" y="11391"/>
                      <a:pt x="221085" y="12419"/>
                      <a:pt x="223056" y="13789"/>
                    </a:cubicBezTo>
                    <a:cubicBezTo>
                      <a:pt x="224942" y="15160"/>
                      <a:pt x="226228" y="16702"/>
                      <a:pt x="226228" y="19099"/>
                    </a:cubicBezTo>
                    <a:lnTo>
                      <a:pt x="226228" y="19099"/>
                    </a:lnTo>
                    <a:lnTo>
                      <a:pt x="226228" y="19271"/>
                    </a:lnTo>
                    <a:lnTo>
                      <a:pt x="226228" y="19271"/>
                    </a:lnTo>
                    <a:cubicBezTo>
                      <a:pt x="227257" y="30577"/>
                      <a:pt x="229143" y="41625"/>
                      <a:pt x="229914" y="52845"/>
                    </a:cubicBezTo>
                    <a:lnTo>
                      <a:pt x="230772" y="52845"/>
                    </a:lnTo>
                    <a:cubicBezTo>
                      <a:pt x="230772" y="52845"/>
                      <a:pt x="230257" y="52074"/>
                      <a:pt x="230257" y="52074"/>
                    </a:cubicBezTo>
                    <a:cubicBezTo>
                      <a:pt x="228714" y="53187"/>
                      <a:pt x="226571" y="54216"/>
                      <a:pt x="224685" y="55586"/>
                    </a:cubicBezTo>
                    <a:cubicBezTo>
                      <a:pt x="222799" y="56956"/>
                      <a:pt x="221171" y="58840"/>
                      <a:pt x="221256" y="61581"/>
                    </a:cubicBezTo>
                    <a:lnTo>
                      <a:pt x="221256" y="61752"/>
                    </a:lnTo>
                    <a:lnTo>
                      <a:pt x="222113" y="61752"/>
                    </a:lnTo>
                    <a:cubicBezTo>
                      <a:pt x="222113" y="61752"/>
                      <a:pt x="221256" y="61752"/>
                      <a:pt x="221256" y="61752"/>
                    </a:cubicBezTo>
                    <a:cubicBezTo>
                      <a:pt x="220913" y="70403"/>
                      <a:pt x="219885" y="79139"/>
                      <a:pt x="219885" y="87961"/>
                    </a:cubicBezTo>
                    <a:lnTo>
                      <a:pt x="219885" y="88475"/>
                    </a:lnTo>
                    <a:cubicBezTo>
                      <a:pt x="219885" y="88475"/>
                      <a:pt x="220313" y="88732"/>
                      <a:pt x="220313" y="88732"/>
                    </a:cubicBezTo>
                    <a:cubicBezTo>
                      <a:pt x="233601" y="95070"/>
                      <a:pt x="248003" y="98324"/>
                      <a:pt x="260861" y="104919"/>
                    </a:cubicBezTo>
                    <a:lnTo>
                      <a:pt x="261204" y="104148"/>
                    </a:lnTo>
                    <a:lnTo>
                      <a:pt x="260518" y="103635"/>
                    </a:lnTo>
                    <a:cubicBezTo>
                      <a:pt x="255461" y="110401"/>
                      <a:pt x="250146" y="116910"/>
                      <a:pt x="244745" y="123334"/>
                    </a:cubicBezTo>
                    <a:lnTo>
                      <a:pt x="244745" y="123334"/>
                    </a:lnTo>
                    <a:cubicBezTo>
                      <a:pt x="244745" y="123334"/>
                      <a:pt x="244745" y="123334"/>
                      <a:pt x="244745" y="123334"/>
                    </a:cubicBezTo>
                    <a:cubicBezTo>
                      <a:pt x="243545" y="125132"/>
                      <a:pt x="241316" y="127188"/>
                      <a:pt x="241230" y="130100"/>
                    </a:cubicBezTo>
                    <a:lnTo>
                      <a:pt x="241487" y="131642"/>
                    </a:lnTo>
                    <a:lnTo>
                      <a:pt x="241487" y="131898"/>
                    </a:lnTo>
                    <a:cubicBezTo>
                      <a:pt x="241487" y="131898"/>
                      <a:pt x="241744" y="132070"/>
                      <a:pt x="241744" y="132070"/>
                    </a:cubicBezTo>
                    <a:cubicBezTo>
                      <a:pt x="246288" y="135924"/>
                      <a:pt x="251517" y="138579"/>
                      <a:pt x="256146" y="141834"/>
                    </a:cubicBezTo>
                    <a:lnTo>
                      <a:pt x="256146" y="141834"/>
                    </a:lnTo>
                    <a:cubicBezTo>
                      <a:pt x="256146" y="141834"/>
                      <a:pt x="261376" y="145089"/>
                      <a:pt x="261376" y="145089"/>
                    </a:cubicBezTo>
                    <a:lnTo>
                      <a:pt x="261804" y="144403"/>
                    </a:lnTo>
                    <a:lnTo>
                      <a:pt x="261376" y="145089"/>
                    </a:lnTo>
                    <a:cubicBezTo>
                      <a:pt x="263776" y="146630"/>
                      <a:pt x="266090" y="148258"/>
                      <a:pt x="268491" y="149885"/>
                    </a:cubicBezTo>
                    <a:lnTo>
                      <a:pt x="269005" y="149200"/>
                    </a:lnTo>
                    <a:lnTo>
                      <a:pt x="268233" y="149028"/>
                    </a:lnTo>
                    <a:cubicBezTo>
                      <a:pt x="267376" y="153140"/>
                      <a:pt x="266005" y="157422"/>
                      <a:pt x="265833" y="161875"/>
                    </a:cubicBezTo>
                    <a:lnTo>
                      <a:pt x="265833" y="162047"/>
                    </a:lnTo>
                    <a:cubicBezTo>
                      <a:pt x="265833" y="162047"/>
                      <a:pt x="265833" y="162218"/>
                      <a:pt x="265833" y="162218"/>
                    </a:cubicBezTo>
                    <a:cubicBezTo>
                      <a:pt x="272177" y="175836"/>
                      <a:pt x="286836" y="181146"/>
                      <a:pt x="298666" y="187741"/>
                    </a:cubicBezTo>
                    <a:lnTo>
                      <a:pt x="299095" y="186971"/>
                    </a:lnTo>
                    <a:lnTo>
                      <a:pt x="298666" y="187656"/>
                    </a:lnTo>
                    <a:cubicBezTo>
                      <a:pt x="303467" y="190568"/>
                      <a:pt x="309296" y="192281"/>
                      <a:pt x="311353" y="197163"/>
                    </a:cubicBezTo>
                    <a:lnTo>
                      <a:pt x="311353" y="197163"/>
                    </a:lnTo>
                    <a:cubicBezTo>
                      <a:pt x="311353" y="197163"/>
                      <a:pt x="311353" y="197163"/>
                      <a:pt x="311353" y="197163"/>
                    </a:cubicBezTo>
                    <a:cubicBezTo>
                      <a:pt x="316325" y="207098"/>
                      <a:pt x="321812" y="216862"/>
                      <a:pt x="326698" y="226883"/>
                    </a:cubicBezTo>
                    <a:lnTo>
                      <a:pt x="327469" y="226540"/>
                    </a:lnTo>
                    <a:lnTo>
                      <a:pt x="326955" y="225941"/>
                    </a:lnTo>
                    <a:cubicBezTo>
                      <a:pt x="323612" y="228938"/>
                      <a:pt x="319411" y="231165"/>
                      <a:pt x="316154" y="234762"/>
                    </a:cubicBezTo>
                    <a:lnTo>
                      <a:pt x="315982" y="234934"/>
                    </a:lnTo>
                    <a:lnTo>
                      <a:pt x="315982" y="235105"/>
                    </a:lnTo>
                    <a:cubicBezTo>
                      <a:pt x="315982" y="235105"/>
                      <a:pt x="315725" y="236390"/>
                      <a:pt x="315725" y="236390"/>
                    </a:cubicBezTo>
                    <a:cubicBezTo>
                      <a:pt x="315725" y="237417"/>
                      <a:pt x="316154" y="238274"/>
                      <a:pt x="316925" y="238788"/>
                    </a:cubicBezTo>
                    <a:cubicBezTo>
                      <a:pt x="317954" y="239559"/>
                      <a:pt x="319326" y="239644"/>
                      <a:pt x="320612" y="239816"/>
                    </a:cubicBezTo>
                    <a:cubicBezTo>
                      <a:pt x="321897" y="239902"/>
                      <a:pt x="323183" y="239987"/>
                      <a:pt x="323869" y="240244"/>
                    </a:cubicBezTo>
                    <a:lnTo>
                      <a:pt x="324126" y="239473"/>
                    </a:lnTo>
                    <a:lnTo>
                      <a:pt x="323269" y="239473"/>
                    </a:lnTo>
                    <a:cubicBezTo>
                      <a:pt x="322926" y="243327"/>
                      <a:pt x="323012" y="247267"/>
                      <a:pt x="321726" y="250779"/>
                    </a:cubicBezTo>
                    <a:lnTo>
                      <a:pt x="322498" y="251036"/>
                    </a:lnTo>
                    <a:lnTo>
                      <a:pt x="321812" y="250522"/>
                    </a:lnTo>
                    <a:cubicBezTo>
                      <a:pt x="319754" y="253177"/>
                      <a:pt x="316497" y="254890"/>
                      <a:pt x="313582" y="257202"/>
                    </a:cubicBezTo>
                    <a:lnTo>
                      <a:pt x="313239" y="257545"/>
                    </a:lnTo>
                    <a:lnTo>
                      <a:pt x="313239" y="258059"/>
                    </a:lnTo>
                    <a:cubicBezTo>
                      <a:pt x="314096" y="261742"/>
                      <a:pt x="314954" y="265510"/>
                      <a:pt x="315897" y="269193"/>
                    </a:cubicBezTo>
                    <a:lnTo>
                      <a:pt x="316668" y="269022"/>
                    </a:lnTo>
                    <a:lnTo>
                      <a:pt x="316411" y="268251"/>
                    </a:lnTo>
                    <a:cubicBezTo>
                      <a:pt x="315125" y="268679"/>
                      <a:pt x="313411" y="268851"/>
                      <a:pt x="311782" y="269279"/>
                    </a:cubicBezTo>
                    <a:cubicBezTo>
                      <a:pt x="310153" y="269707"/>
                      <a:pt x="308439" y="270563"/>
                      <a:pt x="307581" y="272448"/>
                    </a:cubicBezTo>
                    <a:lnTo>
                      <a:pt x="308353" y="272790"/>
                    </a:lnTo>
                    <a:lnTo>
                      <a:pt x="307667" y="272362"/>
                    </a:lnTo>
                    <a:cubicBezTo>
                      <a:pt x="303381" y="279128"/>
                      <a:pt x="302181" y="287094"/>
                      <a:pt x="298494" y="293689"/>
                    </a:cubicBezTo>
                    <a:lnTo>
                      <a:pt x="299266" y="294117"/>
                    </a:lnTo>
                    <a:lnTo>
                      <a:pt x="299438" y="293346"/>
                    </a:lnTo>
                    <a:cubicBezTo>
                      <a:pt x="294722" y="292147"/>
                      <a:pt x="290008" y="290862"/>
                      <a:pt x="285293" y="289749"/>
                    </a:cubicBezTo>
                    <a:lnTo>
                      <a:pt x="284693" y="289578"/>
                    </a:lnTo>
                    <a:lnTo>
                      <a:pt x="284350" y="290092"/>
                    </a:lnTo>
                    <a:cubicBezTo>
                      <a:pt x="278435" y="300883"/>
                      <a:pt x="276806" y="313302"/>
                      <a:pt x="271577" y="323923"/>
                    </a:cubicBezTo>
                    <a:lnTo>
                      <a:pt x="272348" y="324265"/>
                    </a:lnTo>
                    <a:lnTo>
                      <a:pt x="271748" y="323666"/>
                    </a:lnTo>
                    <a:cubicBezTo>
                      <a:pt x="267891" y="327520"/>
                      <a:pt x="262661" y="329747"/>
                      <a:pt x="257775" y="332573"/>
                    </a:cubicBezTo>
                    <a:lnTo>
                      <a:pt x="258204" y="333258"/>
                    </a:lnTo>
                    <a:lnTo>
                      <a:pt x="259061" y="333258"/>
                    </a:lnTo>
                    <a:cubicBezTo>
                      <a:pt x="259061" y="333258"/>
                      <a:pt x="259061" y="331545"/>
                      <a:pt x="259061" y="331545"/>
                    </a:cubicBezTo>
                    <a:cubicBezTo>
                      <a:pt x="259061" y="328548"/>
                      <a:pt x="259147" y="325550"/>
                      <a:pt x="259232" y="322552"/>
                    </a:cubicBezTo>
                    <a:cubicBezTo>
                      <a:pt x="259232" y="320240"/>
                      <a:pt x="259232" y="317927"/>
                      <a:pt x="258889" y="315529"/>
                    </a:cubicBezTo>
                    <a:lnTo>
                      <a:pt x="258889" y="315358"/>
                    </a:lnTo>
                    <a:cubicBezTo>
                      <a:pt x="258889" y="315358"/>
                      <a:pt x="258889" y="315186"/>
                      <a:pt x="258889" y="315186"/>
                    </a:cubicBezTo>
                    <a:cubicBezTo>
                      <a:pt x="255975" y="309277"/>
                      <a:pt x="250403" y="305680"/>
                      <a:pt x="246631" y="301054"/>
                    </a:cubicBezTo>
                    <a:cubicBezTo>
                      <a:pt x="243802" y="297543"/>
                      <a:pt x="237458" y="291462"/>
                      <a:pt x="237458" y="291462"/>
                    </a:cubicBezTo>
                    <a:lnTo>
                      <a:pt x="237030" y="291034"/>
                    </a:lnTo>
                    <a:lnTo>
                      <a:pt x="230429" y="294374"/>
                    </a:lnTo>
                    <a:lnTo>
                      <a:pt x="230429" y="294374"/>
                    </a:lnTo>
                    <a:cubicBezTo>
                      <a:pt x="230429" y="294374"/>
                      <a:pt x="230429" y="294374"/>
                      <a:pt x="230429" y="294374"/>
                    </a:cubicBezTo>
                    <a:cubicBezTo>
                      <a:pt x="225114" y="297714"/>
                      <a:pt x="217913" y="299170"/>
                      <a:pt x="213370" y="304566"/>
                    </a:cubicBezTo>
                    <a:lnTo>
                      <a:pt x="213027" y="304994"/>
                    </a:lnTo>
                    <a:lnTo>
                      <a:pt x="213284" y="305508"/>
                    </a:lnTo>
                    <a:cubicBezTo>
                      <a:pt x="215856" y="310562"/>
                      <a:pt x="219885" y="314415"/>
                      <a:pt x="223056" y="318784"/>
                    </a:cubicBezTo>
                    <a:lnTo>
                      <a:pt x="223742" y="318270"/>
                    </a:lnTo>
                    <a:lnTo>
                      <a:pt x="223742" y="317413"/>
                    </a:lnTo>
                    <a:cubicBezTo>
                      <a:pt x="212769" y="318698"/>
                      <a:pt x="201625" y="318184"/>
                      <a:pt x="190567" y="319127"/>
                    </a:cubicBezTo>
                    <a:lnTo>
                      <a:pt x="190567" y="319127"/>
                    </a:lnTo>
                    <a:cubicBezTo>
                      <a:pt x="183966" y="319811"/>
                      <a:pt x="176851" y="318613"/>
                      <a:pt x="170164" y="321524"/>
                    </a:cubicBezTo>
                    <a:lnTo>
                      <a:pt x="170507" y="322295"/>
                    </a:lnTo>
                    <a:lnTo>
                      <a:pt x="170164" y="321524"/>
                    </a:lnTo>
                    <a:cubicBezTo>
                      <a:pt x="163992" y="323923"/>
                      <a:pt x="158077" y="326835"/>
                      <a:pt x="151905" y="328633"/>
                    </a:cubicBezTo>
                    <a:lnTo>
                      <a:pt x="152162" y="329404"/>
                    </a:lnTo>
                    <a:lnTo>
                      <a:pt x="152762" y="328805"/>
                    </a:lnTo>
                    <a:cubicBezTo>
                      <a:pt x="148819" y="324951"/>
                      <a:pt x="148476" y="324094"/>
                      <a:pt x="143589" y="321182"/>
                    </a:cubicBezTo>
                    <a:lnTo>
                      <a:pt x="143589" y="321182"/>
                    </a:lnTo>
                    <a:cubicBezTo>
                      <a:pt x="143589" y="321182"/>
                      <a:pt x="143589" y="321182"/>
                      <a:pt x="143589" y="321182"/>
                    </a:cubicBezTo>
                    <a:cubicBezTo>
                      <a:pt x="143589" y="321182"/>
                      <a:pt x="139132" y="318784"/>
                      <a:pt x="134331" y="318784"/>
                    </a:cubicBezTo>
                    <a:lnTo>
                      <a:pt x="133302" y="318784"/>
                    </a:lnTo>
                    <a:cubicBezTo>
                      <a:pt x="133302" y="318784"/>
                      <a:pt x="133302" y="319640"/>
                      <a:pt x="133302" y="319640"/>
                    </a:cubicBezTo>
                    <a:lnTo>
                      <a:pt x="133302" y="318784"/>
                    </a:lnTo>
                    <a:cubicBezTo>
                      <a:pt x="131674" y="318784"/>
                      <a:pt x="130131" y="318784"/>
                      <a:pt x="128588" y="318784"/>
                    </a:cubicBezTo>
                    <a:cubicBezTo>
                      <a:pt x="126873" y="318784"/>
                      <a:pt x="125159" y="318784"/>
                      <a:pt x="123358" y="318784"/>
                    </a:cubicBezTo>
                    <a:cubicBezTo>
                      <a:pt x="120958" y="318784"/>
                      <a:pt x="118558" y="318784"/>
                      <a:pt x="115986" y="319041"/>
                    </a:cubicBezTo>
                    <a:lnTo>
                      <a:pt x="115300" y="319041"/>
                    </a:lnTo>
                    <a:cubicBezTo>
                      <a:pt x="115300" y="319041"/>
                      <a:pt x="115300" y="319811"/>
                      <a:pt x="115300" y="319811"/>
                    </a:cubicBezTo>
                    <a:cubicBezTo>
                      <a:pt x="115129" y="321524"/>
                      <a:pt x="115043" y="323237"/>
                      <a:pt x="115043" y="324951"/>
                    </a:cubicBezTo>
                    <a:cubicBezTo>
                      <a:pt x="115043" y="332230"/>
                      <a:pt x="116157" y="339425"/>
                      <a:pt x="116157" y="346534"/>
                    </a:cubicBezTo>
                    <a:cubicBezTo>
                      <a:pt x="116157" y="347733"/>
                      <a:pt x="116157" y="349018"/>
                      <a:pt x="116072" y="350217"/>
                    </a:cubicBezTo>
                    <a:lnTo>
                      <a:pt x="116929" y="350217"/>
                    </a:lnTo>
                    <a:cubicBezTo>
                      <a:pt x="116929" y="350217"/>
                      <a:pt x="116500" y="349532"/>
                      <a:pt x="116500" y="349532"/>
                    </a:cubicBezTo>
                    <a:cubicBezTo>
                      <a:pt x="107242" y="355098"/>
                      <a:pt x="97984" y="360752"/>
                      <a:pt x="88554" y="365976"/>
                    </a:cubicBezTo>
                    <a:lnTo>
                      <a:pt x="88983" y="366747"/>
                    </a:lnTo>
                    <a:lnTo>
                      <a:pt x="89497" y="366062"/>
                    </a:lnTo>
                    <a:cubicBezTo>
                      <a:pt x="79724" y="358782"/>
                      <a:pt x="69609" y="352015"/>
                      <a:pt x="59922" y="344821"/>
                    </a:cubicBezTo>
                    <a:lnTo>
                      <a:pt x="59922" y="344821"/>
                    </a:lnTo>
                    <a:cubicBezTo>
                      <a:pt x="59922" y="344821"/>
                      <a:pt x="59922" y="344821"/>
                      <a:pt x="59922" y="344821"/>
                    </a:cubicBezTo>
                    <a:cubicBezTo>
                      <a:pt x="56836" y="342766"/>
                      <a:pt x="53835" y="340196"/>
                      <a:pt x="49978" y="338997"/>
                    </a:cubicBezTo>
                    <a:lnTo>
                      <a:pt x="49806" y="338997"/>
                    </a:lnTo>
                    <a:cubicBezTo>
                      <a:pt x="49806" y="338997"/>
                      <a:pt x="49635" y="338997"/>
                      <a:pt x="49635" y="338997"/>
                    </a:cubicBezTo>
                    <a:cubicBezTo>
                      <a:pt x="45091" y="339511"/>
                      <a:pt x="41062" y="341652"/>
                      <a:pt x="36947" y="342937"/>
                    </a:cubicBezTo>
                    <a:lnTo>
                      <a:pt x="37205" y="343708"/>
                    </a:lnTo>
                    <a:lnTo>
                      <a:pt x="37890" y="343279"/>
                    </a:lnTo>
                    <a:cubicBezTo>
                      <a:pt x="32490" y="334115"/>
                      <a:pt x="28203" y="324265"/>
                      <a:pt x="23146" y="314758"/>
                    </a:cubicBezTo>
                    <a:lnTo>
                      <a:pt x="22374" y="315186"/>
                    </a:lnTo>
                    <a:lnTo>
                      <a:pt x="23146" y="314844"/>
                    </a:lnTo>
                    <a:cubicBezTo>
                      <a:pt x="20660" y="309962"/>
                      <a:pt x="17745" y="305337"/>
                      <a:pt x="16202" y="300284"/>
                    </a:cubicBezTo>
                    <a:lnTo>
                      <a:pt x="15431" y="300540"/>
                    </a:lnTo>
                    <a:lnTo>
                      <a:pt x="16288" y="300540"/>
                    </a:lnTo>
                    <a:cubicBezTo>
                      <a:pt x="16374" y="297201"/>
                      <a:pt x="17831" y="293946"/>
                      <a:pt x="18945" y="290605"/>
                    </a:cubicBezTo>
                    <a:lnTo>
                      <a:pt x="18174" y="290348"/>
                    </a:lnTo>
                    <a:lnTo>
                      <a:pt x="18945" y="290605"/>
                    </a:lnTo>
                    <a:cubicBezTo>
                      <a:pt x="25546" y="272191"/>
                      <a:pt x="31975" y="253777"/>
                      <a:pt x="38405" y="235362"/>
                    </a:cubicBezTo>
                    <a:lnTo>
                      <a:pt x="41148" y="227397"/>
                    </a:lnTo>
                    <a:lnTo>
                      <a:pt x="41405" y="226711"/>
                    </a:lnTo>
                    <a:lnTo>
                      <a:pt x="40719" y="226369"/>
                    </a:lnTo>
                    <a:cubicBezTo>
                      <a:pt x="28289" y="220459"/>
                      <a:pt x="13716" y="212922"/>
                      <a:pt x="1543" y="206413"/>
                    </a:cubicBezTo>
                    <a:lnTo>
                      <a:pt x="1114" y="207184"/>
                    </a:lnTo>
                    <a:lnTo>
                      <a:pt x="1714" y="207783"/>
                    </a:lnTo>
                    <a:cubicBezTo>
                      <a:pt x="10458" y="199390"/>
                      <a:pt x="21260" y="193309"/>
                      <a:pt x="30775" y="185514"/>
                    </a:cubicBezTo>
                    <a:lnTo>
                      <a:pt x="30261" y="184830"/>
                    </a:lnTo>
                    <a:lnTo>
                      <a:pt x="30775" y="185514"/>
                    </a:lnTo>
                    <a:cubicBezTo>
                      <a:pt x="31975" y="184572"/>
                      <a:pt x="32318" y="183288"/>
                      <a:pt x="32490" y="182175"/>
                    </a:cubicBezTo>
                    <a:cubicBezTo>
                      <a:pt x="32661" y="180975"/>
                      <a:pt x="32661" y="179862"/>
                      <a:pt x="32833" y="179091"/>
                    </a:cubicBezTo>
                    <a:lnTo>
                      <a:pt x="33004" y="178406"/>
                    </a:lnTo>
                    <a:lnTo>
                      <a:pt x="32404" y="178149"/>
                    </a:lnTo>
                    <a:cubicBezTo>
                      <a:pt x="27346" y="175751"/>
                      <a:pt x="22117" y="173952"/>
                      <a:pt x="17145" y="171639"/>
                    </a:cubicBezTo>
                    <a:lnTo>
                      <a:pt x="16802" y="172411"/>
                    </a:lnTo>
                    <a:lnTo>
                      <a:pt x="17574" y="172667"/>
                    </a:lnTo>
                    <a:cubicBezTo>
                      <a:pt x="20660" y="163503"/>
                      <a:pt x="25203" y="154853"/>
                      <a:pt x="28975" y="145774"/>
                    </a:cubicBezTo>
                    <a:cubicBezTo>
                      <a:pt x="32233" y="137894"/>
                      <a:pt x="36690" y="130357"/>
                      <a:pt x="38491" y="121792"/>
                    </a:cubicBezTo>
                    <a:lnTo>
                      <a:pt x="38491" y="121278"/>
                    </a:lnTo>
                    <a:cubicBezTo>
                      <a:pt x="38491" y="121278"/>
                      <a:pt x="38233" y="120936"/>
                      <a:pt x="38233" y="120936"/>
                    </a:cubicBezTo>
                    <a:cubicBezTo>
                      <a:pt x="29404" y="113484"/>
                      <a:pt x="19460" y="107660"/>
                      <a:pt x="10630" y="100466"/>
                    </a:cubicBezTo>
                    <a:lnTo>
                      <a:pt x="10116" y="101065"/>
                    </a:lnTo>
                    <a:lnTo>
                      <a:pt x="10887" y="101322"/>
                    </a:lnTo>
                    <a:cubicBezTo>
                      <a:pt x="13459" y="94128"/>
                      <a:pt x="17488" y="87533"/>
                      <a:pt x="21003" y="80681"/>
                    </a:cubicBezTo>
                    <a:lnTo>
                      <a:pt x="21003" y="80681"/>
                    </a:lnTo>
                    <a:cubicBezTo>
                      <a:pt x="21003" y="80681"/>
                      <a:pt x="21003" y="80681"/>
                      <a:pt x="21003" y="80681"/>
                    </a:cubicBezTo>
                    <a:cubicBezTo>
                      <a:pt x="22203" y="77598"/>
                      <a:pt x="26060" y="77169"/>
                      <a:pt x="29489" y="76484"/>
                    </a:cubicBezTo>
                    <a:lnTo>
                      <a:pt x="29318" y="75713"/>
                    </a:lnTo>
                    <a:lnTo>
                      <a:pt x="29489" y="76570"/>
                    </a:lnTo>
                    <a:cubicBezTo>
                      <a:pt x="38148" y="75114"/>
                      <a:pt x="46720" y="73572"/>
                      <a:pt x="55378" y="72458"/>
                    </a:cubicBezTo>
                    <a:lnTo>
                      <a:pt x="55378" y="71602"/>
                    </a:lnTo>
                    <a:cubicBezTo>
                      <a:pt x="55378" y="71602"/>
                      <a:pt x="54607" y="72116"/>
                      <a:pt x="54607" y="72116"/>
                    </a:cubicBezTo>
                    <a:cubicBezTo>
                      <a:pt x="58036" y="77084"/>
                      <a:pt x="59836" y="83935"/>
                      <a:pt x="65408" y="87875"/>
                    </a:cubicBezTo>
                    <a:lnTo>
                      <a:pt x="65751" y="88132"/>
                    </a:lnTo>
                    <a:lnTo>
                      <a:pt x="66094" y="88132"/>
                    </a:lnTo>
                    <a:cubicBezTo>
                      <a:pt x="71838" y="86591"/>
                      <a:pt x="77753" y="84193"/>
                      <a:pt x="82296" y="80081"/>
                    </a:cubicBezTo>
                    <a:lnTo>
                      <a:pt x="82467" y="80081"/>
                    </a:lnTo>
                    <a:cubicBezTo>
                      <a:pt x="82467" y="80081"/>
                      <a:pt x="82467" y="79824"/>
                      <a:pt x="82467" y="79824"/>
                    </a:cubicBezTo>
                    <a:cubicBezTo>
                      <a:pt x="83239" y="77854"/>
                      <a:pt x="83496" y="75884"/>
                      <a:pt x="83496" y="73829"/>
                    </a:cubicBezTo>
                    <a:cubicBezTo>
                      <a:pt x="83496" y="70232"/>
                      <a:pt x="82725" y="66720"/>
                      <a:pt x="82725" y="63465"/>
                    </a:cubicBezTo>
                    <a:lnTo>
                      <a:pt x="82725" y="63465"/>
                    </a:lnTo>
                    <a:cubicBezTo>
                      <a:pt x="82725" y="63465"/>
                      <a:pt x="81867" y="63465"/>
                      <a:pt x="81867" y="63465"/>
                    </a:cubicBezTo>
                    <a:lnTo>
                      <a:pt x="82125" y="64236"/>
                    </a:lnTo>
                    <a:cubicBezTo>
                      <a:pt x="86839" y="62609"/>
                      <a:pt x="91640" y="61324"/>
                      <a:pt x="96526" y="60554"/>
                    </a:cubicBezTo>
                    <a:lnTo>
                      <a:pt x="96526" y="59697"/>
                    </a:lnTo>
                    <a:cubicBezTo>
                      <a:pt x="96526" y="59697"/>
                      <a:pt x="95669" y="60040"/>
                      <a:pt x="95669" y="60040"/>
                    </a:cubicBezTo>
                    <a:cubicBezTo>
                      <a:pt x="97984" y="65007"/>
                      <a:pt x="100384" y="70060"/>
                      <a:pt x="103299" y="74857"/>
                    </a:cubicBezTo>
                    <a:lnTo>
                      <a:pt x="103641" y="75456"/>
                    </a:lnTo>
                    <a:lnTo>
                      <a:pt x="104327" y="75199"/>
                    </a:lnTo>
                    <a:cubicBezTo>
                      <a:pt x="114357" y="71002"/>
                      <a:pt x="123101" y="65007"/>
                      <a:pt x="132788" y="60468"/>
                    </a:cubicBezTo>
                    <a:lnTo>
                      <a:pt x="132788" y="60468"/>
                    </a:lnTo>
                    <a:cubicBezTo>
                      <a:pt x="132788" y="60468"/>
                      <a:pt x="132788" y="60468"/>
                      <a:pt x="132788" y="60468"/>
                    </a:cubicBezTo>
                    <a:cubicBezTo>
                      <a:pt x="135788" y="58840"/>
                      <a:pt x="137417" y="57042"/>
                      <a:pt x="138360" y="54216"/>
                    </a:cubicBezTo>
                    <a:lnTo>
                      <a:pt x="138360" y="54216"/>
                    </a:lnTo>
                    <a:cubicBezTo>
                      <a:pt x="138360" y="54216"/>
                      <a:pt x="138360" y="54044"/>
                      <a:pt x="138360" y="54044"/>
                    </a:cubicBezTo>
                    <a:lnTo>
                      <a:pt x="137503" y="54044"/>
                    </a:lnTo>
                    <a:close/>
                  </a:path>
                </a:pathLst>
              </a:custGeom>
              <a:solidFill>
                <a:srgbClr val="FFFFFF"/>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40" name="Freeform 208">
                <a:extLst>
                  <a:ext uri="{FF2B5EF4-FFF2-40B4-BE49-F238E27FC236}">
                    <a16:creationId xmlns:a16="http://schemas.microsoft.com/office/drawing/2014/main" id="{AA499994-3803-8AEF-A320-6CA56C465680}"/>
                  </a:ext>
                </a:extLst>
              </p:cNvPr>
              <p:cNvSpPr/>
              <p:nvPr/>
            </p:nvSpPr>
            <p:spPr>
              <a:xfrm>
                <a:off x="3900239" y="4966220"/>
                <a:ext cx="1023086" cy="709950"/>
              </a:xfrm>
              <a:custGeom>
                <a:avLst/>
                <a:gdLst>
                  <a:gd name="connsiteX0" fmla="*/ 237716 w 559540"/>
                  <a:gd name="connsiteY0" fmla="*/ 186114 h 432525"/>
                  <a:gd name="connsiteX1" fmla="*/ 239259 w 559540"/>
                  <a:gd name="connsiteY1" fmla="*/ 181917 h 432525"/>
                  <a:gd name="connsiteX2" fmla="*/ 241316 w 559540"/>
                  <a:gd name="connsiteY2" fmla="*/ 173695 h 432525"/>
                  <a:gd name="connsiteX3" fmla="*/ 234715 w 559540"/>
                  <a:gd name="connsiteY3" fmla="*/ 155795 h 432525"/>
                  <a:gd name="connsiteX4" fmla="*/ 225542 w 559540"/>
                  <a:gd name="connsiteY4" fmla="*/ 124790 h 432525"/>
                  <a:gd name="connsiteX5" fmla="*/ 209769 w 559540"/>
                  <a:gd name="connsiteY5" fmla="*/ 120250 h 432525"/>
                  <a:gd name="connsiteX6" fmla="*/ 195710 w 559540"/>
                  <a:gd name="connsiteY6" fmla="*/ 99695 h 432525"/>
                  <a:gd name="connsiteX7" fmla="*/ 201111 w 559540"/>
                  <a:gd name="connsiteY7" fmla="*/ 90959 h 432525"/>
                  <a:gd name="connsiteX8" fmla="*/ 212512 w 559540"/>
                  <a:gd name="connsiteY8" fmla="*/ 97810 h 432525"/>
                  <a:gd name="connsiteX9" fmla="*/ 224514 w 559540"/>
                  <a:gd name="connsiteY9" fmla="*/ 96868 h 432525"/>
                  <a:gd name="connsiteX10" fmla="*/ 225285 w 559540"/>
                  <a:gd name="connsiteY10" fmla="*/ 89845 h 432525"/>
                  <a:gd name="connsiteX11" fmla="*/ 200082 w 559540"/>
                  <a:gd name="connsiteY11" fmla="*/ 79139 h 432525"/>
                  <a:gd name="connsiteX12" fmla="*/ 206512 w 559540"/>
                  <a:gd name="connsiteY12" fmla="*/ 58669 h 432525"/>
                  <a:gd name="connsiteX13" fmla="*/ 205054 w 559540"/>
                  <a:gd name="connsiteY13" fmla="*/ 37771 h 432525"/>
                  <a:gd name="connsiteX14" fmla="*/ 217999 w 559540"/>
                  <a:gd name="connsiteY14" fmla="*/ 22954 h 432525"/>
                  <a:gd name="connsiteX15" fmla="*/ 207112 w 559540"/>
                  <a:gd name="connsiteY15" fmla="*/ 0 h 432525"/>
                  <a:gd name="connsiteX16" fmla="*/ 176422 w 559540"/>
                  <a:gd name="connsiteY16" fmla="*/ 21498 h 432525"/>
                  <a:gd name="connsiteX17" fmla="*/ 182852 w 559540"/>
                  <a:gd name="connsiteY17" fmla="*/ 33060 h 432525"/>
                  <a:gd name="connsiteX18" fmla="*/ 174365 w 559540"/>
                  <a:gd name="connsiteY18" fmla="*/ 45137 h 432525"/>
                  <a:gd name="connsiteX19" fmla="*/ 166907 w 559540"/>
                  <a:gd name="connsiteY19" fmla="*/ 49419 h 432525"/>
                  <a:gd name="connsiteX20" fmla="*/ 159106 w 559540"/>
                  <a:gd name="connsiteY20" fmla="*/ 35887 h 432525"/>
                  <a:gd name="connsiteX21" fmla="*/ 135103 w 559540"/>
                  <a:gd name="connsiteY21" fmla="*/ 43338 h 432525"/>
                  <a:gd name="connsiteX22" fmla="*/ 135274 w 559540"/>
                  <a:gd name="connsiteY22" fmla="*/ 49505 h 432525"/>
                  <a:gd name="connsiteX23" fmla="*/ 129016 w 559540"/>
                  <a:gd name="connsiteY23" fmla="*/ 56871 h 432525"/>
                  <a:gd name="connsiteX24" fmla="*/ 108700 w 559540"/>
                  <a:gd name="connsiteY24" fmla="*/ 63808 h 432525"/>
                  <a:gd name="connsiteX25" fmla="*/ 98155 w 559540"/>
                  <a:gd name="connsiteY25" fmla="*/ 31604 h 432525"/>
                  <a:gd name="connsiteX26" fmla="*/ 107842 w 559540"/>
                  <a:gd name="connsiteY26" fmla="*/ 25609 h 432525"/>
                  <a:gd name="connsiteX27" fmla="*/ 99184 w 559540"/>
                  <a:gd name="connsiteY27" fmla="*/ 14988 h 432525"/>
                  <a:gd name="connsiteX28" fmla="*/ 93183 w 559540"/>
                  <a:gd name="connsiteY28" fmla="*/ 28264 h 432525"/>
                  <a:gd name="connsiteX29" fmla="*/ 78696 w 559540"/>
                  <a:gd name="connsiteY29" fmla="*/ 25095 h 432525"/>
                  <a:gd name="connsiteX30" fmla="*/ 68923 w 559540"/>
                  <a:gd name="connsiteY30" fmla="*/ 52931 h 432525"/>
                  <a:gd name="connsiteX31" fmla="*/ 55636 w 559540"/>
                  <a:gd name="connsiteY31" fmla="*/ 64236 h 432525"/>
                  <a:gd name="connsiteX32" fmla="*/ 47920 w 559540"/>
                  <a:gd name="connsiteY32" fmla="*/ 71859 h 432525"/>
                  <a:gd name="connsiteX33" fmla="*/ 40977 w 559540"/>
                  <a:gd name="connsiteY33" fmla="*/ 129072 h 432525"/>
                  <a:gd name="connsiteX34" fmla="*/ 41491 w 559540"/>
                  <a:gd name="connsiteY34" fmla="*/ 140720 h 432525"/>
                  <a:gd name="connsiteX35" fmla="*/ 57693 w 559540"/>
                  <a:gd name="connsiteY35" fmla="*/ 176093 h 432525"/>
                  <a:gd name="connsiteX36" fmla="*/ 61036 w 559540"/>
                  <a:gd name="connsiteY36" fmla="*/ 183117 h 432525"/>
                  <a:gd name="connsiteX37" fmla="*/ 69952 w 559540"/>
                  <a:gd name="connsiteY37" fmla="*/ 202045 h 432525"/>
                  <a:gd name="connsiteX38" fmla="*/ 63351 w 559540"/>
                  <a:gd name="connsiteY38" fmla="*/ 209582 h 432525"/>
                  <a:gd name="connsiteX39" fmla="*/ 70723 w 559540"/>
                  <a:gd name="connsiteY39" fmla="*/ 233820 h 432525"/>
                  <a:gd name="connsiteX40" fmla="*/ 70209 w 559540"/>
                  <a:gd name="connsiteY40" fmla="*/ 256175 h 432525"/>
                  <a:gd name="connsiteX41" fmla="*/ 45263 w 559540"/>
                  <a:gd name="connsiteY41" fmla="*/ 266452 h 432525"/>
                  <a:gd name="connsiteX42" fmla="*/ 53150 w 559540"/>
                  <a:gd name="connsiteY42" fmla="*/ 319212 h 432525"/>
                  <a:gd name="connsiteX43" fmla="*/ 54521 w 559540"/>
                  <a:gd name="connsiteY43" fmla="*/ 332316 h 432525"/>
                  <a:gd name="connsiteX44" fmla="*/ 46206 w 559540"/>
                  <a:gd name="connsiteY44" fmla="*/ 339339 h 432525"/>
                  <a:gd name="connsiteX45" fmla="*/ 16802 w 559540"/>
                  <a:gd name="connsiteY45" fmla="*/ 323409 h 432525"/>
                  <a:gd name="connsiteX46" fmla="*/ 0 w 559540"/>
                  <a:gd name="connsiteY46" fmla="*/ 325036 h 432525"/>
                  <a:gd name="connsiteX47" fmla="*/ 9516 w 559540"/>
                  <a:gd name="connsiteY47" fmla="*/ 341053 h 432525"/>
                  <a:gd name="connsiteX48" fmla="*/ 19631 w 559540"/>
                  <a:gd name="connsiteY48" fmla="*/ 342851 h 432525"/>
                  <a:gd name="connsiteX49" fmla="*/ 16631 w 559540"/>
                  <a:gd name="connsiteY49" fmla="*/ 358354 h 432525"/>
                  <a:gd name="connsiteX50" fmla="*/ 22889 w 559540"/>
                  <a:gd name="connsiteY50" fmla="*/ 359981 h 432525"/>
                  <a:gd name="connsiteX51" fmla="*/ 28204 w 559540"/>
                  <a:gd name="connsiteY51" fmla="*/ 382078 h 432525"/>
                  <a:gd name="connsiteX52" fmla="*/ 34033 w 559540"/>
                  <a:gd name="connsiteY52" fmla="*/ 382506 h 432525"/>
                  <a:gd name="connsiteX53" fmla="*/ 45006 w 559540"/>
                  <a:gd name="connsiteY53" fmla="*/ 391328 h 432525"/>
                  <a:gd name="connsiteX54" fmla="*/ 58893 w 559540"/>
                  <a:gd name="connsiteY54" fmla="*/ 395011 h 432525"/>
                  <a:gd name="connsiteX55" fmla="*/ 66094 w 559540"/>
                  <a:gd name="connsiteY55" fmla="*/ 384219 h 432525"/>
                  <a:gd name="connsiteX56" fmla="*/ 92669 w 559540"/>
                  <a:gd name="connsiteY56" fmla="*/ 377625 h 432525"/>
                  <a:gd name="connsiteX57" fmla="*/ 100384 w 559540"/>
                  <a:gd name="connsiteY57" fmla="*/ 369830 h 432525"/>
                  <a:gd name="connsiteX58" fmla="*/ 92755 w 559540"/>
                  <a:gd name="connsiteY58" fmla="*/ 352872 h 432525"/>
                  <a:gd name="connsiteX59" fmla="*/ 96098 w 559540"/>
                  <a:gd name="connsiteY59" fmla="*/ 348846 h 432525"/>
                  <a:gd name="connsiteX60" fmla="*/ 133902 w 559540"/>
                  <a:gd name="connsiteY60" fmla="*/ 377111 h 432525"/>
                  <a:gd name="connsiteX61" fmla="*/ 164249 w 559540"/>
                  <a:gd name="connsiteY61" fmla="*/ 376425 h 432525"/>
                  <a:gd name="connsiteX62" fmla="*/ 169479 w 559540"/>
                  <a:gd name="connsiteY62" fmla="*/ 375226 h 432525"/>
                  <a:gd name="connsiteX63" fmla="*/ 197596 w 559540"/>
                  <a:gd name="connsiteY63" fmla="*/ 390729 h 432525"/>
                  <a:gd name="connsiteX64" fmla="*/ 204454 w 559540"/>
                  <a:gd name="connsiteY64" fmla="*/ 376254 h 432525"/>
                  <a:gd name="connsiteX65" fmla="*/ 286407 w 559540"/>
                  <a:gd name="connsiteY65" fmla="*/ 361180 h 432525"/>
                  <a:gd name="connsiteX66" fmla="*/ 292322 w 559540"/>
                  <a:gd name="connsiteY66" fmla="*/ 359981 h 432525"/>
                  <a:gd name="connsiteX67" fmla="*/ 338014 w 559540"/>
                  <a:gd name="connsiteY67" fmla="*/ 375654 h 432525"/>
                  <a:gd name="connsiteX68" fmla="*/ 369989 w 559540"/>
                  <a:gd name="connsiteY68" fmla="*/ 385076 h 432525"/>
                  <a:gd name="connsiteX69" fmla="*/ 387391 w 559540"/>
                  <a:gd name="connsiteY69" fmla="*/ 364263 h 432525"/>
                  <a:gd name="connsiteX70" fmla="*/ 397164 w 559540"/>
                  <a:gd name="connsiteY70" fmla="*/ 359467 h 432525"/>
                  <a:gd name="connsiteX71" fmla="*/ 431454 w 559540"/>
                  <a:gd name="connsiteY71" fmla="*/ 349275 h 432525"/>
                  <a:gd name="connsiteX72" fmla="*/ 464887 w 559540"/>
                  <a:gd name="connsiteY72" fmla="*/ 328548 h 432525"/>
                  <a:gd name="connsiteX73" fmla="*/ 468573 w 559540"/>
                  <a:gd name="connsiteY73" fmla="*/ 325036 h 432525"/>
                  <a:gd name="connsiteX74" fmla="*/ 488718 w 559540"/>
                  <a:gd name="connsiteY74" fmla="*/ 332402 h 432525"/>
                  <a:gd name="connsiteX75" fmla="*/ 489576 w 559540"/>
                  <a:gd name="connsiteY75" fmla="*/ 316214 h 432525"/>
                  <a:gd name="connsiteX76" fmla="*/ 497205 w 559540"/>
                  <a:gd name="connsiteY76" fmla="*/ 300798 h 432525"/>
                  <a:gd name="connsiteX77" fmla="*/ 503377 w 559540"/>
                  <a:gd name="connsiteY77" fmla="*/ 293689 h 432525"/>
                  <a:gd name="connsiteX78" fmla="*/ 527380 w 559540"/>
                  <a:gd name="connsiteY78" fmla="*/ 286237 h 432525"/>
                  <a:gd name="connsiteX79" fmla="*/ 557384 w 559540"/>
                  <a:gd name="connsiteY79" fmla="*/ 267480 h 432525"/>
                  <a:gd name="connsiteX80" fmla="*/ 559098 w 559540"/>
                  <a:gd name="connsiteY80" fmla="*/ 259858 h 432525"/>
                  <a:gd name="connsiteX81" fmla="*/ 552669 w 559540"/>
                  <a:gd name="connsiteY81" fmla="*/ 230309 h 432525"/>
                  <a:gd name="connsiteX82" fmla="*/ 558156 w 559540"/>
                  <a:gd name="connsiteY82" fmla="*/ 208554 h 432525"/>
                  <a:gd name="connsiteX83" fmla="*/ 521122 w 559540"/>
                  <a:gd name="connsiteY83" fmla="*/ 215663 h 432525"/>
                  <a:gd name="connsiteX84" fmla="*/ 492233 w 559540"/>
                  <a:gd name="connsiteY84" fmla="*/ 220288 h 432525"/>
                  <a:gd name="connsiteX85" fmla="*/ 468144 w 559540"/>
                  <a:gd name="connsiteY85" fmla="*/ 202302 h 432525"/>
                  <a:gd name="connsiteX86" fmla="*/ 437455 w 559540"/>
                  <a:gd name="connsiteY86" fmla="*/ 191596 h 432525"/>
                  <a:gd name="connsiteX87" fmla="*/ 411652 w 559540"/>
                  <a:gd name="connsiteY87" fmla="*/ 185429 h 432525"/>
                  <a:gd name="connsiteX88" fmla="*/ 407965 w 559540"/>
                  <a:gd name="connsiteY88" fmla="*/ 185086 h 432525"/>
                  <a:gd name="connsiteX89" fmla="*/ 405051 w 559540"/>
                  <a:gd name="connsiteY89" fmla="*/ 186714 h 432525"/>
                  <a:gd name="connsiteX90" fmla="*/ 397250 w 559540"/>
                  <a:gd name="connsiteY90" fmla="*/ 199647 h 432525"/>
                  <a:gd name="connsiteX91" fmla="*/ 378819 w 559540"/>
                  <a:gd name="connsiteY91" fmla="*/ 195536 h 432525"/>
                  <a:gd name="connsiteX92" fmla="*/ 370246 w 559540"/>
                  <a:gd name="connsiteY92" fmla="*/ 198619 h 432525"/>
                  <a:gd name="connsiteX93" fmla="*/ 360645 w 559540"/>
                  <a:gd name="connsiteY93" fmla="*/ 190825 h 432525"/>
                  <a:gd name="connsiteX94" fmla="*/ 347701 w 559540"/>
                  <a:gd name="connsiteY94" fmla="*/ 225769 h 432525"/>
                  <a:gd name="connsiteX95" fmla="*/ 335442 w 559540"/>
                  <a:gd name="connsiteY95" fmla="*/ 237161 h 432525"/>
                  <a:gd name="connsiteX96" fmla="*/ 328070 w 559540"/>
                  <a:gd name="connsiteY96" fmla="*/ 237161 h 432525"/>
                  <a:gd name="connsiteX97" fmla="*/ 317525 w 559540"/>
                  <a:gd name="connsiteY97" fmla="*/ 231851 h 432525"/>
                  <a:gd name="connsiteX98" fmla="*/ 309124 w 559540"/>
                  <a:gd name="connsiteY98" fmla="*/ 240244 h 432525"/>
                  <a:gd name="connsiteX99" fmla="*/ 303124 w 559540"/>
                  <a:gd name="connsiteY99" fmla="*/ 242899 h 432525"/>
                  <a:gd name="connsiteX100" fmla="*/ 295066 w 559540"/>
                  <a:gd name="connsiteY100" fmla="*/ 231593 h 432525"/>
                  <a:gd name="connsiteX101" fmla="*/ 284693 w 559540"/>
                  <a:gd name="connsiteY101" fmla="*/ 230395 h 432525"/>
                  <a:gd name="connsiteX102" fmla="*/ 281178 w 559540"/>
                  <a:gd name="connsiteY102" fmla="*/ 222258 h 432525"/>
                  <a:gd name="connsiteX103" fmla="*/ 267976 w 559540"/>
                  <a:gd name="connsiteY103" fmla="*/ 233392 h 432525"/>
                  <a:gd name="connsiteX104" fmla="*/ 268748 w 559540"/>
                  <a:gd name="connsiteY104" fmla="*/ 218147 h 432525"/>
                  <a:gd name="connsiteX105" fmla="*/ 265405 w 559540"/>
                  <a:gd name="connsiteY105" fmla="*/ 214121 h 432525"/>
                  <a:gd name="connsiteX106" fmla="*/ 240373 w 559540"/>
                  <a:gd name="connsiteY106" fmla="*/ 197934 h 432525"/>
                  <a:gd name="connsiteX107" fmla="*/ 237716 w 559540"/>
                  <a:gd name="connsiteY107" fmla="*/ 186114 h 432525"/>
                  <a:gd name="connsiteX108" fmla="*/ 237716 w 559540"/>
                  <a:gd name="connsiteY108" fmla="*/ 186114 h 432525"/>
                  <a:gd name="connsiteX109" fmla="*/ 105185 w 559540"/>
                  <a:gd name="connsiteY109" fmla="*/ 390386 h 432525"/>
                  <a:gd name="connsiteX110" fmla="*/ 110500 w 559540"/>
                  <a:gd name="connsiteY110" fmla="*/ 388502 h 432525"/>
                  <a:gd name="connsiteX111" fmla="*/ 130731 w 559540"/>
                  <a:gd name="connsiteY111" fmla="*/ 396210 h 432525"/>
                  <a:gd name="connsiteX112" fmla="*/ 143161 w 559540"/>
                  <a:gd name="connsiteY112" fmla="*/ 404861 h 432525"/>
                  <a:gd name="connsiteX113" fmla="*/ 129102 w 559540"/>
                  <a:gd name="connsiteY113" fmla="*/ 414196 h 432525"/>
                  <a:gd name="connsiteX114" fmla="*/ 126016 w 559540"/>
                  <a:gd name="connsiteY114" fmla="*/ 426873 h 432525"/>
                  <a:gd name="connsiteX115" fmla="*/ 107071 w 559540"/>
                  <a:gd name="connsiteY115" fmla="*/ 432525 h 432525"/>
                  <a:gd name="connsiteX116" fmla="*/ 93612 w 559540"/>
                  <a:gd name="connsiteY116" fmla="*/ 420020 h 432525"/>
                  <a:gd name="connsiteX117" fmla="*/ 78353 w 559540"/>
                  <a:gd name="connsiteY117" fmla="*/ 410771 h 432525"/>
                  <a:gd name="connsiteX118" fmla="*/ 66437 w 559540"/>
                  <a:gd name="connsiteY118" fmla="*/ 408972 h 432525"/>
                  <a:gd name="connsiteX119" fmla="*/ 69866 w 559540"/>
                  <a:gd name="connsiteY119" fmla="*/ 405375 h 432525"/>
                  <a:gd name="connsiteX120" fmla="*/ 105185 w 559540"/>
                  <a:gd name="connsiteY120" fmla="*/ 390386 h 432525"/>
                  <a:gd name="connsiteX121" fmla="*/ 105185 w 559540"/>
                  <a:gd name="connsiteY121" fmla="*/ 390386 h 43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559540" h="432525">
                    <a:moveTo>
                      <a:pt x="237716" y="186114"/>
                    </a:moveTo>
                    <a:lnTo>
                      <a:pt x="239259" y="181917"/>
                    </a:lnTo>
                    <a:cubicBezTo>
                      <a:pt x="240030" y="179177"/>
                      <a:pt x="241059" y="176521"/>
                      <a:pt x="241316" y="173695"/>
                    </a:cubicBezTo>
                    <a:cubicBezTo>
                      <a:pt x="239859" y="167443"/>
                      <a:pt x="236344" y="161961"/>
                      <a:pt x="234715" y="155795"/>
                    </a:cubicBezTo>
                    <a:cubicBezTo>
                      <a:pt x="232486" y="145260"/>
                      <a:pt x="228972" y="134982"/>
                      <a:pt x="225542" y="124790"/>
                    </a:cubicBezTo>
                    <a:cubicBezTo>
                      <a:pt x="220313" y="123163"/>
                      <a:pt x="214484" y="123077"/>
                      <a:pt x="209769" y="120250"/>
                    </a:cubicBezTo>
                    <a:cubicBezTo>
                      <a:pt x="204711" y="113656"/>
                      <a:pt x="199997" y="106718"/>
                      <a:pt x="195710" y="99695"/>
                    </a:cubicBezTo>
                    <a:cubicBezTo>
                      <a:pt x="192796" y="95669"/>
                      <a:pt x="197853" y="92415"/>
                      <a:pt x="201111" y="90959"/>
                    </a:cubicBezTo>
                    <a:cubicBezTo>
                      <a:pt x="206340" y="89503"/>
                      <a:pt x="207455" y="97982"/>
                      <a:pt x="212512" y="97810"/>
                    </a:cubicBezTo>
                    <a:cubicBezTo>
                      <a:pt x="216541" y="97982"/>
                      <a:pt x="220485" y="97297"/>
                      <a:pt x="224514" y="96868"/>
                    </a:cubicBezTo>
                    <a:cubicBezTo>
                      <a:pt x="224771" y="94471"/>
                      <a:pt x="225028" y="92158"/>
                      <a:pt x="225285" y="89845"/>
                    </a:cubicBezTo>
                    <a:cubicBezTo>
                      <a:pt x="216884" y="86334"/>
                      <a:pt x="208140" y="83422"/>
                      <a:pt x="200082" y="79139"/>
                    </a:cubicBezTo>
                    <a:cubicBezTo>
                      <a:pt x="201625" y="72116"/>
                      <a:pt x="204626" y="65521"/>
                      <a:pt x="206512" y="58669"/>
                    </a:cubicBezTo>
                    <a:cubicBezTo>
                      <a:pt x="207712" y="51646"/>
                      <a:pt x="203683" y="44709"/>
                      <a:pt x="205054" y="37771"/>
                    </a:cubicBezTo>
                    <a:cubicBezTo>
                      <a:pt x="208740" y="32290"/>
                      <a:pt x="213798" y="27922"/>
                      <a:pt x="217999" y="22954"/>
                    </a:cubicBezTo>
                    <a:cubicBezTo>
                      <a:pt x="214741" y="15160"/>
                      <a:pt x="211141" y="7451"/>
                      <a:pt x="207112" y="0"/>
                    </a:cubicBezTo>
                    <a:cubicBezTo>
                      <a:pt x="196825" y="7023"/>
                      <a:pt x="186452" y="14046"/>
                      <a:pt x="176422" y="21498"/>
                    </a:cubicBezTo>
                    <a:cubicBezTo>
                      <a:pt x="178565" y="25266"/>
                      <a:pt x="182166" y="28607"/>
                      <a:pt x="182852" y="33060"/>
                    </a:cubicBezTo>
                    <a:cubicBezTo>
                      <a:pt x="181051" y="37686"/>
                      <a:pt x="177280" y="41197"/>
                      <a:pt x="174365" y="45137"/>
                    </a:cubicBezTo>
                    <a:cubicBezTo>
                      <a:pt x="172393" y="47192"/>
                      <a:pt x="170336" y="50961"/>
                      <a:pt x="166907" y="49419"/>
                    </a:cubicBezTo>
                    <a:cubicBezTo>
                      <a:pt x="163906" y="45137"/>
                      <a:pt x="161763" y="40341"/>
                      <a:pt x="159106" y="35887"/>
                    </a:cubicBezTo>
                    <a:cubicBezTo>
                      <a:pt x="151047" y="38199"/>
                      <a:pt x="142904" y="40426"/>
                      <a:pt x="135103" y="43338"/>
                    </a:cubicBezTo>
                    <a:cubicBezTo>
                      <a:pt x="135274" y="45394"/>
                      <a:pt x="135103" y="47449"/>
                      <a:pt x="135274" y="49505"/>
                    </a:cubicBezTo>
                    <a:cubicBezTo>
                      <a:pt x="135274" y="54130"/>
                      <a:pt x="134503" y="54644"/>
                      <a:pt x="129016" y="56871"/>
                    </a:cubicBezTo>
                    <a:cubicBezTo>
                      <a:pt x="125587" y="58241"/>
                      <a:pt x="117272" y="61410"/>
                      <a:pt x="108700" y="63808"/>
                    </a:cubicBezTo>
                    <a:cubicBezTo>
                      <a:pt x="105185" y="53873"/>
                      <a:pt x="101070" y="42482"/>
                      <a:pt x="98155" y="31604"/>
                    </a:cubicBezTo>
                    <a:cubicBezTo>
                      <a:pt x="99955" y="28007"/>
                      <a:pt x="104585" y="27493"/>
                      <a:pt x="107842" y="25609"/>
                    </a:cubicBezTo>
                    <a:cubicBezTo>
                      <a:pt x="105185" y="21840"/>
                      <a:pt x="102270" y="18329"/>
                      <a:pt x="99184" y="14988"/>
                    </a:cubicBezTo>
                    <a:cubicBezTo>
                      <a:pt x="97127" y="19357"/>
                      <a:pt x="95241" y="23811"/>
                      <a:pt x="93183" y="28264"/>
                    </a:cubicBezTo>
                    <a:cubicBezTo>
                      <a:pt x="88211" y="27836"/>
                      <a:pt x="83411" y="26466"/>
                      <a:pt x="78696" y="25095"/>
                    </a:cubicBezTo>
                    <a:cubicBezTo>
                      <a:pt x="74924" y="34174"/>
                      <a:pt x="72352" y="43766"/>
                      <a:pt x="68923" y="52931"/>
                    </a:cubicBezTo>
                    <a:cubicBezTo>
                      <a:pt x="67294" y="59098"/>
                      <a:pt x="60350" y="60982"/>
                      <a:pt x="55636" y="64236"/>
                    </a:cubicBezTo>
                    <a:cubicBezTo>
                      <a:pt x="52807" y="66378"/>
                      <a:pt x="48177" y="67663"/>
                      <a:pt x="47920" y="71859"/>
                    </a:cubicBezTo>
                    <a:cubicBezTo>
                      <a:pt x="45434" y="90873"/>
                      <a:pt x="43548" y="110058"/>
                      <a:pt x="40977" y="129072"/>
                    </a:cubicBezTo>
                    <a:cubicBezTo>
                      <a:pt x="40634" y="132927"/>
                      <a:pt x="39605" y="137038"/>
                      <a:pt x="41491" y="140720"/>
                    </a:cubicBezTo>
                    <a:cubicBezTo>
                      <a:pt x="46892" y="152454"/>
                      <a:pt x="52035" y="164445"/>
                      <a:pt x="57693" y="176093"/>
                    </a:cubicBezTo>
                    <a:cubicBezTo>
                      <a:pt x="63265" y="187827"/>
                      <a:pt x="61036" y="183117"/>
                      <a:pt x="61036" y="183117"/>
                    </a:cubicBezTo>
                    <a:cubicBezTo>
                      <a:pt x="61036" y="183117"/>
                      <a:pt x="67551" y="195450"/>
                      <a:pt x="69952" y="202045"/>
                    </a:cubicBezTo>
                    <a:cubicBezTo>
                      <a:pt x="67723" y="204529"/>
                      <a:pt x="65494" y="207012"/>
                      <a:pt x="63351" y="209582"/>
                    </a:cubicBezTo>
                    <a:cubicBezTo>
                      <a:pt x="67123" y="215834"/>
                      <a:pt x="70723" y="233820"/>
                      <a:pt x="70723" y="233820"/>
                    </a:cubicBezTo>
                    <a:cubicBezTo>
                      <a:pt x="72009" y="242557"/>
                      <a:pt x="71066" y="247439"/>
                      <a:pt x="70209" y="256175"/>
                    </a:cubicBezTo>
                    <a:cubicBezTo>
                      <a:pt x="62236" y="260372"/>
                      <a:pt x="53493" y="262770"/>
                      <a:pt x="45263" y="266452"/>
                    </a:cubicBezTo>
                    <a:cubicBezTo>
                      <a:pt x="47749" y="284010"/>
                      <a:pt x="50664" y="301569"/>
                      <a:pt x="53150" y="319212"/>
                    </a:cubicBezTo>
                    <a:cubicBezTo>
                      <a:pt x="53664" y="323580"/>
                      <a:pt x="54950" y="327863"/>
                      <a:pt x="54521" y="332316"/>
                    </a:cubicBezTo>
                    <a:cubicBezTo>
                      <a:pt x="52549" y="335485"/>
                      <a:pt x="49121" y="337198"/>
                      <a:pt x="46206" y="339339"/>
                    </a:cubicBezTo>
                    <a:cubicBezTo>
                      <a:pt x="36090" y="334629"/>
                      <a:pt x="26918" y="328120"/>
                      <a:pt x="16802" y="323409"/>
                    </a:cubicBezTo>
                    <a:cubicBezTo>
                      <a:pt x="11230" y="322381"/>
                      <a:pt x="5572" y="324522"/>
                      <a:pt x="0" y="325036"/>
                    </a:cubicBezTo>
                    <a:cubicBezTo>
                      <a:pt x="2743" y="330603"/>
                      <a:pt x="6172" y="335742"/>
                      <a:pt x="9516" y="341053"/>
                    </a:cubicBezTo>
                    <a:cubicBezTo>
                      <a:pt x="12687" y="341566"/>
                      <a:pt x="16374" y="342166"/>
                      <a:pt x="19631" y="342851"/>
                    </a:cubicBezTo>
                    <a:cubicBezTo>
                      <a:pt x="19117" y="347819"/>
                      <a:pt x="17402" y="352872"/>
                      <a:pt x="16631" y="358354"/>
                    </a:cubicBezTo>
                    <a:cubicBezTo>
                      <a:pt x="18431" y="358868"/>
                      <a:pt x="21346" y="359124"/>
                      <a:pt x="22889" y="359981"/>
                    </a:cubicBezTo>
                    <a:cubicBezTo>
                      <a:pt x="25118" y="366233"/>
                      <a:pt x="26575" y="375654"/>
                      <a:pt x="28204" y="382078"/>
                    </a:cubicBezTo>
                    <a:cubicBezTo>
                      <a:pt x="30861" y="382678"/>
                      <a:pt x="32147" y="380879"/>
                      <a:pt x="34033" y="382506"/>
                    </a:cubicBezTo>
                    <a:cubicBezTo>
                      <a:pt x="37633" y="385590"/>
                      <a:pt x="40548" y="389529"/>
                      <a:pt x="45006" y="391328"/>
                    </a:cubicBezTo>
                    <a:cubicBezTo>
                      <a:pt x="49463" y="393127"/>
                      <a:pt x="54264" y="393983"/>
                      <a:pt x="58893" y="395011"/>
                    </a:cubicBezTo>
                    <a:cubicBezTo>
                      <a:pt x="61208" y="391414"/>
                      <a:pt x="62494" y="386789"/>
                      <a:pt x="66094" y="384219"/>
                    </a:cubicBezTo>
                    <a:cubicBezTo>
                      <a:pt x="74581" y="380708"/>
                      <a:pt x="83925" y="380280"/>
                      <a:pt x="92669" y="377625"/>
                    </a:cubicBezTo>
                    <a:cubicBezTo>
                      <a:pt x="96183" y="376254"/>
                      <a:pt x="98155" y="372657"/>
                      <a:pt x="100384" y="369830"/>
                    </a:cubicBezTo>
                    <a:cubicBezTo>
                      <a:pt x="98241" y="364006"/>
                      <a:pt x="94212" y="358953"/>
                      <a:pt x="92755" y="352872"/>
                    </a:cubicBezTo>
                    <a:cubicBezTo>
                      <a:pt x="93783" y="351416"/>
                      <a:pt x="94898" y="350131"/>
                      <a:pt x="96098" y="348846"/>
                    </a:cubicBezTo>
                    <a:cubicBezTo>
                      <a:pt x="109128" y="357668"/>
                      <a:pt x="120701" y="368631"/>
                      <a:pt x="133902" y="377111"/>
                    </a:cubicBezTo>
                    <a:cubicBezTo>
                      <a:pt x="143932" y="377625"/>
                      <a:pt x="154219" y="376939"/>
                      <a:pt x="164249" y="376425"/>
                    </a:cubicBezTo>
                    <a:lnTo>
                      <a:pt x="169479" y="375226"/>
                    </a:lnTo>
                    <a:cubicBezTo>
                      <a:pt x="179508" y="379166"/>
                      <a:pt x="187738" y="386446"/>
                      <a:pt x="197596" y="390729"/>
                    </a:cubicBezTo>
                    <a:cubicBezTo>
                      <a:pt x="199825" y="385932"/>
                      <a:pt x="201883" y="380965"/>
                      <a:pt x="204454" y="376254"/>
                    </a:cubicBezTo>
                    <a:cubicBezTo>
                      <a:pt x="231715" y="370858"/>
                      <a:pt x="259147" y="366405"/>
                      <a:pt x="286407" y="361180"/>
                    </a:cubicBezTo>
                    <a:lnTo>
                      <a:pt x="292322" y="359981"/>
                    </a:lnTo>
                    <a:cubicBezTo>
                      <a:pt x="307238" y="366062"/>
                      <a:pt x="322840" y="370258"/>
                      <a:pt x="338014" y="375654"/>
                    </a:cubicBezTo>
                    <a:cubicBezTo>
                      <a:pt x="348901" y="378738"/>
                      <a:pt x="358845" y="383363"/>
                      <a:pt x="369989" y="385076"/>
                    </a:cubicBezTo>
                    <a:cubicBezTo>
                      <a:pt x="376590" y="378823"/>
                      <a:pt x="381219" y="370944"/>
                      <a:pt x="387391" y="364263"/>
                    </a:cubicBezTo>
                    <a:cubicBezTo>
                      <a:pt x="389963" y="361523"/>
                      <a:pt x="393821" y="360666"/>
                      <a:pt x="397164" y="359467"/>
                    </a:cubicBezTo>
                    <a:cubicBezTo>
                      <a:pt x="408565" y="356127"/>
                      <a:pt x="419967" y="352701"/>
                      <a:pt x="431454" y="349275"/>
                    </a:cubicBezTo>
                    <a:cubicBezTo>
                      <a:pt x="444484" y="345677"/>
                      <a:pt x="451257" y="330689"/>
                      <a:pt x="464887" y="328548"/>
                    </a:cubicBezTo>
                    <a:lnTo>
                      <a:pt x="468573" y="325036"/>
                    </a:lnTo>
                    <a:cubicBezTo>
                      <a:pt x="473974" y="330175"/>
                      <a:pt x="481517" y="331974"/>
                      <a:pt x="488718" y="332402"/>
                    </a:cubicBezTo>
                    <a:cubicBezTo>
                      <a:pt x="488718" y="327006"/>
                      <a:pt x="486918" y="321268"/>
                      <a:pt x="489576" y="316214"/>
                    </a:cubicBezTo>
                    <a:cubicBezTo>
                      <a:pt x="491976" y="310990"/>
                      <a:pt x="494633" y="305937"/>
                      <a:pt x="497205" y="300798"/>
                    </a:cubicBezTo>
                    <a:cubicBezTo>
                      <a:pt x="498662" y="298057"/>
                      <a:pt x="500205" y="294802"/>
                      <a:pt x="503377" y="293689"/>
                    </a:cubicBezTo>
                    <a:cubicBezTo>
                      <a:pt x="511264" y="290777"/>
                      <a:pt x="520094" y="290777"/>
                      <a:pt x="527380" y="286237"/>
                    </a:cubicBezTo>
                    <a:cubicBezTo>
                      <a:pt x="537496" y="280157"/>
                      <a:pt x="547440" y="273819"/>
                      <a:pt x="557384" y="267480"/>
                    </a:cubicBezTo>
                    <a:cubicBezTo>
                      <a:pt x="560470" y="266110"/>
                      <a:pt x="559441" y="262427"/>
                      <a:pt x="559098" y="259858"/>
                    </a:cubicBezTo>
                    <a:cubicBezTo>
                      <a:pt x="557041" y="250008"/>
                      <a:pt x="554641" y="240158"/>
                      <a:pt x="552669" y="230309"/>
                    </a:cubicBezTo>
                    <a:cubicBezTo>
                      <a:pt x="550869" y="222600"/>
                      <a:pt x="556527" y="215834"/>
                      <a:pt x="558156" y="208554"/>
                    </a:cubicBezTo>
                    <a:cubicBezTo>
                      <a:pt x="545640" y="210096"/>
                      <a:pt x="533553" y="213693"/>
                      <a:pt x="521122" y="215663"/>
                    </a:cubicBezTo>
                    <a:cubicBezTo>
                      <a:pt x="511521" y="217119"/>
                      <a:pt x="502091" y="220973"/>
                      <a:pt x="492233" y="220288"/>
                    </a:cubicBezTo>
                    <a:cubicBezTo>
                      <a:pt x="483575" y="215149"/>
                      <a:pt x="478089" y="205471"/>
                      <a:pt x="468144" y="202302"/>
                    </a:cubicBezTo>
                    <a:cubicBezTo>
                      <a:pt x="457943" y="198705"/>
                      <a:pt x="448085" y="193823"/>
                      <a:pt x="437455" y="191596"/>
                    </a:cubicBezTo>
                    <a:cubicBezTo>
                      <a:pt x="428797" y="189712"/>
                      <a:pt x="420310" y="187228"/>
                      <a:pt x="411652" y="185429"/>
                    </a:cubicBezTo>
                    <a:cubicBezTo>
                      <a:pt x="410623" y="185429"/>
                      <a:pt x="409251" y="185086"/>
                      <a:pt x="407965" y="185086"/>
                    </a:cubicBezTo>
                    <a:cubicBezTo>
                      <a:pt x="406765" y="185086"/>
                      <a:pt x="405651" y="185429"/>
                      <a:pt x="405051" y="186714"/>
                    </a:cubicBezTo>
                    <a:cubicBezTo>
                      <a:pt x="402308" y="190910"/>
                      <a:pt x="401622" y="196735"/>
                      <a:pt x="397250" y="199647"/>
                    </a:cubicBezTo>
                    <a:cubicBezTo>
                      <a:pt x="390906" y="199133"/>
                      <a:pt x="385077" y="196392"/>
                      <a:pt x="378819" y="195536"/>
                    </a:cubicBezTo>
                    <a:cubicBezTo>
                      <a:pt x="375818" y="195964"/>
                      <a:pt x="373247" y="198105"/>
                      <a:pt x="370246" y="198619"/>
                    </a:cubicBezTo>
                    <a:cubicBezTo>
                      <a:pt x="366474" y="196820"/>
                      <a:pt x="363731" y="193480"/>
                      <a:pt x="360645" y="190825"/>
                    </a:cubicBezTo>
                    <a:cubicBezTo>
                      <a:pt x="356273" y="202473"/>
                      <a:pt x="352244" y="214207"/>
                      <a:pt x="347701" y="225769"/>
                    </a:cubicBezTo>
                    <a:cubicBezTo>
                      <a:pt x="345386" y="231251"/>
                      <a:pt x="335442" y="237161"/>
                      <a:pt x="335442" y="237161"/>
                    </a:cubicBezTo>
                    <a:cubicBezTo>
                      <a:pt x="332270" y="239302"/>
                      <a:pt x="329013" y="237418"/>
                      <a:pt x="328070" y="237161"/>
                    </a:cubicBezTo>
                    <a:cubicBezTo>
                      <a:pt x="328070" y="237161"/>
                      <a:pt x="321983" y="233906"/>
                      <a:pt x="317525" y="231851"/>
                    </a:cubicBezTo>
                    <a:cubicBezTo>
                      <a:pt x="314697" y="234677"/>
                      <a:pt x="311953" y="237503"/>
                      <a:pt x="309124" y="240244"/>
                    </a:cubicBezTo>
                    <a:cubicBezTo>
                      <a:pt x="307410" y="241700"/>
                      <a:pt x="305610" y="244356"/>
                      <a:pt x="303124" y="242899"/>
                    </a:cubicBezTo>
                    <a:cubicBezTo>
                      <a:pt x="299780" y="239644"/>
                      <a:pt x="297637" y="235448"/>
                      <a:pt x="295066" y="231593"/>
                    </a:cubicBezTo>
                    <a:cubicBezTo>
                      <a:pt x="291637" y="231165"/>
                      <a:pt x="288122" y="230823"/>
                      <a:pt x="284693" y="230395"/>
                    </a:cubicBezTo>
                    <a:cubicBezTo>
                      <a:pt x="283493" y="227654"/>
                      <a:pt x="282378" y="224999"/>
                      <a:pt x="281178" y="222258"/>
                    </a:cubicBezTo>
                    <a:cubicBezTo>
                      <a:pt x="276892" y="226112"/>
                      <a:pt x="274320" y="232793"/>
                      <a:pt x="267976" y="233392"/>
                    </a:cubicBezTo>
                    <a:cubicBezTo>
                      <a:pt x="267805" y="228254"/>
                      <a:pt x="268491" y="223286"/>
                      <a:pt x="268748" y="218147"/>
                    </a:cubicBezTo>
                    <a:cubicBezTo>
                      <a:pt x="268919" y="216091"/>
                      <a:pt x="266691" y="215149"/>
                      <a:pt x="265405" y="214121"/>
                    </a:cubicBezTo>
                    <a:cubicBezTo>
                      <a:pt x="257089" y="208725"/>
                      <a:pt x="248774" y="203330"/>
                      <a:pt x="240373" y="197934"/>
                    </a:cubicBezTo>
                    <a:cubicBezTo>
                      <a:pt x="235487" y="194936"/>
                      <a:pt x="236515" y="191168"/>
                      <a:pt x="237716" y="186114"/>
                    </a:cubicBezTo>
                    <a:lnTo>
                      <a:pt x="237716" y="186114"/>
                    </a:lnTo>
                    <a:close/>
                    <a:moveTo>
                      <a:pt x="105185" y="390386"/>
                    </a:moveTo>
                    <a:cubicBezTo>
                      <a:pt x="106642" y="389187"/>
                      <a:pt x="108442" y="387645"/>
                      <a:pt x="110500" y="388502"/>
                    </a:cubicBezTo>
                    <a:cubicBezTo>
                      <a:pt x="117443" y="390472"/>
                      <a:pt x="123959" y="393812"/>
                      <a:pt x="130731" y="396210"/>
                    </a:cubicBezTo>
                    <a:cubicBezTo>
                      <a:pt x="135617" y="397923"/>
                      <a:pt x="139475" y="401349"/>
                      <a:pt x="143161" y="404861"/>
                    </a:cubicBezTo>
                    <a:cubicBezTo>
                      <a:pt x="140160" y="410257"/>
                      <a:pt x="133131" y="410085"/>
                      <a:pt x="129102" y="414196"/>
                    </a:cubicBezTo>
                    <a:cubicBezTo>
                      <a:pt x="127302" y="418136"/>
                      <a:pt x="127559" y="422761"/>
                      <a:pt x="126016" y="426873"/>
                    </a:cubicBezTo>
                    <a:cubicBezTo>
                      <a:pt x="120272" y="430298"/>
                      <a:pt x="113414" y="431069"/>
                      <a:pt x="107071" y="432525"/>
                    </a:cubicBezTo>
                    <a:cubicBezTo>
                      <a:pt x="102784" y="428157"/>
                      <a:pt x="98927" y="423189"/>
                      <a:pt x="93612" y="420020"/>
                    </a:cubicBezTo>
                    <a:cubicBezTo>
                      <a:pt x="88468" y="416937"/>
                      <a:pt x="83496" y="413768"/>
                      <a:pt x="78353" y="410771"/>
                    </a:cubicBezTo>
                    <a:cubicBezTo>
                      <a:pt x="74838" y="408372"/>
                      <a:pt x="70380" y="409229"/>
                      <a:pt x="66437" y="408972"/>
                    </a:cubicBezTo>
                    <a:cubicBezTo>
                      <a:pt x="67551" y="407687"/>
                      <a:pt x="68409" y="406231"/>
                      <a:pt x="69866" y="405375"/>
                    </a:cubicBezTo>
                    <a:cubicBezTo>
                      <a:pt x="82210" y="402120"/>
                      <a:pt x="95498" y="399208"/>
                      <a:pt x="105185" y="390386"/>
                    </a:cubicBezTo>
                    <a:lnTo>
                      <a:pt x="105185" y="390386"/>
                    </a:lnTo>
                    <a:close/>
                  </a:path>
                </a:pathLst>
              </a:custGeom>
              <a:solidFill>
                <a:srgbClr val="1F7763"/>
              </a:solidFill>
              <a:ln w="8572"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sp>
            <p:nvSpPr>
              <p:cNvPr id="153" name="East of England">
                <a:extLst>
                  <a:ext uri="{FF2B5EF4-FFF2-40B4-BE49-F238E27FC236}">
                    <a16:creationId xmlns:a16="http://schemas.microsoft.com/office/drawing/2014/main" id="{DFF7D7A9-876B-280F-9052-4D479D56C658}"/>
                  </a:ext>
                </a:extLst>
              </p:cNvPr>
              <p:cNvSpPr/>
              <p:nvPr/>
            </p:nvSpPr>
            <p:spPr>
              <a:xfrm>
                <a:off x="4257767" y="4615092"/>
                <a:ext cx="727363" cy="671281"/>
              </a:xfrm>
              <a:custGeom>
                <a:avLst/>
                <a:gdLst>
                  <a:gd name="connsiteX0" fmla="*/ 394458 w 397805"/>
                  <a:gd name="connsiteY0" fmla="*/ 103288 h 408967"/>
                  <a:gd name="connsiteX1" fmla="*/ 397458 w 397805"/>
                  <a:gd name="connsiteY1" fmla="*/ 120332 h 408967"/>
                  <a:gd name="connsiteX2" fmla="*/ 393858 w 397805"/>
                  <a:gd name="connsiteY2" fmla="*/ 146112 h 408967"/>
                  <a:gd name="connsiteX3" fmla="*/ 377227 w 397805"/>
                  <a:gd name="connsiteY3" fmla="*/ 221826 h 408967"/>
                  <a:gd name="connsiteX4" fmla="*/ 373627 w 397805"/>
                  <a:gd name="connsiteY4" fmla="*/ 230562 h 408967"/>
                  <a:gd name="connsiteX5" fmla="*/ 342166 w 397805"/>
                  <a:gd name="connsiteY5" fmla="*/ 262166 h 408967"/>
                  <a:gd name="connsiteX6" fmla="*/ 330850 w 397805"/>
                  <a:gd name="connsiteY6" fmla="*/ 273985 h 408967"/>
                  <a:gd name="connsiteX7" fmla="*/ 319877 w 397805"/>
                  <a:gd name="connsiteY7" fmla="*/ 286490 h 408967"/>
                  <a:gd name="connsiteX8" fmla="*/ 329221 w 397805"/>
                  <a:gd name="connsiteY8" fmla="*/ 293428 h 408967"/>
                  <a:gd name="connsiteX9" fmla="*/ 307704 w 397805"/>
                  <a:gd name="connsiteY9" fmla="*/ 313470 h 408967"/>
                  <a:gd name="connsiteX10" fmla="*/ 270500 w 397805"/>
                  <a:gd name="connsiteY10" fmla="*/ 316382 h 408967"/>
                  <a:gd name="connsiteX11" fmla="*/ 268014 w 397805"/>
                  <a:gd name="connsiteY11" fmla="*/ 320664 h 408967"/>
                  <a:gd name="connsiteX12" fmla="*/ 275815 w 397805"/>
                  <a:gd name="connsiteY12" fmla="*/ 334967 h 408967"/>
                  <a:gd name="connsiteX13" fmla="*/ 275300 w 397805"/>
                  <a:gd name="connsiteY13" fmla="*/ 357836 h 408967"/>
                  <a:gd name="connsiteX14" fmla="*/ 259184 w 397805"/>
                  <a:gd name="connsiteY14" fmla="*/ 379847 h 408967"/>
                  <a:gd name="connsiteX15" fmla="*/ 249926 w 397805"/>
                  <a:gd name="connsiteY15" fmla="*/ 387127 h 408967"/>
                  <a:gd name="connsiteX16" fmla="*/ 214435 w 397805"/>
                  <a:gd name="connsiteY16" fmla="*/ 390554 h 408967"/>
                  <a:gd name="connsiteX17" fmla="*/ 204063 w 397805"/>
                  <a:gd name="connsiteY17" fmla="*/ 392095 h 408967"/>
                  <a:gd name="connsiteX18" fmla="*/ 195576 w 397805"/>
                  <a:gd name="connsiteY18" fmla="*/ 408968 h 408967"/>
                  <a:gd name="connsiteX19" fmla="*/ 177145 w 397805"/>
                  <a:gd name="connsiteY19" fmla="*/ 404771 h 408967"/>
                  <a:gd name="connsiteX20" fmla="*/ 170116 w 397805"/>
                  <a:gd name="connsiteY20" fmla="*/ 407597 h 408967"/>
                  <a:gd name="connsiteX21" fmla="*/ 161886 w 397805"/>
                  <a:gd name="connsiteY21" fmla="*/ 399889 h 408967"/>
                  <a:gd name="connsiteX22" fmla="*/ 175088 w 397805"/>
                  <a:gd name="connsiteY22" fmla="*/ 383701 h 408967"/>
                  <a:gd name="connsiteX23" fmla="*/ 165486 w 397805"/>
                  <a:gd name="connsiteY23" fmla="*/ 359035 h 408967"/>
                  <a:gd name="connsiteX24" fmla="*/ 140197 w 397805"/>
                  <a:gd name="connsiteY24" fmla="*/ 365287 h 408967"/>
                  <a:gd name="connsiteX25" fmla="*/ 133683 w 397805"/>
                  <a:gd name="connsiteY25" fmla="*/ 365373 h 408967"/>
                  <a:gd name="connsiteX26" fmla="*/ 122024 w 397805"/>
                  <a:gd name="connsiteY26" fmla="*/ 355695 h 408967"/>
                  <a:gd name="connsiteX27" fmla="*/ 120995 w 397805"/>
                  <a:gd name="connsiteY27" fmla="*/ 350555 h 408967"/>
                  <a:gd name="connsiteX28" fmla="*/ 114223 w 397805"/>
                  <a:gd name="connsiteY28" fmla="*/ 345417 h 408967"/>
                  <a:gd name="connsiteX29" fmla="*/ 95535 w 397805"/>
                  <a:gd name="connsiteY29" fmla="*/ 346188 h 408967"/>
                  <a:gd name="connsiteX30" fmla="*/ 62874 w 397805"/>
                  <a:gd name="connsiteY30" fmla="*/ 365544 h 408967"/>
                  <a:gd name="connsiteX31" fmla="*/ 40157 w 397805"/>
                  <a:gd name="connsiteY31" fmla="*/ 368884 h 408967"/>
                  <a:gd name="connsiteX32" fmla="*/ 29012 w 397805"/>
                  <a:gd name="connsiteY32" fmla="*/ 336509 h 408967"/>
                  <a:gd name="connsiteX33" fmla="*/ 10410 w 397805"/>
                  <a:gd name="connsiteY33" fmla="*/ 328115 h 408967"/>
                  <a:gd name="connsiteX34" fmla="*/ 466 w 397805"/>
                  <a:gd name="connsiteY34" fmla="*/ 310900 h 408967"/>
                  <a:gd name="connsiteX35" fmla="*/ 8010 w 397805"/>
                  <a:gd name="connsiteY35" fmla="*/ 316725 h 408967"/>
                  <a:gd name="connsiteX36" fmla="*/ 28155 w 397805"/>
                  <a:gd name="connsiteY36" fmla="*/ 315611 h 408967"/>
                  <a:gd name="connsiteX37" fmla="*/ 29526 w 397805"/>
                  <a:gd name="connsiteY37" fmla="*/ 301051 h 408967"/>
                  <a:gd name="connsiteX38" fmla="*/ 5352 w 397805"/>
                  <a:gd name="connsiteY38" fmla="*/ 291030 h 408967"/>
                  <a:gd name="connsiteX39" fmla="*/ 11353 w 397805"/>
                  <a:gd name="connsiteY39" fmla="*/ 272016 h 408967"/>
                  <a:gd name="connsiteX40" fmla="*/ 9296 w 397805"/>
                  <a:gd name="connsiteY40" fmla="*/ 256085 h 408967"/>
                  <a:gd name="connsiteX41" fmla="*/ 13496 w 397805"/>
                  <a:gd name="connsiteY41" fmla="*/ 248976 h 408967"/>
                  <a:gd name="connsiteX42" fmla="*/ 22754 w 397805"/>
                  <a:gd name="connsiteY42" fmla="*/ 237585 h 408967"/>
                  <a:gd name="connsiteX43" fmla="*/ 9896 w 397805"/>
                  <a:gd name="connsiteY43" fmla="*/ 208379 h 408967"/>
                  <a:gd name="connsiteX44" fmla="*/ 12810 w 397805"/>
                  <a:gd name="connsiteY44" fmla="*/ 194761 h 408967"/>
                  <a:gd name="connsiteX45" fmla="*/ 28498 w 397805"/>
                  <a:gd name="connsiteY45" fmla="*/ 196902 h 408967"/>
                  <a:gd name="connsiteX46" fmla="*/ 33984 w 397805"/>
                  <a:gd name="connsiteY46" fmla="*/ 185425 h 408967"/>
                  <a:gd name="connsiteX47" fmla="*/ 38699 w 397805"/>
                  <a:gd name="connsiteY47" fmla="*/ 182599 h 408967"/>
                  <a:gd name="connsiteX48" fmla="*/ 39299 w 397805"/>
                  <a:gd name="connsiteY48" fmla="*/ 175747 h 408967"/>
                  <a:gd name="connsiteX49" fmla="*/ 36813 w 397805"/>
                  <a:gd name="connsiteY49" fmla="*/ 165297 h 408967"/>
                  <a:gd name="connsiteX50" fmla="*/ 57216 w 397805"/>
                  <a:gd name="connsiteY50" fmla="*/ 150566 h 408967"/>
                  <a:gd name="connsiteX51" fmla="*/ 60216 w 397805"/>
                  <a:gd name="connsiteY51" fmla="*/ 128640 h 408967"/>
                  <a:gd name="connsiteX52" fmla="*/ 49501 w 397805"/>
                  <a:gd name="connsiteY52" fmla="*/ 120932 h 408967"/>
                  <a:gd name="connsiteX53" fmla="*/ 48643 w 397805"/>
                  <a:gd name="connsiteY53" fmla="*/ 108256 h 408967"/>
                  <a:gd name="connsiteX54" fmla="*/ 37670 w 397805"/>
                  <a:gd name="connsiteY54" fmla="*/ 107057 h 408967"/>
                  <a:gd name="connsiteX55" fmla="*/ 36556 w 397805"/>
                  <a:gd name="connsiteY55" fmla="*/ 97036 h 408967"/>
                  <a:gd name="connsiteX56" fmla="*/ 69817 w 397805"/>
                  <a:gd name="connsiteY56" fmla="*/ 86501 h 408967"/>
                  <a:gd name="connsiteX57" fmla="*/ 103764 w 397805"/>
                  <a:gd name="connsiteY57" fmla="*/ 86330 h 408967"/>
                  <a:gd name="connsiteX58" fmla="*/ 119195 w 397805"/>
                  <a:gd name="connsiteY58" fmla="*/ 90355 h 408967"/>
                  <a:gd name="connsiteX59" fmla="*/ 125110 w 397805"/>
                  <a:gd name="connsiteY59" fmla="*/ 69714 h 408967"/>
                  <a:gd name="connsiteX60" fmla="*/ 139683 w 397805"/>
                  <a:gd name="connsiteY60" fmla="*/ 67145 h 408967"/>
                  <a:gd name="connsiteX61" fmla="*/ 150313 w 397805"/>
                  <a:gd name="connsiteY61" fmla="*/ 61235 h 408967"/>
                  <a:gd name="connsiteX62" fmla="*/ 159829 w 397805"/>
                  <a:gd name="connsiteY62" fmla="*/ 49158 h 408967"/>
                  <a:gd name="connsiteX63" fmla="*/ 173973 w 397805"/>
                  <a:gd name="connsiteY63" fmla="*/ 55839 h 408967"/>
                  <a:gd name="connsiteX64" fmla="*/ 179802 w 397805"/>
                  <a:gd name="connsiteY64" fmla="*/ 49587 h 408967"/>
                  <a:gd name="connsiteX65" fmla="*/ 198576 w 397805"/>
                  <a:gd name="connsiteY65" fmla="*/ 5049 h 408967"/>
                  <a:gd name="connsiteX66" fmla="*/ 204149 w 397805"/>
                  <a:gd name="connsiteY66" fmla="*/ 82 h 408967"/>
                  <a:gd name="connsiteX67" fmla="*/ 265785 w 397805"/>
                  <a:gd name="connsiteY67" fmla="*/ 82 h 408967"/>
                  <a:gd name="connsiteX68" fmla="*/ 312162 w 397805"/>
                  <a:gd name="connsiteY68" fmla="*/ 6420 h 408967"/>
                  <a:gd name="connsiteX69" fmla="*/ 332736 w 397805"/>
                  <a:gd name="connsiteY69" fmla="*/ 12929 h 408967"/>
                  <a:gd name="connsiteX70" fmla="*/ 379285 w 397805"/>
                  <a:gd name="connsiteY70" fmla="*/ 52413 h 408967"/>
                  <a:gd name="connsiteX71" fmla="*/ 387857 w 397805"/>
                  <a:gd name="connsiteY71" fmla="*/ 63376 h 408967"/>
                  <a:gd name="connsiteX72" fmla="*/ 394372 w 397805"/>
                  <a:gd name="connsiteY72" fmla="*/ 103202 h 408967"/>
                  <a:gd name="connsiteX73" fmla="*/ 394372 w 397805"/>
                  <a:gd name="connsiteY73" fmla="*/ 103202 h 408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97805" h="408967">
                    <a:moveTo>
                      <a:pt x="394458" y="103288"/>
                    </a:moveTo>
                    <a:cubicBezTo>
                      <a:pt x="394972" y="106372"/>
                      <a:pt x="396087" y="111596"/>
                      <a:pt x="397458" y="120332"/>
                    </a:cubicBezTo>
                    <a:cubicBezTo>
                      <a:pt x="398830" y="129068"/>
                      <a:pt x="395830" y="137633"/>
                      <a:pt x="393858" y="146112"/>
                    </a:cubicBezTo>
                    <a:cubicBezTo>
                      <a:pt x="388543" y="171379"/>
                      <a:pt x="382542" y="196559"/>
                      <a:pt x="377227" y="221826"/>
                    </a:cubicBezTo>
                    <a:cubicBezTo>
                      <a:pt x="376456" y="224909"/>
                      <a:pt x="375941" y="228249"/>
                      <a:pt x="373627" y="230562"/>
                    </a:cubicBezTo>
                    <a:cubicBezTo>
                      <a:pt x="363340" y="241353"/>
                      <a:pt x="352196" y="251203"/>
                      <a:pt x="342166" y="262166"/>
                    </a:cubicBezTo>
                    <a:cubicBezTo>
                      <a:pt x="339165" y="265934"/>
                      <a:pt x="334450" y="269875"/>
                      <a:pt x="330850" y="273985"/>
                    </a:cubicBezTo>
                    <a:cubicBezTo>
                      <a:pt x="327250" y="278097"/>
                      <a:pt x="322278" y="281437"/>
                      <a:pt x="319877" y="286490"/>
                    </a:cubicBezTo>
                    <a:cubicBezTo>
                      <a:pt x="319277" y="291715"/>
                      <a:pt x="325792" y="291715"/>
                      <a:pt x="329221" y="293428"/>
                    </a:cubicBezTo>
                    <a:cubicBezTo>
                      <a:pt x="322363" y="300451"/>
                      <a:pt x="315591" y="307646"/>
                      <a:pt x="307704" y="313470"/>
                    </a:cubicBezTo>
                    <a:cubicBezTo>
                      <a:pt x="295617" y="316296"/>
                      <a:pt x="282758" y="314155"/>
                      <a:pt x="270500" y="316382"/>
                    </a:cubicBezTo>
                    <a:cubicBezTo>
                      <a:pt x="268614" y="317153"/>
                      <a:pt x="267756" y="318609"/>
                      <a:pt x="268014" y="320664"/>
                    </a:cubicBezTo>
                    <a:cubicBezTo>
                      <a:pt x="270328" y="325632"/>
                      <a:pt x="276586" y="328801"/>
                      <a:pt x="275815" y="334967"/>
                    </a:cubicBezTo>
                    <a:cubicBezTo>
                      <a:pt x="275643" y="342590"/>
                      <a:pt x="276415" y="350299"/>
                      <a:pt x="275300" y="357836"/>
                    </a:cubicBezTo>
                    <a:cubicBezTo>
                      <a:pt x="270671" y="365715"/>
                      <a:pt x="264413" y="372396"/>
                      <a:pt x="259184" y="379847"/>
                    </a:cubicBezTo>
                    <a:cubicBezTo>
                      <a:pt x="256698" y="382931"/>
                      <a:pt x="254383" y="387042"/>
                      <a:pt x="249926" y="387127"/>
                    </a:cubicBezTo>
                    <a:cubicBezTo>
                      <a:pt x="238096" y="388412"/>
                      <a:pt x="226265" y="389440"/>
                      <a:pt x="214435" y="390554"/>
                    </a:cubicBezTo>
                    <a:cubicBezTo>
                      <a:pt x="211006" y="390982"/>
                      <a:pt x="207235" y="390382"/>
                      <a:pt x="204063" y="392095"/>
                    </a:cubicBezTo>
                    <a:cubicBezTo>
                      <a:pt x="200462" y="397320"/>
                      <a:pt x="198833" y="403572"/>
                      <a:pt x="195576" y="408968"/>
                    </a:cubicBezTo>
                    <a:cubicBezTo>
                      <a:pt x="189318" y="408026"/>
                      <a:pt x="183317" y="405627"/>
                      <a:pt x="177145" y="404771"/>
                    </a:cubicBezTo>
                    <a:cubicBezTo>
                      <a:pt x="174659" y="405285"/>
                      <a:pt x="172430" y="406570"/>
                      <a:pt x="170116" y="407597"/>
                    </a:cubicBezTo>
                    <a:cubicBezTo>
                      <a:pt x="167287" y="405113"/>
                      <a:pt x="164543" y="402630"/>
                      <a:pt x="161886" y="399889"/>
                    </a:cubicBezTo>
                    <a:cubicBezTo>
                      <a:pt x="166087" y="394322"/>
                      <a:pt x="171316" y="389611"/>
                      <a:pt x="175088" y="383701"/>
                    </a:cubicBezTo>
                    <a:cubicBezTo>
                      <a:pt x="173373" y="375136"/>
                      <a:pt x="169859" y="366657"/>
                      <a:pt x="165486" y="359035"/>
                    </a:cubicBezTo>
                    <a:cubicBezTo>
                      <a:pt x="157000" y="360833"/>
                      <a:pt x="148599" y="362974"/>
                      <a:pt x="140197" y="365287"/>
                    </a:cubicBezTo>
                    <a:cubicBezTo>
                      <a:pt x="138054" y="365630"/>
                      <a:pt x="135569" y="366914"/>
                      <a:pt x="133683" y="365373"/>
                    </a:cubicBezTo>
                    <a:cubicBezTo>
                      <a:pt x="129568" y="362375"/>
                      <a:pt x="125453" y="359377"/>
                      <a:pt x="122024" y="355695"/>
                    </a:cubicBezTo>
                    <a:cubicBezTo>
                      <a:pt x="121510" y="354581"/>
                      <a:pt x="121338" y="352440"/>
                      <a:pt x="120995" y="350555"/>
                    </a:cubicBezTo>
                    <a:cubicBezTo>
                      <a:pt x="120309" y="345159"/>
                      <a:pt x="120309" y="345074"/>
                      <a:pt x="114223" y="345417"/>
                    </a:cubicBezTo>
                    <a:cubicBezTo>
                      <a:pt x="107965" y="345930"/>
                      <a:pt x="101621" y="344988"/>
                      <a:pt x="95535" y="346188"/>
                    </a:cubicBezTo>
                    <a:cubicBezTo>
                      <a:pt x="84305" y="352012"/>
                      <a:pt x="74104" y="359720"/>
                      <a:pt x="62874" y="365544"/>
                    </a:cubicBezTo>
                    <a:cubicBezTo>
                      <a:pt x="55587" y="367942"/>
                      <a:pt x="47700" y="367771"/>
                      <a:pt x="40157" y="368884"/>
                    </a:cubicBezTo>
                    <a:cubicBezTo>
                      <a:pt x="35270" y="358521"/>
                      <a:pt x="33813" y="346872"/>
                      <a:pt x="29012" y="336509"/>
                    </a:cubicBezTo>
                    <a:cubicBezTo>
                      <a:pt x="24126" y="331456"/>
                      <a:pt x="14353" y="334711"/>
                      <a:pt x="10410" y="328115"/>
                    </a:cubicBezTo>
                    <a:cubicBezTo>
                      <a:pt x="6638" y="322377"/>
                      <a:pt x="-2106" y="312356"/>
                      <a:pt x="466" y="310900"/>
                    </a:cubicBezTo>
                    <a:cubicBezTo>
                      <a:pt x="2180" y="309016"/>
                      <a:pt x="5266" y="314669"/>
                      <a:pt x="8010" y="316725"/>
                    </a:cubicBezTo>
                    <a:cubicBezTo>
                      <a:pt x="14525" y="317837"/>
                      <a:pt x="21640" y="315868"/>
                      <a:pt x="28155" y="315611"/>
                    </a:cubicBezTo>
                    <a:lnTo>
                      <a:pt x="29526" y="301051"/>
                    </a:lnTo>
                    <a:cubicBezTo>
                      <a:pt x="21640" y="297539"/>
                      <a:pt x="13239" y="294541"/>
                      <a:pt x="5352" y="291030"/>
                    </a:cubicBezTo>
                    <a:cubicBezTo>
                      <a:pt x="7067" y="284606"/>
                      <a:pt x="9981" y="278525"/>
                      <a:pt x="11353" y="272016"/>
                    </a:cubicBezTo>
                    <a:cubicBezTo>
                      <a:pt x="11353" y="266620"/>
                      <a:pt x="9638" y="261481"/>
                      <a:pt x="9296" y="256085"/>
                    </a:cubicBezTo>
                    <a:cubicBezTo>
                      <a:pt x="8695" y="253002"/>
                      <a:pt x="11782" y="251117"/>
                      <a:pt x="13496" y="248976"/>
                    </a:cubicBezTo>
                    <a:cubicBezTo>
                      <a:pt x="16668" y="245293"/>
                      <a:pt x="20954" y="242296"/>
                      <a:pt x="22754" y="237585"/>
                    </a:cubicBezTo>
                    <a:cubicBezTo>
                      <a:pt x="19668" y="227393"/>
                      <a:pt x="13239" y="218571"/>
                      <a:pt x="9896" y="208379"/>
                    </a:cubicBezTo>
                    <a:cubicBezTo>
                      <a:pt x="9724" y="203754"/>
                      <a:pt x="11953" y="199300"/>
                      <a:pt x="12810" y="194761"/>
                    </a:cubicBezTo>
                    <a:cubicBezTo>
                      <a:pt x="17868" y="195703"/>
                      <a:pt x="23354" y="196388"/>
                      <a:pt x="28498" y="196902"/>
                    </a:cubicBezTo>
                    <a:cubicBezTo>
                      <a:pt x="29869" y="193048"/>
                      <a:pt x="32441" y="186453"/>
                      <a:pt x="33984" y="185425"/>
                    </a:cubicBezTo>
                    <a:cubicBezTo>
                      <a:pt x="35613" y="183370"/>
                      <a:pt x="38699" y="182599"/>
                      <a:pt x="38699" y="182599"/>
                    </a:cubicBezTo>
                    <a:cubicBezTo>
                      <a:pt x="40499" y="181485"/>
                      <a:pt x="40157" y="179430"/>
                      <a:pt x="39299" y="175747"/>
                    </a:cubicBezTo>
                    <a:cubicBezTo>
                      <a:pt x="38528" y="172664"/>
                      <a:pt x="37413" y="168809"/>
                      <a:pt x="36813" y="165297"/>
                    </a:cubicBezTo>
                    <a:cubicBezTo>
                      <a:pt x="43414" y="160159"/>
                      <a:pt x="50958" y="156134"/>
                      <a:pt x="57216" y="150566"/>
                    </a:cubicBezTo>
                    <a:cubicBezTo>
                      <a:pt x="59873" y="143714"/>
                      <a:pt x="59702" y="135920"/>
                      <a:pt x="60216" y="128640"/>
                    </a:cubicBezTo>
                    <a:cubicBezTo>
                      <a:pt x="56616" y="126071"/>
                      <a:pt x="53015" y="123587"/>
                      <a:pt x="49501" y="120932"/>
                    </a:cubicBezTo>
                    <a:cubicBezTo>
                      <a:pt x="49158" y="116735"/>
                      <a:pt x="48986" y="112452"/>
                      <a:pt x="48643" y="108256"/>
                    </a:cubicBezTo>
                    <a:cubicBezTo>
                      <a:pt x="44957" y="107828"/>
                      <a:pt x="41357" y="107485"/>
                      <a:pt x="37670" y="107057"/>
                    </a:cubicBezTo>
                    <a:cubicBezTo>
                      <a:pt x="37156" y="103545"/>
                      <a:pt x="36813" y="100633"/>
                      <a:pt x="36556" y="97036"/>
                    </a:cubicBezTo>
                    <a:cubicBezTo>
                      <a:pt x="47186" y="93096"/>
                      <a:pt x="57987" y="85902"/>
                      <a:pt x="69817" y="86501"/>
                    </a:cubicBezTo>
                    <a:cubicBezTo>
                      <a:pt x="81304" y="86672"/>
                      <a:pt x="92277" y="86073"/>
                      <a:pt x="103764" y="86330"/>
                    </a:cubicBezTo>
                    <a:cubicBezTo>
                      <a:pt x="109251" y="86330"/>
                      <a:pt x="117652" y="88471"/>
                      <a:pt x="119195" y="90355"/>
                    </a:cubicBezTo>
                    <a:cubicBezTo>
                      <a:pt x="121510" y="83589"/>
                      <a:pt x="122795" y="76480"/>
                      <a:pt x="125110" y="69714"/>
                    </a:cubicBezTo>
                    <a:cubicBezTo>
                      <a:pt x="129825" y="68772"/>
                      <a:pt x="135226" y="67830"/>
                      <a:pt x="139683" y="67145"/>
                    </a:cubicBezTo>
                    <a:cubicBezTo>
                      <a:pt x="147913" y="65432"/>
                      <a:pt x="149284" y="62177"/>
                      <a:pt x="150313" y="61235"/>
                    </a:cubicBezTo>
                    <a:cubicBezTo>
                      <a:pt x="155714" y="55325"/>
                      <a:pt x="154599" y="55154"/>
                      <a:pt x="159829" y="49158"/>
                    </a:cubicBezTo>
                    <a:cubicBezTo>
                      <a:pt x="164629" y="51128"/>
                      <a:pt x="169001" y="54297"/>
                      <a:pt x="173973" y="55839"/>
                    </a:cubicBezTo>
                    <a:cubicBezTo>
                      <a:pt x="177574" y="56181"/>
                      <a:pt x="178345" y="51985"/>
                      <a:pt x="179802" y="49587"/>
                    </a:cubicBezTo>
                    <a:cubicBezTo>
                      <a:pt x="186146" y="34769"/>
                      <a:pt x="192318" y="19866"/>
                      <a:pt x="198576" y="5049"/>
                    </a:cubicBezTo>
                    <a:cubicBezTo>
                      <a:pt x="199605" y="2651"/>
                      <a:pt x="200976" y="-518"/>
                      <a:pt x="204149" y="82"/>
                    </a:cubicBezTo>
                    <a:cubicBezTo>
                      <a:pt x="224722" y="-90"/>
                      <a:pt x="245211" y="82"/>
                      <a:pt x="265785" y="82"/>
                    </a:cubicBezTo>
                    <a:cubicBezTo>
                      <a:pt x="281558" y="-689"/>
                      <a:pt x="296731" y="4193"/>
                      <a:pt x="312162" y="6420"/>
                    </a:cubicBezTo>
                    <a:cubicBezTo>
                      <a:pt x="319106" y="8133"/>
                      <a:pt x="327250" y="7533"/>
                      <a:pt x="332736" y="12929"/>
                    </a:cubicBezTo>
                    <a:cubicBezTo>
                      <a:pt x="348338" y="26033"/>
                      <a:pt x="363683" y="39309"/>
                      <a:pt x="379285" y="52413"/>
                    </a:cubicBezTo>
                    <a:cubicBezTo>
                      <a:pt x="382714" y="55497"/>
                      <a:pt x="387343" y="58323"/>
                      <a:pt x="387857" y="63376"/>
                    </a:cubicBezTo>
                    <a:cubicBezTo>
                      <a:pt x="390086" y="76651"/>
                      <a:pt x="392315" y="89927"/>
                      <a:pt x="394372" y="103202"/>
                    </a:cubicBezTo>
                    <a:lnTo>
                      <a:pt x="394372" y="103202"/>
                    </a:lnTo>
                    <a:close/>
                  </a:path>
                </a:pathLst>
              </a:custGeom>
              <a:solidFill>
                <a:srgbClr val="1F7763"/>
              </a:solidFill>
              <a:ln w="8572"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ea typeface="+mn-ea"/>
                  <a:cs typeface="+mn-cs"/>
                </a:endParaRPr>
              </a:p>
            </p:txBody>
          </p:sp>
          <p:grpSp>
            <p:nvGrpSpPr>
              <p:cNvPr id="173" name="Group 172">
                <a:extLst>
                  <a:ext uri="{FF2B5EF4-FFF2-40B4-BE49-F238E27FC236}">
                    <a16:creationId xmlns:a16="http://schemas.microsoft.com/office/drawing/2014/main" id="{440D665C-0BE6-17DB-4531-93710C82CE12}"/>
                  </a:ext>
                </a:extLst>
              </p:cNvPr>
              <p:cNvGrpSpPr/>
              <p:nvPr/>
            </p:nvGrpSpPr>
            <p:grpSpPr>
              <a:xfrm>
                <a:off x="1944510" y="1360626"/>
                <a:ext cx="1793212" cy="798874"/>
                <a:chOff x="2383445" y="5616834"/>
                <a:chExt cx="1793212" cy="798874"/>
              </a:xfrm>
            </p:grpSpPr>
            <p:sp>
              <p:nvSpPr>
                <p:cNvPr id="174" name="Freeform 265">
                  <a:extLst>
                    <a:ext uri="{FF2B5EF4-FFF2-40B4-BE49-F238E27FC236}">
                      <a16:creationId xmlns:a16="http://schemas.microsoft.com/office/drawing/2014/main" id="{274D8C2C-241F-D0F0-E316-D57E788B48C7}"/>
                    </a:ext>
                  </a:extLst>
                </p:cNvPr>
                <p:cNvSpPr/>
                <p:nvPr/>
              </p:nvSpPr>
              <p:spPr>
                <a:xfrm>
                  <a:off x="2657326" y="6076109"/>
                  <a:ext cx="187136" cy="109986"/>
                </a:xfrm>
                <a:custGeom>
                  <a:avLst/>
                  <a:gdLst>
                    <a:gd name="connsiteX0" fmla="*/ 0 w 90011"/>
                    <a:gd name="connsiteY0" fmla="*/ 0 h 74856"/>
                    <a:gd name="connsiteX1" fmla="*/ 0 w 90011"/>
                    <a:gd name="connsiteY1" fmla="*/ 74857 h 74856"/>
                    <a:gd name="connsiteX2" fmla="*/ 90011 w 90011"/>
                    <a:gd name="connsiteY2" fmla="*/ 74857 h 74856"/>
                    <a:gd name="connsiteX3" fmla="*/ 90011 w 90011"/>
                    <a:gd name="connsiteY3" fmla="*/ 0 h 74856"/>
                    <a:gd name="connsiteX4" fmla="*/ 0 w 90011"/>
                    <a:gd name="connsiteY4" fmla="*/ 0 h 74856"/>
                    <a:gd name="connsiteX5" fmla="*/ 0 w 90011"/>
                    <a:gd name="connsiteY5" fmla="*/ 0 h 74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011" h="74856">
                      <a:moveTo>
                        <a:pt x="0" y="0"/>
                      </a:moveTo>
                      <a:lnTo>
                        <a:pt x="0" y="74857"/>
                      </a:lnTo>
                      <a:lnTo>
                        <a:pt x="90011" y="74857"/>
                      </a:lnTo>
                      <a:lnTo>
                        <a:pt x="90011" y="0"/>
                      </a:lnTo>
                      <a:lnTo>
                        <a:pt x="0" y="0"/>
                      </a:lnTo>
                      <a:lnTo>
                        <a:pt x="0" y="0"/>
                      </a:lnTo>
                      <a:close/>
                    </a:path>
                  </a:pathLst>
                </a:custGeom>
                <a:solidFill>
                  <a:srgbClr val="1F7763"/>
                </a:solidFill>
                <a:ln w="8572" cap="flat">
                  <a:noFill/>
                  <a:prstDash val="solid"/>
                  <a:miter/>
                </a:ln>
              </p:spPr>
              <p:txBody>
                <a:bodyPr rtlCol="0" anchor="ctr"/>
                <a:lstStyle/>
                <a:p>
                  <a:endParaRPr lang="en-US" sz="1100" dirty="0"/>
                </a:p>
              </p:txBody>
            </p:sp>
            <p:sp>
              <p:nvSpPr>
                <p:cNvPr id="176" name="Freeform 266">
                  <a:extLst>
                    <a:ext uri="{FF2B5EF4-FFF2-40B4-BE49-F238E27FC236}">
                      <a16:creationId xmlns:a16="http://schemas.microsoft.com/office/drawing/2014/main" id="{4306E04B-3865-64F4-B217-3F726E4E44CB}"/>
                    </a:ext>
                  </a:extLst>
                </p:cNvPr>
                <p:cNvSpPr/>
                <p:nvPr/>
              </p:nvSpPr>
              <p:spPr>
                <a:xfrm>
                  <a:off x="2657326" y="5883587"/>
                  <a:ext cx="184141" cy="109986"/>
                </a:xfrm>
                <a:custGeom>
                  <a:avLst/>
                  <a:gdLst>
                    <a:gd name="connsiteX0" fmla="*/ 0 w 90011"/>
                    <a:gd name="connsiteY0" fmla="*/ 0 h 74856"/>
                    <a:gd name="connsiteX1" fmla="*/ 0 w 90011"/>
                    <a:gd name="connsiteY1" fmla="*/ 74857 h 74856"/>
                    <a:gd name="connsiteX2" fmla="*/ 90011 w 90011"/>
                    <a:gd name="connsiteY2" fmla="*/ 74857 h 74856"/>
                    <a:gd name="connsiteX3" fmla="*/ 90011 w 90011"/>
                    <a:gd name="connsiteY3" fmla="*/ 0 h 74856"/>
                    <a:gd name="connsiteX4" fmla="*/ 0 w 90011"/>
                    <a:gd name="connsiteY4" fmla="*/ 0 h 74856"/>
                    <a:gd name="connsiteX5" fmla="*/ 0 w 90011"/>
                    <a:gd name="connsiteY5" fmla="*/ 0 h 74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011" h="74856">
                      <a:moveTo>
                        <a:pt x="0" y="0"/>
                      </a:moveTo>
                      <a:lnTo>
                        <a:pt x="0" y="74857"/>
                      </a:lnTo>
                      <a:lnTo>
                        <a:pt x="90011" y="74857"/>
                      </a:lnTo>
                      <a:lnTo>
                        <a:pt x="90011" y="0"/>
                      </a:lnTo>
                      <a:lnTo>
                        <a:pt x="0" y="0"/>
                      </a:lnTo>
                      <a:lnTo>
                        <a:pt x="0" y="0"/>
                      </a:lnTo>
                      <a:close/>
                    </a:path>
                  </a:pathLst>
                </a:custGeom>
                <a:solidFill>
                  <a:srgbClr val="11044A"/>
                </a:solidFill>
                <a:ln w="8572" cap="flat">
                  <a:noFill/>
                  <a:prstDash val="solid"/>
                  <a:miter/>
                </a:ln>
              </p:spPr>
              <p:txBody>
                <a:bodyPr rtlCol="0" anchor="ctr"/>
                <a:lstStyle/>
                <a:p>
                  <a:endParaRPr lang="en-US" sz="1100" dirty="0"/>
                </a:p>
              </p:txBody>
            </p:sp>
            <p:sp>
              <p:nvSpPr>
                <p:cNvPr id="177" name="Freeform 268">
                  <a:extLst>
                    <a:ext uri="{FF2B5EF4-FFF2-40B4-BE49-F238E27FC236}">
                      <a16:creationId xmlns:a16="http://schemas.microsoft.com/office/drawing/2014/main" id="{AAA73BC3-F5C3-C97A-7202-7D78B8D1BCE4}"/>
                    </a:ext>
                  </a:extLst>
                </p:cNvPr>
                <p:cNvSpPr/>
                <p:nvPr/>
              </p:nvSpPr>
              <p:spPr>
                <a:xfrm>
                  <a:off x="2657436" y="6271898"/>
                  <a:ext cx="180000" cy="114346"/>
                </a:xfrm>
                <a:custGeom>
                  <a:avLst/>
                  <a:gdLst>
                    <a:gd name="connsiteX0" fmla="*/ 0 w 90011"/>
                    <a:gd name="connsiteY0" fmla="*/ 0 h 74856"/>
                    <a:gd name="connsiteX1" fmla="*/ 0 w 90011"/>
                    <a:gd name="connsiteY1" fmla="*/ 74857 h 74856"/>
                    <a:gd name="connsiteX2" fmla="*/ 90011 w 90011"/>
                    <a:gd name="connsiteY2" fmla="*/ 74857 h 74856"/>
                    <a:gd name="connsiteX3" fmla="*/ 90011 w 90011"/>
                    <a:gd name="connsiteY3" fmla="*/ 0 h 74856"/>
                    <a:gd name="connsiteX4" fmla="*/ 0 w 90011"/>
                    <a:gd name="connsiteY4" fmla="*/ 0 h 74856"/>
                    <a:gd name="connsiteX5" fmla="*/ 0 w 90011"/>
                    <a:gd name="connsiteY5" fmla="*/ 0 h 74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011" h="74856">
                      <a:moveTo>
                        <a:pt x="0" y="0"/>
                      </a:moveTo>
                      <a:lnTo>
                        <a:pt x="0" y="74857"/>
                      </a:lnTo>
                      <a:lnTo>
                        <a:pt x="90011" y="74857"/>
                      </a:lnTo>
                      <a:lnTo>
                        <a:pt x="90011" y="0"/>
                      </a:lnTo>
                      <a:lnTo>
                        <a:pt x="0" y="0"/>
                      </a:lnTo>
                      <a:lnTo>
                        <a:pt x="0" y="0"/>
                      </a:lnTo>
                      <a:close/>
                    </a:path>
                  </a:pathLst>
                </a:custGeom>
                <a:solidFill>
                  <a:srgbClr val="FAD2D0"/>
                </a:solidFill>
                <a:ln w="8572" cap="flat">
                  <a:solidFill>
                    <a:schemeClr val="accent2">
                      <a:lumMod val="40000"/>
                      <a:lumOff val="60000"/>
                    </a:schemeClr>
                  </a:solidFill>
                  <a:prstDash val="solid"/>
                  <a:miter/>
                </a:ln>
              </p:spPr>
              <p:txBody>
                <a:bodyPr rtlCol="0" anchor="ctr"/>
                <a:lstStyle/>
                <a:p>
                  <a:endParaRPr lang="en-US" sz="1100" dirty="0"/>
                </a:p>
              </p:txBody>
            </p:sp>
            <p:sp>
              <p:nvSpPr>
                <p:cNvPr id="178" name="Text legend">
                  <a:extLst>
                    <a:ext uri="{FF2B5EF4-FFF2-40B4-BE49-F238E27FC236}">
                      <a16:creationId xmlns:a16="http://schemas.microsoft.com/office/drawing/2014/main" id="{28A67F21-E016-A6A8-B4A4-01A41401B3AE}"/>
                    </a:ext>
                  </a:extLst>
                </p:cNvPr>
                <p:cNvSpPr txBox="1"/>
                <p:nvPr/>
              </p:nvSpPr>
              <p:spPr>
                <a:xfrm>
                  <a:off x="2836828" y="5815544"/>
                  <a:ext cx="1094087" cy="600164"/>
                </a:xfrm>
                <a:prstGeom prst="rect">
                  <a:avLst/>
                </a:prstGeom>
                <a:noFill/>
              </p:spPr>
              <p:txBody>
                <a:bodyPr wrap="square" rtlCol="0">
                  <a:spAutoFit/>
                </a:bodyPr>
                <a:lstStyle/>
                <a:p>
                  <a:r>
                    <a:rPr lang="en-GB" sz="1100" dirty="0">
                      <a:solidFill>
                        <a:srgbClr val="11044A"/>
                      </a:solidFill>
                      <a:effectLst/>
                      <a:cs typeface="Arial" panose="020B0604020202020204" pitchFamily="34" charset="0"/>
                    </a:rPr>
                    <a:t>High</a:t>
                  </a:r>
                </a:p>
                <a:p>
                  <a:r>
                    <a:rPr lang="en-GB" sz="1100" dirty="0">
                      <a:solidFill>
                        <a:srgbClr val="11044A"/>
                      </a:solidFill>
                      <a:cs typeface="Arial" panose="020B0604020202020204" pitchFamily="34" charset="0"/>
                    </a:rPr>
                    <a:t>Medium</a:t>
                  </a:r>
                </a:p>
                <a:p>
                  <a:r>
                    <a:rPr lang="en-GB" sz="1100" dirty="0">
                      <a:solidFill>
                        <a:srgbClr val="11044A"/>
                      </a:solidFill>
                      <a:cs typeface="Arial" panose="020B0604020202020204" pitchFamily="34" charset="0"/>
                    </a:rPr>
                    <a:t>Low</a:t>
                  </a:r>
                  <a:endParaRPr lang="en-US" sz="1100" dirty="0">
                    <a:solidFill>
                      <a:srgbClr val="11044A"/>
                    </a:solidFill>
                    <a:cs typeface="Arial" panose="020B0604020202020204" pitchFamily="34" charset="0"/>
                  </a:endParaRPr>
                </a:p>
              </p:txBody>
            </p:sp>
            <p:sp>
              <p:nvSpPr>
                <p:cNvPr id="179" name="Legend headline regional spread">
                  <a:extLst>
                    <a:ext uri="{FF2B5EF4-FFF2-40B4-BE49-F238E27FC236}">
                      <a16:creationId xmlns:a16="http://schemas.microsoft.com/office/drawing/2014/main" id="{76326A71-7BCD-C44B-0628-A840A284D3A5}"/>
                    </a:ext>
                  </a:extLst>
                </p:cNvPr>
                <p:cNvSpPr txBox="1"/>
                <p:nvPr/>
              </p:nvSpPr>
              <p:spPr>
                <a:xfrm>
                  <a:off x="2383445" y="5616834"/>
                  <a:ext cx="1793212" cy="261610"/>
                </a:xfrm>
                <a:prstGeom prst="rect">
                  <a:avLst/>
                </a:prstGeom>
                <a:noFill/>
              </p:spPr>
              <p:txBody>
                <a:bodyPr wrap="square" rtlCol="0">
                  <a:spAutoFit/>
                </a:bodyPr>
                <a:lstStyle/>
                <a:p>
                  <a:r>
                    <a:rPr lang="en-GB" sz="1100" b="1" dirty="0">
                      <a:solidFill>
                        <a:srgbClr val="11044A"/>
                      </a:solidFill>
                      <a:effectLst/>
                      <a:cs typeface="Arial" panose="020B0604020202020204" pitchFamily="34" charset="0"/>
                    </a:rPr>
                    <a:t>% Spend growth</a:t>
                  </a:r>
                  <a:endParaRPr lang="en-US" sz="1100" b="1" dirty="0">
                    <a:solidFill>
                      <a:srgbClr val="11044A"/>
                    </a:solidFill>
                    <a:cs typeface="Arial" panose="020B0604020202020204" pitchFamily="34" charset="0"/>
                  </a:endParaRPr>
                </a:p>
              </p:txBody>
            </p:sp>
          </p:grpSp>
          <p:sp>
            <p:nvSpPr>
              <p:cNvPr id="6" name="Freeform 206">
                <a:extLst>
                  <a:ext uri="{FF2B5EF4-FFF2-40B4-BE49-F238E27FC236}">
                    <a16:creationId xmlns:a16="http://schemas.microsoft.com/office/drawing/2014/main" id="{F62A70CA-72F7-906C-B22E-7B5573CB9581}"/>
                  </a:ext>
                </a:extLst>
              </p:cNvPr>
              <p:cNvSpPr/>
              <p:nvPr/>
            </p:nvSpPr>
            <p:spPr>
              <a:xfrm>
                <a:off x="3537692" y="4514734"/>
                <a:ext cx="597660" cy="602121"/>
              </a:xfrm>
              <a:custGeom>
                <a:avLst/>
                <a:gdLst>
                  <a:gd name="connsiteX0" fmla="*/ 136646 w 326869"/>
                  <a:gd name="connsiteY0" fmla="*/ 53787 h 366832"/>
                  <a:gd name="connsiteX1" fmla="*/ 131416 w 326869"/>
                  <a:gd name="connsiteY1" fmla="*/ 59612 h 366832"/>
                  <a:gd name="connsiteX2" fmla="*/ 102956 w 326869"/>
                  <a:gd name="connsiteY2" fmla="*/ 74343 h 366832"/>
                  <a:gd name="connsiteX3" fmla="*/ 95412 w 326869"/>
                  <a:gd name="connsiteY3" fmla="*/ 59612 h 366832"/>
                  <a:gd name="connsiteX4" fmla="*/ 80839 w 326869"/>
                  <a:gd name="connsiteY4" fmla="*/ 63294 h 366832"/>
                  <a:gd name="connsiteX5" fmla="*/ 80582 w 326869"/>
                  <a:gd name="connsiteY5" fmla="*/ 79396 h 366832"/>
                  <a:gd name="connsiteX6" fmla="*/ 64722 w 326869"/>
                  <a:gd name="connsiteY6" fmla="*/ 87104 h 366832"/>
                  <a:gd name="connsiteX7" fmla="*/ 54178 w 326869"/>
                  <a:gd name="connsiteY7" fmla="*/ 71516 h 366832"/>
                  <a:gd name="connsiteX8" fmla="*/ 28204 w 326869"/>
                  <a:gd name="connsiteY8" fmla="*/ 75628 h 366832"/>
                  <a:gd name="connsiteX9" fmla="*/ 19031 w 326869"/>
                  <a:gd name="connsiteY9" fmla="*/ 80253 h 366832"/>
                  <a:gd name="connsiteX10" fmla="*/ 8830 w 326869"/>
                  <a:gd name="connsiteY10" fmla="*/ 101065 h 366832"/>
                  <a:gd name="connsiteX11" fmla="*/ 36433 w 326869"/>
                  <a:gd name="connsiteY11" fmla="*/ 121535 h 366832"/>
                  <a:gd name="connsiteX12" fmla="*/ 27003 w 326869"/>
                  <a:gd name="connsiteY12" fmla="*/ 145345 h 366832"/>
                  <a:gd name="connsiteX13" fmla="*/ 15602 w 326869"/>
                  <a:gd name="connsiteY13" fmla="*/ 172325 h 366832"/>
                  <a:gd name="connsiteX14" fmla="*/ 30861 w 326869"/>
                  <a:gd name="connsiteY14" fmla="*/ 178834 h 366832"/>
                  <a:gd name="connsiteX15" fmla="*/ 29147 w 326869"/>
                  <a:gd name="connsiteY15" fmla="*/ 184830 h 366832"/>
                  <a:gd name="connsiteX16" fmla="*/ 0 w 326869"/>
                  <a:gd name="connsiteY16" fmla="*/ 207098 h 366832"/>
                  <a:gd name="connsiteX17" fmla="*/ 39262 w 326869"/>
                  <a:gd name="connsiteY17" fmla="*/ 227054 h 366832"/>
                  <a:gd name="connsiteX18" fmla="*/ 36519 w 326869"/>
                  <a:gd name="connsiteY18" fmla="*/ 235020 h 366832"/>
                  <a:gd name="connsiteX19" fmla="*/ 17059 w 326869"/>
                  <a:gd name="connsiteY19" fmla="*/ 290263 h 366832"/>
                  <a:gd name="connsiteX20" fmla="*/ 14402 w 326869"/>
                  <a:gd name="connsiteY20" fmla="*/ 300540 h 366832"/>
                  <a:gd name="connsiteX21" fmla="*/ 21431 w 326869"/>
                  <a:gd name="connsiteY21" fmla="*/ 315272 h 366832"/>
                  <a:gd name="connsiteX22" fmla="*/ 36262 w 326869"/>
                  <a:gd name="connsiteY22" fmla="*/ 343793 h 366832"/>
                  <a:gd name="connsiteX23" fmla="*/ 48778 w 326869"/>
                  <a:gd name="connsiteY23" fmla="*/ 339853 h 366832"/>
                  <a:gd name="connsiteX24" fmla="*/ 58465 w 326869"/>
                  <a:gd name="connsiteY24" fmla="*/ 345592 h 366832"/>
                  <a:gd name="connsiteX25" fmla="*/ 88040 w 326869"/>
                  <a:gd name="connsiteY25" fmla="*/ 366833 h 366832"/>
                  <a:gd name="connsiteX26" fmla="*/ 115986 w 326869"/>
                  <a:gd name="connsiteY26" fmla="*/ 350388 h 366832"/>
                  <a:gd name="connsiteX27" fmla="*/ 115214 w 326869"/>
                  <a:gd name="connsiteY27" fmla="*/ 319983 h 366832"/>
                  <a:gd name="connsiteX28" fmla="*/ 132445 w 326869"/>
                  <a:gd name="connsiteY28" fmla="*/ 319640 h 366832"/>
                  <a:gd name="connsiteX29" fmla="*/ 142304 w 326869"/>
                  <a:gd name="connsiteY29" fmla="*/ 321953 h 366832"/>
                  <a:gd name="connsiteX30" fmla="*/ 151305 w 326869"/>
                  <a:gd name="connsiteY30" fmla="*/ 329490 h 366832"/>
                  <a:gd name="connsiteX31" fmla="*/ 169650 w 326869"/>
                  <a:gd name="connsiteY31" fmla="*/ 322295 h 366832"/>
                  <a:gd name="connsiteX32" fmla="*/ 189795 w 326869"/>
                  <a:gd name="connsiteY32" fmla="*/ 319983 h 366832"/>
                  <a:gd name="connsiteX33" fmla="*/ 222885 w 326869"/>
                  <a:gd name="connsiteY33" fmla="*/ 318270 h 366832"/>
                  <a:gd name="connsiteX34" fmla="*/ 213198 w 326869"/>
                  <a:gd name="connsiteY34" fmla="*/ 305080 h 366832"/>
                  <a:gd name="connsiteX35" fmla="*/ 230086 w 326869"/>
                  <a:gd name="connsiteY35" fmla="*/ 295059 h 366832"/>
                  <a:gd name="connsiteX36" fmla="*/ 236172 w 326869"/>
                  <a:gd name="connsiteY36" fmla="*/ 291976 h 366832"/>
                  <a:gd name="connsiteX37" fmla="*/ 245259 w 326869"/>
                  <a:gd name="connsiteY37" fmla="*/ 301483 h 366832"/>
                  <a:gd name="connsiteX38" fmla="*/ 257432 w 326869"/>
                  <a:gd name="connsiteY38" fmla="*/ 315444 h 366832"/>
                  <a:gd name="connsiteX39" fmla="*/ 257689 w 326869"/>
                  <a:gd name="connsiteY39" fmla="*/ 333002 h 366832"/>
                  <a:gd name="connsiteX40" fmla="*/ 271834 w 326869"/>
                  <a:gd name="connsiteY40" fmla="*/ 323923 h 366832"/>
                  <a:gd name="connsiteX41" fmla="*/ 284607 w 326869"/>
                  <a:gd name="connsiteY41" fmla="*/ 290092 h 366832"/>
                  <a:gd name="connsiteX42" fmla="*/ 298752 w 326869"/>
                  <a:gd name="connsiteY42" fmla="*/ 293689 h 366832"/>
                  <a:gd name="connsiteX43" fmla="*/ 307839 w 326869"/>
                  <a:gd name="connsiteY43" fmla="*/ 272362 h 366832"/>
                  <a:gd name="connsiteX44" fmla="*/ 316068 w 326869"/>
                  <a:gd name="connsiteY44" fmla="*/ 268594 h 366832"/>
                  <a:gd name="connsiteX45" fmla="*/ 313496 w 326869"/>
                  <a:gd name="connsiteY45" fmla="*/ 257459 h 366832"/>
                  <a:gd name="connsiteX46" fmla="*/ 321897 w 326869"/>
                  <a:gd name="connsiteY46" fmla="*/ 250608 h 366832"/>
                  <a:gd name="connsiteX47" fmla="*/ 323441 w 326869"/>
                  <a:gd name="connsiteY47" fmla="*/ 238960 h 366832"/>
                  <a:gd name="connsiteX48" fmla="*/ 316068 w 326869"/>
                  <a:gd name="connsiteY48" fmla="*/ 234848 h 366832"/>
                  <a:gd name="connsiteX49" fmla="*/ 326869 w 326869"/>
                  <a:gd name="connsiteY49" fmla="*/ 226112 h 366832"/>
                  <a:gd name="connsiteX50" fmla="*/ 311439 w 326869"/>
                  <a:gd name="connsiteY50" fmla="*/ 196392 h 366832"/>
                  <a:gd name="connsiteX51" fmla="*/ 298495 w 326869"/>
                  <a:gd name="connsiteY51" fmla="*/ 186457 h 366832"/>
                  <a:gd name="connsiteX52" fmla="*/ 266005 w 326869"/>
                  <a:gd name="connsiteY52" fmla="*/ 161276 h 366832"/>
                  <a:gd name="connsiteX53" fmla="*/ 268405 w 326869"/>
                  <a:gd name="connsiteY53" fmla="*/ 148600 h 366832"/>
                  <a:gd name="connsiteX54" fmla="*/ 261290 w 326869"/>
                  <a:gd name="connsiteY54" fmla="*/ 143804 h 366832"/>
                  <a:gd name="connsiteX55" fmla="*/ 256061 w 326869"/>
                  <a:gd name="connsiteY55" fmla="*/ 140635 h 366832"/>
                  <a:gd name="connsiteX56" fmla="*/ 241659 w 326869"/>
                  <a:gd name="connsiteY56" fmla="*/ 130956 h 366832"/>
                  <a:gd name="connsiteX57" fmla="*/ 244831 w 326869"/>
                  <a:gd name="connsiteY57" fmla="*/ 123334 h 366832"/>
                  <a:gd name="connsiteX58" fmla="*/ 260604 w 326869"/>
                  <a:gd name="connsiteY58" fmla="*/ 103549 h 366832"/>
                  <a:gd name="connsiteX59" fmla="*/ 220056 w 326869"/>
                  <a:gd name="connsiteY59" fmla="*/ 87362 h 366832"/>
                  <a:gd name="connsiteX60" fmla="*/ 221428 w 326869"/>
                  <a:gd name="connsiteY60" fmla="*/ 61153 h 366832"/>
                  <a:gd name="connsiteX61" fmla="*/ 230086 w 326869"/>
                  <a:gd name="connsiteY61" fmla="*/ 52245 h 366832"/>
                  <a:gd name="connsiteX62" fmla="*/ 226400 w 326869"/>
                  <a:gd name="connsiteY62" fmla="*/ 18671 h 366832"/>
                  <a:gd name="connsiteX63" fmla="*/ 216456 w 326869"/>
                  <a:gd name="connsiteY63" fmla="*/ 8736 h 366832"/>
                  <a:gd name="connsiteX64" fmla="*/ 199739 w 326869"/>
                  <a:gd name="connsiteY64" fmla="*/ 0 h 366832"/>
                  <a:gd name="connsiteX65" fmla="*/ 184995 w 326869"/>
                  <a:gd name="connsiteY65" fmla="*/ 6424 h 366832"/>
                  <a:gd name="connsiteX66" fmla="*/ 155334 w 326869"/>
                  <a:gd name="connsiteY66" fmla="*/ 32889 h 366832"/>
                  <a:gd name="connsiteX67" fmla="*/ 138360 w 326869"/>
                  <a:gd name="connsiteY67" fmla="*/ 41797 h 366832"/>
                  <a:gd name="connsiteX68" fmla="*/ 136731 w 326869"/>
                  <a:gd name="connsiteY68" fmla="*/ 53787 h 366832"/>
                  <a:gd name="connsiteX69" fmla="*/ 136731 w 326869"/>
                  <a:gd name="connsiteY69" fmla="*/ 53787 h 366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26869" h="366832">
                    <a:moveTo>
                      <a:pt x="136646" y="53787"/>
                    </a:moveTo>
                    <a:cubicBezTo>
                      <a:pt x="135788" y="56442"/>
                      <a:pt x="134331" y="57984"/>
                      <a:pt x="131416" y="59612"/>
                    </a:cubicBezTo>
                    <a:cubicBezTo>
                      <a:pt x="121644" y="64151"/>
                      <a:pt x="112900" y="70146"/>
                      <a:pt x="102956" y="74343"/>
                    </a:cubicBezTo>
                    <a:cubicBezTo>
                      <a:pt x="100041" y="69632"/>
                      <a:pt x="97727" y="64579"/>
                      <a:pt x="95412" y="59612"/>
                    </a:cubicBezTo>
                    <a:cubicBezTo>
                      <a:pt x="90440" y="60382"/>
                      <a:pt x="85554" y="61667"/>
                      <a:pt x="80839" y="63294"/>
                    </a:cubicBezTo>
                    <a:cubicBezTo>
                      <a:pt x="80839" y="68605"/>
                      <a:pt x="82725" y="74343"/>
                      <a:pt x="80582" y="79396"/>
                    </a:cubicBezTo>
                    <a:cubicBezTo>
                      <a:pt x="76210" y="83336"/>
                      <a:pt x="70380" y="85649"/>
                      <a:pt x="64722" y="87104"/>
                    </a:cubicBezTo>
                    <a:cubicBezTo>
                      <a:pt x="59407" y="83336"/>
                      <a:pt x="57693" y="76656"/>
                      <a:pt x="54178" y="71516"/>
                    </a:cubicBezTo>
                    <a:cubicBezTo>
                      <a:pt x="45520" y="72630"/>
                      <a:pt x="36862" y="74171"/>
                      <a:pt x="28204" y="75628"/>
                    </a:cubicBezTo>
                    <a:cubicBezTo>
                      <a:pt x="24860" y="76313"/>
                      <a:pt x="20574" y="76656"/>
                      <a:pt x="19031" y="80253"/>
                    </a:cubicBezTo>
                    <a:cubicBezTo>
                      <a:pt x="15516" y="87104"/>
                      <a:pt x="11487" y="93785"/>
                      <a:pt x="8830" y="101065"/>
                    </a:cubicBezTo>
                    <a:cubicBezTo>
                      <a:pt x="17659" y="108346"/>
                      <a:pt x="27689" y="114084"/>
                      <a:pt x="36433" y="121535"/>
                    </a:cubicBezTo>
                    <a:cubicBezTo>
                      <a:pt x="34633" y="130014"/>
                      <a:pt x="30261" y="137466"/>
                      <a:pt x="27003" y="145345"/>
                    </a:cubicBezTo>
                    <a:cubicBezTo>
                      <a:pt x="23232" y="154339"/>
                      <a:pt x="18688" y="162989"/>
                      <a:pt x="15602" y="172325"/>
                    </a:cubicBezTo>
                    <a:cubicBezTo>
                      <a:pt x="20660" y="174637"/>
                      <a:pt x="25803" y="176521"/>
                      <a:pt x="30861" y="178834"/>
                    </a:cubicBezTo>
                    <a:cubicBezTo>
                      <a:pt x="30347" y="180804"/>
                      <a:pt x="30861" y="183459"/>
                      <a:pt x="29147" y="184830"/>
                    </a:cubicBezTo>
                    <a:cubicBezTo>
                      <a:pt x="19631" y="192538"/>
                      <a:pt x="8830" y="198619"/>
                      <a:pt x="0" y="207098"/>
                    </a:cubicBezTo>
                    <a:cubicBezTo>
                      <a:pt x="12173" y="213522"/>
                      <a:pt x="26746" y="221145"/>
                      <a:pt x="39262" y="227054"/>
                    </a:cubicBezTo>
                    <a:lnTo>
                      <a:pt x="36519" y="235020"/>
                    </a:lnTo>
                    <a:cubicBezTo>
                      <a:pt x="30090" y="253434"/>
                      <a:pt x="23660" y="271934"/>
                      <a:pt x="17059" y="290263"/>
                    </a:cubicBezTo>
                    <a:cubicBezTo>
                      <a:pt x="15945" y="293603"/>
                      <a:pt x="14488" y="296943"/>
                      <a:pt x="14402" y="300540"/>
                    </a:cubicBezTo>
                    <a:cubicBezTo>
                      <a:pt x="16031" y="305765"/>
                      <a:pt x="19031" y="310390"/>
                      <a:pt x="21431" y="315272"/>
                    </a:cubicBezTo>
                    <a:cubicBezTo>
                      <a:pt x="26575" y="324693"/>
                      <a:pt x="30861" y="334543"/>
                      <a:pt x="36262" y="343793"/>
                    </a:cubicBezTo>
                    <a:cubicBezTo>
                      <a:pt x="40377" y="342423"/>
                      <a:pt x="44406" y="340367"/>
                      <a:pt x="48778" y="339853"/>
                    </a:cubicBezTo>
                    <a:cubicBezTo>
                      <a:pt x="52464" y="340967"/>
                      <a:pt x="55378" y="343450"/>
                      <a:pt x="58465" y="345592"/>
                    </a:cubicBezTo>
                    <a:cubicBezTo>
                      <a:pt x="68237" y="352786"/>
                      <a:pt x="78353" y="359552"/>
                      <a:pt x="88040" y="366833"/>
                    </a:cubicBezTo>
                    <a:cubicBezTo>
                      <a:pt x="97469" y="361608"/>
                      <a:pt x="106728" y="355955"/>
                      <a:pt x="115986" y="350388"/>
                    </a:cubicBezTo>
                    <a:cubicBezTo>
                      <a:pt x="116586" y="340196"/>
                      <a:pt x="114357" y="330089"/>
                      <a:pt x="115214" y="319983"/>
                    </a:cubicBezTo>
                    <a:cubicBezTo>
                      <a:pt x="121301" y="319469"/>
                      <a:pt x="126359" y="319983"/>
                      <a:pt x="132445" y="319640"/>
                    </a:cubicBezTo>
                    <a:cubicBezTo>
                      <a:pt x="137246" y="319297"/>
                      <a:pt x="142304" y="321953"/>
                      <a:pt x="142304" y="321953"/>
                    </a:cubicBezTo>
                    <a:cubicBezTo>
                      <a:pt x="147104" y="324865"/>
                      <a:pt x="147276" y="325550"/>
                      <a:pt x="151305" y="329490"/>
                    </a:cubicBezTo>
                    <a:cubicBezTo>
                      <a:pt x="157648" y="327606"/>
                      <a:pt x="163563" y="324693"/>
                      <a:pt x="169650" y="322295"/>
                    </a:cubicBezTo>
                    <a:cubicBezTo>
                      <a:pt x="175993" y="319555"/>
                      <a:pt x="183109" y="320668"/>
                      <a:pt x="189795" y="319983"/>
                    </a:cubicBezTo>
                    <a:cubicBezTo>
                      <a:pt x="200768" y="319041"/>
                      <a:pt x="211912" y="319555"/>
                      <a:pt x="222885" y="318270"/>
                    </a:cubicBezTo>
                    <a:cubicBezTo>
                      <a:pt x="219713" y="313816"/>
                      <a:pt x="215684" y="309962"/>
                      <a:pt x="213198" y="305080"/>
                    </a:cubicBezTo>
                    <a:cubicBezTo>
                      <a:pt x="217399" y="299941"/>
                      <a:pt x="224514" y="298485"/>
                      <a:pt x="230086" y="295059"/>
                    </a:cubicBezTo>
                    <a:lnTo>
                      <a:pt x="236172" y="291976"/>
                    </a:lnTo>
                    <a:cubicBezTo>
                      <a:pt x="236172" y="291976"/>
                      <a:pt x="242516" y="298057"/>
                      <a:pt x="245259" y="301483"/>
                    </a:cubicBezTo>
                    <a:cubicBezTo>
                      <a:pt x="249117" y="306279"/>
                      <a:pt x="254689" y="309876"/>
                      <a:pt x="257432" y="315444"/>
                    </a:cubicBezTo>
                    <a:cubicBezTo>
                      <a:pt x="258118" y="321268"/>
                      <a:pt x="257518" y="327177"/>
                      <a:pt x="257689" y="333002"/>
                    </a:cubicBezTo>
                    <a:cubicBezTo>
                      <a:pt x="262490" y="330175"/>
                      <a:pt x="267891" y="327948"/>
                      <a:pt x="271834" y="323923"/>
                    </a:cubicBezTo>
                    <a:cubicBezTo>
                      <a:pt x="277149" y="313131"/>
                      <a:pt x="278778" y="300712"/>
                      <a:pt x="284607" y="290092"/>
                    </a:cubicBezTo>
                    <a:cubicBezTo>
                      <a:pt x="289322" y="291119"/>
                      <a:pt x="294037" y="292490"/>
                      <a:pt x="298752" y="293689"/>
                    </a:cubicBezTo>
                    <a:cubicBezTo>
                      <a:pt x="302524" y="286923"/>
                      <a:pt x="303638" y="278957"/>
                      <a:pt x="307839" y="272362"/>
                    </a:cubicBezTo>
                    <a:cubicBezTo>
                      <a:pt x="309296" y="269193"/>
                      <a:pt x="313325" y="269621"/>
                      <a:pt x="316068" y="268594"/>
                    </a:cubicBezTo>
                    <a:cubicBezTo>
                      <a:pt x="315125" y="264911"/>
                      <a:pt x="314268" y="261228"/>
                      <a:pt x="313496" y="257459"/>
                    </a:cubicBezTo>
                    <a:cubicBezTo>
                      <a:pt x="316240" y="255147"/>
                      <a:pt x="319669" y="253519"/>
                      <a:pt x="321897" y="250608"/>
                    </a:cubicBezTo>
                    <a:cubicBezTo>
                      <a:pt x="323269" y="246925"/>
                      <a:pt x="323183" y="242899"/>
                      <a:pt x="323441" y="238960"/>
                    </a:cubicBezTo>
                    <a:cubicBezTo>
                      <a:pt x="320697" y="238017"/>
                      <a:pt x="314868" y="239302"/>
                      <a:pt x="316068" y="234848"/>
                    </a:cubicBezTo>
                    <a:cubicBezTo>
                      <a:pt x="319240" y="231422"/>
                      <a:pt x="323355" y="229196"/>
                      <a:pt x="326869" y="226112"/>
                    </a:cubicBezTo>
                    <a:cubicBezTo>
                      <a:pt x="321983" y="216091"/>
                      <a:pt x="316497" y="206413"/>
                      <a:pt x="311439" y="196392"/>
                    </a:cubicBezTo>
                    <a:cubicBezTo>
                      <a:pt x="309124" y="190996"/>
                      <a:pt x="303038" y="189283"/>
                      <a:pt x="298495" y="186457"/>
                    </a:cubicBezTo>
                    <a:cubicBezTo>
                      <a:pt x="286579" y="179776"/>
                      <a:pt x="272091" y="174552"/>
                      <a:pt x="266005" y="161276"/>
                    </a:cubicBezTo>
                    <a:cubicBezTo>
                      <a:pt x="266176" y="156994"/>
                      <a:pt x="267462" y="152797"/>
                      <a:pt x="268405" y="148600"/>
                    </a:cubicBezTo>
                    <a:cubicBezTo>
                      <a:pt x="266090" y="146973"/>
                      <a:pt x="263690" y="145345"/>
                      <a:pt x="261290" y="143804"/>
                    </a:cubicBezTo>
                    <a:lnTo>
                      <a:pt x="256061" y="140635"/>
                    </a:lnTo>
                    <a:cubicBezTo>
                      <a:pt x="251346" y="137294"/>
                      <a:pt x="246116" y="134639"/>
                      <a:pt x="241659" y="130956"/>
                    </a:cubicBezTo>
                    <a:cubicBezTo>
                      <a:pt x="240716" y="127959"/>
                      <a:pt x="243202" y="125561"/>
                      <a:pt x="244831" y="123334"/>
                    </a:cubicBezTo>
                    <a:cubicBezTo>
                      <a:pt x="250231" y="116825"/>
                      <a:pt x="255632" y="110315"/>
                      <a:pt x="260604" y="103549"/>
                    </a:cubicBezTo>
                    <a:cubicBezTo>
                      <a:pt x="247660" y="96868"/>
                      <a:pt x="233172" y="93614"/>
                      <a:pt x="220056" y="87362"/>
                    </a:cubicBezTo>
                    <a:cubicBezTo>
                      <a:pt x="220056" y="78625"/>
                      <a:pt x="221085" y="69889"/>
                      <a:pt x="221428" y="61153"/>
                    </a:cubicBezTo>
                    <a:cubicBezTo>
                      <a:pt x="221342" y="56185"/>
                      <a:pt x="226828" y="54644"/>
                      <a:pt x="230086" y="52245"/>
                    </a:cubicBezTo>
                    <a:cubicBezTo>
                      <a:pt x="229314" y="41025"/>
                      <a:pt x="227514" y="29891"/>
                      <a:pt x="226400" y="18671"/>
                    </a:cubicBezTo>
                    <a:cubicBezTo>
                      <a:pt x="226400" y="13019"/>
                      <a:pt x="220313" y="11391"/>
                      <a:pt x="216456" y="8736"/>
                    </a:cubicBezTo>
                    <a:cubicBezTo>
                      <a:pt x="210884" y="5910"/>
                      <a:pt x="205826" y="1713"/>
                      <a:pt x="199739" y="0"/>
                    </a:cubicBezTo>
                    <a:cubicBezTo>
                      <a:pt x="194596" y="1627"/>
                      <a:pt x="189967" y="4454"/>
                      <a:pt x="184995" y="6424"/>
                    </a:cubicBezTo>
                    <a:cubicBezTo>
                      <a:pt x="171793" y="11048"/>
                      <a:pt x="166735" y="25780"/>
                      <a:pt x="155334" y="32889"/>
                    </a:cubicBezTo>
                    <a:cubicBezTo>
                      <a:pt x="149676" y="35887"/>
                      <a:pt x="143847" y="38628"/>
                      <a:pt x="138360" y="41797"/>
                    </a:cubicBezTo>
                    <a:cubicBezTo>
                      <a:pt x="137760" y="45822"/>
                      <a:pt x="137246" y="50104"/>
                      <a:pt x="136731" y="53787"/>
                    </a:cubicBezTo>
                    <a:lnTo>
                      <a:pt x="136731" y="53787"/>
                    </a:lnTo>
                    <a:close/>
                  </a:path>
                </a:pathLst>
              </a:custGeom>
              <a:solidFill>
                <a:srgbClr val="FAD2D0"/>
              </a:solidFill>
              <a:ln w="8572" cap="flat">
                <a:solidFill>
                  <a:schemeClr val="accent2">
                    <a:lumMod val="60000"/>
                    <a:lumOff val="40000"/>
                  </a:schemeClr>
                </a:solidFill>
                <a:prstDash val="solid"/>
                <a:miter/>
              </a:ln>
            </p:spPr>
            <p:txBody>
              <a:bodyPr rtlCol="0" anchor="ctr"/>
              <a:lstStyle/>
              <a:p>
                <a:endParaRPr lang="en-US" sz="1100" dirty="0"/>
              </a:p>
            </p:txBody>
          </p:sp>
        </p:grpSp>
        <p:sp>
          <p:nvSpPr>
            <p:cNvPr id="154" name="Headline annual visits">
              <a:extLst>
                <a:ext uri="{FF2B5EF4-FFF2-40B4-BE49-F238E27FC236}">
                  <a16:creationId xmlns:a16="http://schemas.microsoft.com/office/drawing/2014/main" id="{F6EC6FE2-0410-9578-AAAE-82CE5E07CDD0}"/>
                </a:ext>
              </a:extLst>
            </p:cNvPr>
            <p:cNvSpPr txBox="1"/>
            <p:nvPr/>
          </p:nvSpPr>
          <p:spPr>
            <a:xfrm>
              <a:off x="1610450" y="1003156"/>
              <a:ext cx="396570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E1541"/>
                  </a:solidFill>
                  <a:effectLst/>
                  <a:uLnTx/>
                  <a:uFillTx/>
                  <a:ea typeface="+mn-ea"/>
                  <a:cs typeface="Arial" panose="020B0604020202020204" pitchFamily="34" charset="0"/>
                </a:rPr>
                <a:t>Spend growth within Britain in 2025 vs 2024 </a:t>
              </a:r>
              <a:endParaRPr kumimoji="0" lang="en-GB" sz="1400" b="0" i="0" u="none" strike="noStrike" kern="1200" cap="none" spc="0" normalizeH="0" baseline="0" noProof="0" dirty="0">
                <a:ln>
                  <a:noFill/>
                </a:ln>
                <a:solidFill>
                  <a:srgbClr val="1E1541"/>
                </a:solidFill>
                <a:effectLst/>
                <a:uLnTx/>
                <a:uFillTx/>
                <a:ea typeface="+mn-ea"/>
                <a:cs typeface="Arial" panose="020B0604020202020204" pitchFamily="34" charset="0"/>
              </a:endParaRPr>
            </a:p>
          </p:txBody>
        </p:sp>
        <p:sp>
          <p:nvSpPr>
            <p:cNvPr id="157" name="Text on their own">
              <a:extLst>
                <a:ext uri="{FF2B5EF4-FFF2-40B4-BE49-F238E27FC236}">
                  <a16:creationId xmlns:a16="http://schemas.microsoft.com/office/drawing/2014/main" id="{6B257D13-758C-EC6A-09EC-34D3D5BF6DD6}"/>
                </a:ext>
              </a:extLst>
            </p:cNvPr>
            <p:cNvSpPr txBox="1"/>
            <p:nvPr/>
          </p:nvSpPr>
          <p:spPr>
            <a:xfrm>
              <a:off x="4077036" y="2178462"/>
              <a:ext cx="2314799" cy="493752"/>
            </a:xfrm>
            <a:prstGeom prst="roundRect">
              <a:avLst/>
            </a:prstGeom>
            <a:solidFill>
              <a:schemeClr val="accent1"/>
            </a:solid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bg1"/>
                  </a:solidFill>
                  <a:effectLst/>
                  <a:uLnTx/>
                  <a:uFillTx/>
                  <a:ea typeface="+mn-ea"/>
                  <a:cs typeface="Arial" panose="020B0604020202020204" pitchFamily="34" charset="0"/>
                </a:rPr>
                <a:t>Scotland </a:t>
              </a:r>
              <a:r>
                <a:rPr lang="en-GB" sz="1200" b="1" dirty="0">
                  <a:solidFill>
                    <a:schemeClr val="bg1"/>
                  </a:solidFill>
                  <a:cs typeface="Arial" panose="020B0604020202020204" pitchFamily="34" charset="0"/>
                </a:rPr>
                <a:t>9</a:t>
              </a:r>
              <a:r>
                <a:rPr kumimoji="0" lang="en-GB" sz="1200" b="1" i="0" u="none" strike="noStrike" kern="1200" cap="none" spc="0" normalizeH="0" baseline="0" noProof="0" dirty="0">
                  <a:ln>
                    <a:noFill/>
                  </a:ln>
                  <a:solidFill>
                    <a:schemeClr val="bg1"/>
                  </a:solidFill>
                  <a:effectLst/>
                  <a:uLnTx/>
                  <a:uFillTx/>
                  <a:ea typeface="+mn-ea"/>
                  <a:cs typeface="Arial" panose="020B0604020202020204" pitchFamily="34" charset="0"/>
                </a:rPr>
                <a:t>%</a:t>
              </a:r>
              <a:r>
                <a:rPr kumimoji="0" lang="en-GB" sz="1100" b="1" i="0" u="none" strike="noStrike" kern="1200" cap="none" spc="0" normalizeH="0" baseline="0" noProof="0" dirty="0">
                  <a:ln>
                    <a:noFill/>
                  </a:ln>
                  <a:solidFill>
                    <a:schemeClr val="bg1"/>
                  </a:solidFill>
                  <a:effectLst/>
                  <a:uLnTx/>
                  <a:uFillTx/>
                  <a:ea typeface="+mn-ea"/>
                  <a:cs typeface="Arial" panose="020B0604020202020204"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100" b="1" dirty="0">
                  <a:solidFill>
                    <a:schemeClr val="bg1"/>
                  </a:solidFill>
                  <a:cs typeface="Arial" panose="020B0604020202020204" pitchFamily="34" charset="0"/>
                </a:rPr>
                <a:t>(5% in real terms)</a:t>
              </a:r>
              <a:endParaRPr kumimoji="0" lang="en-GB" sz="1100" b="1" i="0" u="none" strike="noStrike" kern="1200" cap="none" spc="0" normalizeH="0" baseline="0" noProof="0" dirty="0">
                <a:ln>
                  <a:noFill/>
                </a:ln>
                <a:solidFill>
                  <a:schemeClr val="bg1"/>
                </a:solidFill>
                <a:effectLst/>
                <a:uLnTx/>
                <a:uFillTx/>
                <a:ea typeface="+mn-ea"/>
                <a:cs typeface="Arial" panose="020B0604020202020204" pitchFamily="34" charset="0"/>
              </a:endParaRPr>
            </a:p>
          </p:txBody>
        </p:sp>
        <p:sp>
          <p:nvSpPr>
            <p:cNvPr id="160" name="Text on their own">
              <a:extLst>
                <a:ext uri="{FF2B5EF4-FFF2-40B4-BE49-F238E27FC236}">
                  <a16:creationId xmlns:a16="http://schemas.microsoft.com/office/drawing/2014/main" id="{DEF6FEC2-F853-499C-103C-618ED533208E}"/>
                </a:ext>
              </a:extLst>
            </p:cNvPr>
            <p:cNvSpPr txBox="1"/>
            <p:nvPr/>
          </p:nvSpPr>
          <p:spPr>
            <a:xfrm>
              <a:off x="4561628" y="3141956"/>
              <a:ext cx="2548234" cy="900000"/>
            </a:xfrm>
            <a:prstGeom prst="roundRect">
              <a:avLst/>
            </a:prstGeom>
            <a:solidFill>
              <a:schemeClr val="accent1"/>
            </a:solidFill>
            <a:ln>
              <a:solidFill>
                <a:schemeClr val="accent1"/>
              </a:solidFill>
            </a:ln>
          </p:spPr>
          <p:style>
            <a:lnRef idx="2">
              <a:schemeClr val="accent3"/>
            </a:lnRef>
            <a:fillRef idx="1">
              <a:schemeClr val="lt1"/>
            </a:fillRef>
            <a:effectRef idx="0">
              <a:schemeClr val="accent3"/>
            </a:effectRef>
            <a:fontRef idx="minor">
              <a:schemeClr val="dk1"/>
            </a:fontRef>
          </p:style>
          <p:txBody>
            <a:bodyPr wrap="square" rtlCol="0" anchor="ctr">
              <a:spAutoFit/>
            </a:bodyPr>
            <a:lstStyle>
              <a:defPPr>
                <a:defRPr lang="en-US"/>
              </a:defPPr>
              <a:lvl1pPr marR="0" lvl="0" indent="0" algn="ctr" defTabSz="457200" fontAlgn="auto">
                <a:lnSpc>
                  <a:spcPct val="100000"/>
                </a:lnSpc>
                <a:spcBef>
                  <a:spcPts val="0"/>
                </a:spcBef>
                <a:spcAft>
                  <a:spcPts val="0"/>
                </a:spcAft>
                <a:buClrTx/>
                <a:buSzTx/>
                <a:buFontTx/>
                <a:buNone/>
                <a:tabLst/>
                <a:defRPr kumimoji="0" sz="1200" b="1" i="0" u="none" strike="noStrike" cap="none" spc="0" normalizeH="0" baseline="0">
                  <a:ln>
                    <a:noFill/>
                  </a:ln>
                  <a:solidFill>
                    <a:srgbClr val="1F7763"/>
                  </a:solidFill>
                  <a:effectLst/>
                  <a:uLnTx/>
                  <a:uFillTx/>
                  <a:latin typeface="Arial" panose="020B0604020202020204" pitchFamily="34" charset="0"/>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GB" dirty="0">
                  <a:solidFill>
                    <a:schemeClr val="bg1"/>
                  </a:solidFill>
                  <a:latin typeface="+mn-lt"/>
                </a:rPr>
                <a:t>Northern England 7% </a:t>
              </a:r>
            </a:p>
            <a:p>
              <a:r>
                <a:rPr lang="en-GB" sz="1100" dirty="0">
                  <a:solidFill>
                    <a:schemeClr val="bg1"/>
                  </a:solidFill>
                  <a:latin typeface="+mn-lt"/>
                </a:rPr>
                <a:t>(3% in real terms)</a:t>
              </a:r>
            </a:p>
            <a:p>
              <a:pPr marL="171450" indent="-171450">
                <a:buFont typeface="Arial" panose="020B0604020202020204" pitchFamily="34" charset="0"/>
                <a:buChar char="•"/>
              </a:pPr>
              <a:r>
                <a:rPr lang="en-GB" sz="1100" dirty="0">
                  <a:solidFill>
                    <a:schemeClr val="bg1"/>
                  </a:solidFill>
                </a:rPr>
                <a:t>North West 9% (5%)</a:t>
              </a:r>
            </a:p>
            <a:p>
              <a:pPr marL="171450" indent="-171450">
                <a:buFont typeface="Arial" panose="020B0604020202020204" pitchFamily="34" charset="0"/>
                <a:buChar char="•"/>
              </a:pPr>
              <a:r>
                <a:rPr lang="en-GB" sz="1100" dirty="0">
                  <a:solidFill>
                    <a:schemeClr val="bg1"/>
                  </a:solidFill>
                  <a:latin typeface="+mn-lt"/>
                </a:rPr>
                <a:t>North East 4% (1%)</a:t>
              </a:r>
            </a:p>
            <a:p>
              <a:pPr marL="171450" indent="-171450">
                <a:buFont typeface="Arial" panose="020B0604020202020204" pitchFamily="34" charset="0"/>
                <a:buChar char="•"/>
              </a:pPr>
              <a:r>
                <a:rPr lang="en-GB" sz="1100" dirty="0">
                  <a:solidFill>
                    <a:schemeClr val="bg1"/>
                  </a:solidFill>
                  <a:latin typeface="+mn-lt"/>
                </a:rPr>
                <a:t>Yorkshire &amp; Humber 1% (-2%)</a:t>
              </a:r>
            </a:p>
          </p:txBody>
        </p:sp>
        <p:sp>
          <p:nvSpPr>
            <p:cNvPr id="163" name="Text on their own">
              <a:extLst>
                <a:ext uri="{FF2B5EF4-FFF2-40B4-BE49-F238E27FC236}">
                  <a16:creationId xmlns:a16="http://schemas.microsoft.com/office/drawing/2014/main" id="{F5F7679B-183F-4183-7CD8-7EDCF4E0ADB7}"/>
                </a:ext>
              </a:extLst>
            </p:cNvPr>
            <p:cNvSpPr txBox="1"/>
            <p:nvPr/>
          </p:nvSpPr>
          <p:spPr>
            <a:xfrm>
              <a:off x="5041158" y="4109838"/>
              <a:ext cx="2086971" cy="868323"/>
            </a:xfrm>
            <a:prstGeom prst="roundRect">
              <a:avLst/>
            </a:prstGeom>
            <a:solidFill>
              <a:srgbClr val="FAD2D0"/>
            </a:solidFill>
          </p:spPr>
          <p:style>
            <a:lnRef idx="2">
              <a:schemeClr val="accent3"/>
            </a:lnRef>
            <a:fillRef idx="1">
              <a:schemeClr val="lt1"/>
            </a:fillRef>
            <a:effectRef idx="0">
              <a:schemeClr val="accent3"/>
            </a:effectRef>
            <a:fontRef idx="minor">
              <a:schemeClr val="dk1"/>
            </a:fontRef>
          </p:style>
          <p:txBody>
            <a:bodyPr wrap="square" rtlCol="0" anchor="ctr">
              <a:spAutoFit/>
            </a:bodyPr>
            <a:lstStyle>
              <a:defPPr>
                <a:defRPr lang="en-US"/>
              </a:defPPr>
              <a:lvl1pPr marR="0" lvl="0" indent="0" algn="ctr" defTabSz="457200" fontAlgn="auto">
                <a:lnSpc>
                  <a:spcPct val="100000"/>
                </a:lnSpc>
                <a:spcBef>
                  <a:spcPts val="0"/>
                </a:spcBef>
                <a:spcAft>
                  <a:spcPts val="0"/>
                </a:spcAft>
                <a:buClrTx/>
                <a:buSzTx/>
                <a:buFontTx/>
                <a:buNone/>
                <a:tabLst/>
                <a:defRPr kumimoji="0" sz="1200" b="1" i="0" u="none" strike="noStrike" cap="none" spc="0" normalizeH="0" baseline="0">
                  <a:ln>
                    <a:noFill/>
                  </a:ln>
                  <a:solidFill>
                    <a:srgbClr val="1F7763"/>
                  </a:solidFill>
                  <a:effectLst/>
                  <a:uLnTx/>
                  <a:uFillTx/>
                  <a:latin typeface="Arial" panose="020B0604020202020204" pitchFamily="34" charset="0"/>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GB" dirty="0">
                  <a:solidFill>
                    <a:srgbClr val="006A56"/>
                  </a:solidFill>
                  <a:latin typeface="+mn-lt"/>
                </a:rPr>
                <a:t>The Midlands -2% </a:t>
              </a:r>
            </a:p>
            <a:p>
              <a:r>
                <a:rPr lang="en-GB" sz="1100" dirty="0">
                  <a:solidFill>
                    <a:srgbClr val="006A56"/>
                  </a:solidFill>
                  <a:latin typeface="+mn-lt"/>
                </a:rPr>
                <a:t>(-5% in real terms)</a:t>
              </a:r>
            </a:p>
            <a:p>
              <a:pPr marL="171450" indent="-171450">
                <a:buFont typeface="Arial" panose="020B0604020202020204" pitchFamily="34" charset="0"/>
                <a:buChar char="•"/>
              </a:pPr>
              <a:r>
                <a:rPr lang="en-GB" sz="1100" dirty="0">
                  <a:solidFill>
                    <a:srgbClr val="006A56"/>
                  </a:solidFill>
                  <a:latin typeface="+mn-lt"/>
                </a:rPr>
                <a:t>East Midlands 0% (-3%)</a:t>
              </a:r>
            </a:p>
            <a:p>
              <a:pPr marL="171450" indent="-171450">
                <a:buFont typeface="Arial" panose="020B0604020202020204" pitchFamily="34" charset="0"/>
                <a:buChar char="•"/>
              </a:pPr>
              <a:r>
                <a:rPr lang="en-GB" sz="1100" dirty="0">
                  <a:solidFill>
                    <a:srgbClr val="006A56"/>
                  </a:solidFill>
                  <a:latin typeface="+mn-lt"/>
                </a:rPr>
                <a:t>West Midlands -3% (-6%)</a:t>
              </a:r>
            </a:p>
          </p:txBody>
        </p:sp>
        <p:sp>
          <p:nvSpPr>
            <p:cNvPr id="166" name="Text on their own">
              <a:extLst>
                <a:ext uri="{FF2B5EF4-FFF2-40B4-BE49-F238E27FC236}">
                  <a16:creationId xmlns:a16="http://schemas.microsoft.com/office/drawing/2014/main" id="{2115658F-288E-1A10-FDFA-D064CFFCD69B}"/>
                </a:ext>
              </a:extLst>
            </p:cNvPr>
            <p:cNvSpPr txBox="1"/>
            <p:nvPr/>
          </p:nvSpPr>
          <p:spPr>
            <a:xfrm>
              <a:off x="1370030" y="4532053"/>
              <a:ext cx="1511903" cy="493752"/>
            </a:xfrm>
            <a:prstGeom prst="roundRect">
              <a:avLst/>
            </a:prstGeom>
            <a:solidFill>
              <a:srgbClr val="DFEFE6"/>
            </a:solidFill>
          </p:spPr>
          <p:style>
            <a:lnRef idx="2">
              <a:schemeClr val="accent3"/>
            </a:lnRef>
            <a:fillRef idx="1">
              <a:schemeClr val="lt1"/>
            </a:fillRef>
            <a:effectRef idx="0">
              <a:schemeClr val="accent3"/>
            </a:effectRef>
            <a:fontRef idx="minor">
              <a:schemeClr val="dk1"/>
            </a:fontRef>
          </p:style>
          <p:txBody>
            <a:bodyPr wrap="square" rtlCol="0" anchor="ctr">
              <a:spAutoFit/>
            </a:bodyPr>
            <a:lstStyle>
              <a:defPPr>
                <a:defRPr lang="en-US"/>
              </a:defPPr>
              <a:lvl1pPr marR="0" lvl="0" indent="0" algn="ctr" defTabSz="457200" fontAlgn="auto">
                <a:lnSpc>
                  <a:spcPct val="100000"/>
                </a:lnSpc>
                <a:spcBef>
                  <a:spcPts val="0"/>
                </a:spcBef>
                <a:spcAft>
                  <a:spcPts val="0"/>
                </a:spcAft>
                <a:buClrTx/>
                <a:buSzTx/>
                <a:buFontTx/>
                <a:buNone/>
                <a:tabLst/>
                <a:defRPr kumimoji="0" sz="1200" b="1" i="0" u="none" strike="noStrike" cap="none" spc="0" normalizeH="0" baseline="0">
                  <a:ln>
                    <a:noFill/>
                  </a:ln>
                  <a:solidFill>
                    <a:srgbClr val="1F7763"/>
                  </a:solidFill>
                  <a:effectLst/>
                  <a:uLnTx/>
                  <a:uFillTx/>
                  <a:latin typeface="Arial" panose="020B0604020202020204" pitchFamily="34" charset="0"/>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GB" dirty="0">
                  <a:latin typeface="+mn-lt"/>
                </a:rPr>
                <a:t>Wales 4%</a:t>
              </a:r>
            </a:p>
            <a:p>
              <a:r>
                <a:rPr lang="en-GB" sz="1100" dirty="0">
                  <a:latin typeface="+mn-lt"/>
                </a:rPr>
                <a:t>(1% in real terms)</a:t>
              </a:r>
            </a:p>
          </p:txBody>
        </p:sp>
        <p:sp>
          <p:nvSpPr>
            <p:cNvPr id="169" name="Text on their own">
              <a:extLst>
                <a:ext uri="{FF2B5EF4-FFF2-40B4-BE49-F238E27FC236}">
                  <a16:creationId xmlns:a16="http://schemas.microsoft.com/office/drawing/2014/main" id="{4268BD02-CF94-71B3-E783-8DA9DD25714A}"/>
                </a:ext>
              </a:extLst>
            </p:cNvPr>
            <p:cNvSpPr txBox="1"/>
            <p:nvPr/>
          </p:nvSpPr>
          <p:spPr>
            <a:xfrm>
              <a:off x="442373" y="5246489"/>
              <a:ext cx="2088000" cy="936000"/>
            </a:xfrm>
            <a:prstGeom prst="roundRect">
              <a:avLst/>
            </a:prstGeom>
            <a:solidFill>
              <a:srgbClr val="DFEFE6"/>
            </a:solidFill>
          </p:spPr>
          <p:style>
            <a:lnRef idx="2">
              <a:schemeClr val="accent3"/>
            </a:lnRef>
            <a:fillRef idx="1">
              <a:schemeClr val="lt1"/>
            </a:fillRef>
            <a:effectRef idx="0">
              <a:schemeClr val="accent3"/>
            </a:effectRef>
            <a:fontRef idx="minor">
              <a:schemeClr val="dk1"/>
            </a:fontRef>
          </p:style>
          <p:txBody>
            <a:bodyPr wrap="square" rtlCol="0" anchor="ctr">
              <a:spAutoFit/>
            </a:bodyPr>
            <a:lstStyle>
              <a:defPPr>
                <a:defRPr lang="en-US"/>
              </a:defPPr>
              <a:lvl1pPr marR="0" lvl="0" indent="0" algn="ctr" defTabSz="457200" fontAlgn="auto">
                <a:lnSpc>
                  <a:spcPct val="100000"/>
                </a:lnSpc>
                <a:spcBef>
                  <a:spcPts val="0"/>
                </a:spcBef>
                <a:spcAft>
                  <a:spcPts val="0"/>
                </a:spcAft>
                <a:buClrTx/>
                <a:buSzTx/>
                <a:buFontTx/>
                <a:buNone/>
                <a:tabLst/>
                <a:defRPr kumimoji="0" sz="1200" b="1" i="0" u="none" strike="noStrike" cap="none" spc="0" normalizeH="0" baseline="0">
                  <a:ln>
                    <a:noFill/>
                  </a:ln>
                  <a:solidFill>
                    <a:srgbClr val="1F7763"/>
                  </a:solidFill>
                  <a:effectLst/>
                  <a:uLnTx/>
                  <a:uFillTx/>
                  <a:latin typeface="Arial" panose="020B0604020202020204" pitchFamily="34" charset="0"/>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GB" dirty="0">
                  <a:latin typeface="+mn-lt"/>
                </a:rPr>
                <a:t>Southern England 2% </a:t>
              </a:r>
            </a:p>
            <a:p>
              <a:r>
                <a:rPr lang="en-GB" sz="1100" dirty="0">
                  <a:latin typeface="+mn-lt"/>
                </a:rPr>
                <a:t>(-2% in real terms)</a:t>
              </a:r>
            </a:p>
            <a:p>
              <a:pPr marL="171450" indent="-171450">
                <a:buFont typeface="Arial" panose="020B0604020202020204" pitchFamily="34" charset="0"/>
                <a:buChar char="•"/>
              </a:pPr>
              <a:r>
                <a:rPr lang="en-GB" sz="1100" dirty="0">
                  <a:latin typeface="+mn-lt"/>
                </a:rPr>
                <a:t>East of England 4% (1%)</a:t>
              </a:r>
            </a:p>
            <a:p>
              <a:pPr marL="171450" indent="-171450">
                <a:buFont typeface="Arial" panose="020B0604020202020204" pitchFamily="34" charset="0"/>
                <a:buChar char="•"/>
              </a:pPr>
              <a:r>
                <a:rPr lang="en-GB" sz="1100" dirty="0">
                  <a:latin typeface="+mn-lt"/>
                </a:rPr>
                <a:t>South East 3% (0%)</a:t>
              </a:r>
            </a:p>
            <a:p>
              <a:pPr marL="171450" indent="-171450">
                <a:buFont typeface="Arial" panose="020B0604020202020204" pitchFamily="34" charset="0"/>
                <a:buChar char="•"/>
              </a:pPr>
              <a:r>
                <a:rPr lang="en-GB" sz="1100" dirty="0">
                  <a:latin typeface="+mn-lt"/>
                </a:rPr>
                <a:t>South West -3% (-6%)</a:t>
              </a:r>
            </a:p>
          </p:txBody>
        </p:sp>
        <p:sp>
          <p:nvSpPr>
            <p:cNvPr id="172" name="Text on their own">
              <a:extLst>
                <a:ext uri="{FF2B5EF4-FFF2-40B4-BE49-F238E27FC236}">
                  <a16:creationId xmlns:a16="http://schemas.microsoft.com/office/drawing/2014/main" id="{1338E92E-9B25-5979-FF82-A5029D358D37}"/>
                </a:ext>
              </a:extLst>
            </p:cNvPr>
            <p:cNvSpPr txBox="1"/>
            <p:nvPr/>
          </p:nvSpPr>
          <p:spPr>
            <a:xfrm>
              <a:off x="5041158" y="5089011"/>
              <a:ext cx="2086971" cy="493752"/>
            </a:xfrm>
            <a:prstGeom prst="roundRect">
              <a:avLst/>
            </a:prstGeom>
            <a:solidFill>
              <a:srgbClr val="DFEFE6"/>
            </a:solidFill>
          </p:spPr>
          <p:style>
            <a:lnRef idx="2">
              <a:schemeClr val="accent3"/>
            </a:lnRef>
            <a:fillRef idx="1">
              <a:schemeClr val="lt1"/>
            </a:fillRef>
            <a:effectRef idx="0">
              <a:schemeClr val="accent3"/>
            </a:effectRef>
            <a:fontRef idx="minor">
              <a:schemeClr val="dk1"/>
            </a:fontRef>
          </p:style>
          <p:txBody>
            <a:bodyPr wrap="square" rtlCol="0" anchor="ctr">
              <a:spAutoFit/>
            </a:bodyPr>
            <a:lstStyle>
              <a:defPPr>
                <a:defRPr lang="en-US"/>
              </a:defPPr>
              <a:lvl1pPr marR="0" lvl="0" indent="0" algn="ctr" defTabSz="457200" fontAlgn="auto">
                <a:lnSpc>
                  <a:spcPct val="100000"/>
                </a:lnSpc>
                <a:spcBef>
                  <a:spcPts val="0"/>
                </a:spcBef>
                <a:spcAft>
                  <a:spcPts val="0"/>
                </a:spcAft>
                <a:buClrTx/>
                <a:buSzTx/>
                <a:buFontTx/>
                <a:buNone/>
                <a:tabLst/>
                <a:defRPr kumimoji="0" sz="1200" b="1" i="0" u="none" strike="noStrike" cap="none" spc="0" normalizeH="0" baseline="0">
                  <a:ln>
                    <a:noFill/>
                  </a:ln>
                  <a:solidFill>
                    <a:srgbClr val="1F7763"/>
                  </a:solidFill>
                  <a:effectLst/>
                  <a:uLnTx/>
                  <a:uFillTx/>
                  <a:latin typeface="Arial" panose="020B0604020202020204" pitchFamily="34" charset="0"/>
                  <a:cs typeface="Arial" panose="020B0604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en-GB" dirty="0">
                  <a:latin typeface="+mn-lt"/>
                </a:rPr>
                <a:t>Greater London 2% </a:t>
              </a:r>
            </a:p>
            <a:p>
              <a:r>
                <a:rPr lang="en-GB" sz="1100" dirty="0">
                  <a:latin typeface="+mn-lt"/>
                </a:rPr>
                <a:t>(-1% in real terms)</a:t>
              </a:r>
            </a:p>
          </p:txBody>
        </p:sp>
      </p:grpSp>
      <p:sp>
        <p:nvSpPr>
          <p:cNvPr id="181" name="Rectangle 180">
            <a:extLst>
              <a:ext uri="{FF2B5EF4-FFF2-40B4-BE49-F238E27FC236}">
                <a16:creationId xmlns:a16="http://schemas.microsoft.com/office/drawing/2014/main" id="{1E606D2D-6083-B217-1BD4-48E9E85BE327}"/>
              </a:ext>
              <a:ext uri="{C183D7F6-B498-43B3-948B-1728B52AA6E4}">
                <adec:decorative xmlns:adec="http://schemas.microsoft.com/office/drawing/2017/decorative" val="0"/>
              </a:ext>
            </a:extLst>
          </p:cNvPr>
          <p:cNvSpPr/>
          <p:nvPr/>
        </p:nvSpPr>
        <p:spPr>
          <a:xfrm>
            <a:off x="7520367" y="1195339"/>
            <a:ext cx="3985964" cy="49871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spcAft>
                <a:spcPts val="600"/>
              </a:spcAft>
              <a:buClr>
                <a:srgbClr val="C00000"/>
              </a:buClr>
              <a:buFont typeface="Arial" panose="020B0604020202020204" pitchFamily="34" charset="0"/>
              <a:buChar char="•"/>
            </a:pPr>
            <a:r>
              <a:rPr lang="en-GB" sz="1400" dirty="0">
                <a:solidFill>
                  <a:schemeClr val="accent1"/>
                </a:solidFill>
                <a:latin typeface="Arial" panose="020B0604020202020204"/>
              </a:rPr>
              <a:t>At a higher level, only </a:t>
            </a:r>
            <a:r>
              <a:rPr lang="en-GB" sz="1400" b="1" dirty="0">
                <a:solidFill>
                  <a:schemeClr val="accent1"/>
                </a:solidFill>
                <a:latin typeface="Arial" panose="020B0604020202020204"/>
              </a:rPr>
              <a:t>Scotland (+9%)</a:t>
            </a:r>
            <a:r>
              <a:rPr lang="en-GB" sz="1400" dirty="0">
                <a:solidFill>
                  <a:schemeClr val="accent1"/>
                </a:solidFill>
                <a:latin typeface="Arial" panose="020B0604020202020204"/>
              </a:rPr>
              <a:t>, </a:t>
            </a:r>
            <a:r>
              <a:rPr lang="en-GB" sz="1400" b="1" dirty="0">
                <a:solidFill>
                  <a:schemeClr val="accent1"/>
                </a:solidFill>
                <a:latin typeface="Arial" panose="020B0604020202020204"/>
              </a:rPr>
              <a:t>Northern England (+7%) and Wales (+4%) </a:t>
            </a:r>
            <a:r>
              <a:rPr lang="en-GB" sz="1400" dirty="0">
                <a:solidFill>
                  <a:schemeClr val="accent1"/>
                </a:solidFill>
                <a:latin typeface="Arial" panose="020B0604020202020204"/>
              </a:rPr>
              <a:t>outperformed inflation in 2025, with the remaining regions in England declining in real terms. </a:t>
            </a:r>
          </a:p>
          <a:p>
            <a:pPr marL="285750" indent="-285750">
              <a:spcAft>
                <a:spcPts val="600"/>
              </a:spcAft>
              <a:buClr>
                <a:srgbClr val="C00000"/>
              </a:buClr>
              <a:buFont typeface="Arial" panose="020B0604020202020204" pitchFamily="34" charset="0"/>
              <a:buChar char="•"/>
            </a:pPr>
            <a:r>
              <a:rPr lang="en-GB" sz="1400" dirty="0">
                <a:solidFill>
                  <a:schemeClr val="accent1"/>
                </a:solidFill>
                <a:latin typeface="Arial" panose="020B0604020202020204"/>
              </a:rPr>
              <a:t>Within </a:t>
            </a:r>
            <a:r>
              <a:rPr lang="en-GB" sz="1400" b="1" dirty="0">
                <a:solidFill>
                  <a:schemeClr val="accent1"/>
                </a:solidFill>
                <a:latin typeface="Arial" panose="020B0604020202020204"/>
              </a:rPr>
              <a:t>Northern England</a:t>
            </a:r>
            <a:r>
              <a:rPr lang="en-GB" sz="1400" dirty="0">
                <a:solidFill>
                  <a:schemeClr val="accent1"/>
                </a:solidFill>
                <a:latin typeface="Arial" panose="020B0604020202020204"/>
              </a:rPr>
              <a:t>, only </a:t>
            </a:r>
            <a:r>
              <a:rPr lang="en-GB" sz="1400" b="1" dirty="0">
                <a:solidFill>
                  <a:schemeClr val="accent1"/>
                </a:solidFill>
                <a:latin typeface="Arial" panose="020B0604020202020204"/>
              </a:rPr>
              <a:t>Yorkshire and the Humber </a:t>
            </a:r>
            <a:r>
              <a:rPr lang="en-GB" sz="1400" dirty="0">
                <a:solidFill>
                  <a:schemeClr val="accent1"/>
                </a:solidFill>
                <a:latin typeface="Arial" panose="020B0604020202020204"/>
              </a:rPr>
              <a:t>(+1% nominal growth) saw a decline in real terms (down 2%).</a:t>
            </a:r>
          </a:p>
          <a:p>
            <a:pPr marL="285750" indent="-285750">
              <a:spcAft>
                <a:spcPts val="600"/>
              </a:spcAft>
              <a:buClr>
                <a:srgbClr val="C00000"/>
              </a:buClr>
              <a:buFont typeface="Arial" panose="020B0604020202020204" pitchFamily="34" charset="0"/>
              <a:buChar char="•"/>
            </a:pPr>
            <a:r>
              <a:rPr lang="en-GB" sz="1400" dirty="0">
                <a:solidFill>
                  <a:schemeClr val="accent1"/>
                </a:solidFill>
                <a:latin typeface="Arial" panose="020B0604020202020204"/>
              </a:rPr>
              <a:t>Within </a:t>
            </a:r>
            <a:r>
              <a:rPr lang="en-GB" sz="1400" b="1" dirty="0">
                <a:solidFill>
                  <a:schemeClr val="accent1"/>
                </a:solidFill>
                <a:latin typeface="Arial" panose="020B0604020202020204"/>
              </a:rPr>
              <a:t>Southern England</a:t>
            </a:r>
            <a:r>
              <a:rPr lang="en-GB" sz="1400" dirty="0">
                <a:solidFill>
                  <a:schemeClr val="accent1"/>
                </a:solidFill>
                <a:latin typeface="Arial" panose="020B0604020202020204"/>
              </a:rPr>
              <a:t>, spend grew in both the </a:t>
            </a:r>
            <a:r>
              <a:rPr lang="en-GB" sz="1400" b="1" dirty="0">
                <a:solidFill>
                  <a:schemeClr val="accent1"/>
                </a:solidFill>
                <a:latin typeface="Arial" panose="020B0604020202020204"/>
              </a:rPr>
              <a:t>East of England (+4%) </a:t>
            </a:r>
            <a:r>
              <a:rPr lang="en-GB" sz="1400" dirty="0">
                <a:solidFill>
                  <a:schemeClr val="accent1"/>
                </a:solidFill>
                <a:latin typeface="Arial" panose="020B0604020202020204"/>
              </a:rPr>
              <a:t>and </a:t>
            </a:r>
            <a:r>
              <a:rPr lang="en-GB" sz="1400" b="1" dirty="0">
                <a:solidFill>
                  <a:schemeClr val="accent1"/>
                </a:solidFill>
                <a:latin typeface="Arial" panose="020B0604020202020204"/>
              </a:rPr>
              <a:t>the South East (3%)</a:t>
            </a:r>
            <a:r>
              <a:rPr lang="en-GB" sz="1400" dirty="0">
                <a:solidFill>
                  <a:schemeClr val="accent1"/>
                </a:solidFill>
                <a:latin typeface="Arial" panose="020B0604020202020204"/>
              </a:rPr>
              <a:t>, although a 3% growth was in line with inflation, so flat in real terms. Spend in the </a:t>
            </a:r>
            <a:r>
              <a:rPr lang="en-GB" sz="1400" b="1" dirty="0">
                <a:solidFill>
                  <a:schemeClr val="accent1"/>
                </a:solidFill>
                <a:latin typeface="Arial" panose="020B0604020202020204"/>
              </a:rPr>
              <a:t>South West </a:t>
            </a:r>
            <a:r>
              <a:rPr lang="en-GB" sz="1400" dirty="0">
                <a:solidFill>
                  <a:schemeClr val="accent1"/>
                </a:solidFill>
                <a:latin typeface="Arial" panose="020B0604020202020204"/>
              </a:rPr>
              <a:t>fell by 3% (down 6% in real terms).</a:t>
            </a:r>
          </a:p>
          <a:p>
            <a:pPr marL="285750" indent="-285750">
              <a:spcAft>
                <a:spcPts val="600"/>
              </a:spcAft>
              <a:buClr>
                <a:srgbClr val="C00000"/>
              </a:buClr>
              <a:buFont typeface="Arial" panose="020B0604020202020204" pitchFamily="34" charset="0"/>
              <a:buChar char="•"/>
            </a:pPr>
            <a:r>
              <a:rPr lang="en-GB" sz="1400" dirty="0">
                <a:solidFill>
                  <a:schemeClr val="accent1"/>
                </a:solidFill>
                <a:latin typeface="Arial" panose="020B0604020202020204"/>
              </a:rPr>
              <a:t>Like the South West, spend in the </a:t>
            </a:r>
            <a:r>
              <a:rPr lang="en-GB" sz="1400" b="1" dirty="0">
                <a:solidFill>
                  <a:schemeClr val="accent1"/>
                </a:solidFill>
                <a:latin typeface="Arial" panose="020B0604020202020204"/>
              </a:rPr>
              <a:t>West Midlands </a:t>
            </a:r>
            <a:r>
              <a:rPr lang="en-GB" sz="1400" dirty="0">
                <a:solidFill>
                  <a:schemeClr val="accent1"/>
                </a:solidFill>
                <a:latin typeface="Arial" panose="020B0604020202020204"/>
              </a:rPr>
              <a:t>declined by 3% (down 6% in real terms) in 2025 vs. 2024. </a:t>
            </a:r>
            <a:r>
              <a:rPr lang="en-GB" sz="1400" b="1" dirty="0">
                <a:solidFill>
                  <a:schemeClr val="accent1"/>
                </a:solidFill>
                <a:latin typeface="Arial" panose="020B0604020202020204"/>
              </a:rPr>
              <a:t>The Midlands </a:t>
            </a:r>
            <a:r>
              <a:rPr lang="en-GB" sz="1400" dirty="0">
                <a:solidFill>
                  <a:schemeClr val="accent1"/>
                </a:solidFill>
                <a:latin typeface="Arial" panose="020B0604020202020204"/>
              </a:rPr>
              <a:t>was the only higher level region not to record nominal spend growth in 2025 vs. 2024.</a:t>
            </a:r>
          </a:p>
          <a:p>
            <a:pPr marL="285750" indent="-285750">
              <a:spcAft>
                <a:spcPts val="600"/>
              </a:spcAft>
              <a:buClr>
                <a:srgbClr val="C00000"/>
              </a:buClr>
              <a:buFont typeface="Arial" panose="020B0604020202020204" pitchFamily="34" charset="0"/>
              <a:buChar char="•"/>
            </a:pPr>
            <a:endParaRPr lang="en-GB" sz="1400" dirty="0">
              <a:solidFill>
                <a:schemeClr val="accent1"/>
              </a:solidFill>
              <a:latin typeface="Arial" panose="020B0604020202020204"/>
            </a:endParaRPr>
          </a:p>
        </p:txBody>
      </p:sp>
      <p:sp>
        <p:nvSpPr>
          <p:cNvPr id="12" name="Text Placeholder 2">
            <a:extLst>
              <a:ext uri="{FF2B5EF4-FFF2-40B4-BE49-F238E27FC236}">
                <a16:creationId xmlns:a16="http://schemas.microsoft.com/office/drawing/2014/main" id="{013BC3EF-C915-9162-CE1C-921D50FAC03E}"/>
              </a:ext>
            </a:extLst>
          </p:cNvPr>
          <p:cNvSpPr>
            <a:spLocks noGrp="1"/>
          </p:cNvSpPr>
          <p:nvPr>
            <p:ph type="body" sz="quarter" idx="11"/>
          </p:nvPr>
        </p:nvSpPr>
        <p:spPr>
          <a:xfrm>
            <a:off x="117583" y="6463429"/>
            <a:ext cx="9126901" cy="336455"/>
          </a:xfrm>
        </p:spPr>
        <p:txBody>
          <a:bodyPr/>
          <a:lstStyle/>
          <a:p>
            <a:r>
              <a:rPr lang="en-GB" sz="1100" dirty="0"/>
              <a:t>This data covers in-person Visa card spend and cash withdrawals; online spend is excluded. </a:t>
            </a:r>
            <a:r>
              <a:rPr lang="en-GB" sz="1100" dirty="0">
                <a:latin typeface="Arial" panose="020B0604020202020204" pitchFamily="34" charset="0"/>
                <a:cs typeface="Arial" panose="020B0604020202020204" pitchFamily="34" charset="0"/>
              </a:rPr>
              <a:t>All values and percentage changes in spend are in nominal terms unless otherwise specified. Please refer to the appendix for details on destination definitions. </a:t>
            </a:r>
            <a:endParaRPr lang="en-GB" sz="1100" dirty="0"/>
          </a:p>
        </p:txBody>
      </p:sp>
    </p:spTree>
    <p:extLst>
      <p:ext uri="{BB962C8B-B14F-4D97-AF65-F5344CB8AC3E}">
        <p14:creationId xmlns:p14="http://schemas.microsoft.com/office/powerpoint/2010/main" val="32138315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7DC80-EB0A-D973-3FE1-DF6CAC3316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C2FEBB-C33C-0B03-FF57-93FCF04EF637}"/>
              </a:ext>
            </a:extLst>
          </p:cNvPr>
          <p:cNvSpPr>
            <a:spLocks noGrp="1"/>
          </p:cNvSpPr>
          <p:nvPr>
            <p:ph type="title"/>
          </p:nvPr>
        </p:nvSpPr>
        <p:spPr/>
        <p:txBody>
          <a:bodyPr>
            <a:noAutofit/>
          </a:bodyPr>
          <a:lstStyle/>
          <a:p>
            <a:r>
              <a:rPr lang="en-GB" sz="2400" b="1" dirty="0">
                <a:latin typeface="Arial Black" panose="020B0A04020102020204" pitchFamily="34" charset="0"/>
              </a:rPr>
              <a:t>Spend growth </a:t>
            </a:r>
            <a:r>
              <a:rPr lang="en-GB" sz="2400" dirty="0">
                <a:latin typeface="+mj-lt"/>
              </a:rPr>
              <a:t>| Spend growth was uneven within regions in 2025</a:t>
            </a:r>
          </a:p>
        </p:txBody>
      </p:sp>
      <p:sp>
        <p:nvSpPr>
          <p:cNvPr id="8" name="Rectangle 7">
            <a:extLst>
              <a:ext uri="{FF2B5EF4-FFF2-40B4-BE49-F238E27FC236}">
                <a16:creationId xmlns:a16="http://schemas.microsoft.com/office/drawing/2014/main" id="{E58AD626-2DF9-B4DF-0794-16929739821A}"/>
              </a:ext>
              <a:ext uri="{C183D7F6-B498-43B3-948B-1728B52AA6E4}">
                <adec:decorative xmlns:adec="http://schemas.microsoft.com/office/drawing/2017/decorative" val="1"/>
              </a:ext>
            </a:extLst>
          </p:cNvPr>
          <p:cNvSpPr/>
          <p:nvPr/>
        </p:nvSpPr>
        <p:spPr>
          <a:xfrm>
            <a:off x="4206240" y="4105869"/>
            <a:ext cx="7632413" cy="2357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nSpc>
                <a:spcPct val="107000"/>
              </a:lnSpc>
              <a:buClr>
                <a:srgbClr val="C00000"/>
              </a:buClr>
              <a:buFont typeface="Arial" panose="020B0604020202020204" pitchFamily="34" charset="0"/>
              <a:buChar char="•"/>
              <a:defRPr/>
            </a:pPr>
            <a:r>
              <a:rPr lang="en-GB" sz="1400" dirty="0">
                <a:solidFill>
                  <a:schemeClr val="accent1"/>
                </a:solidFill>
              </a:rPr>
              <a:t>Northern England led spend growth, with t</a:t>
            </a:r>
            <a:r>
              <a:rPr lang="en-GB" sz="1400" dirty="0">
                <a:solidFill>
                  <a:srgbClr val="1E1541"/>
                </a:solidFill>
              </a:rPr>
              <a:t>he strongest growth from </a:t>
            </a:r>
            <a:r>
              <a:rPr lang="en-GB" sz="1400" b="1" dirty="0">
                <a:solidFill>
                  <a:srgbClr val="1E1541"/>
                </a:solidFill>
              </a:rPr>
              <a:t>Cheshire </a:t>
            </a:r>
            <a:r>
              <a:rPr lang="en-GB" sz="1400" dirty="0">
                <a:solidFill>
                  <a:srgbClr val="1E1541"/>
                </a:solidFill>
              </a:rPr>
              <a:t>(17%) and </a:t>
            </a:r>
            <a:r>
              <a:rPr lang="en-GB" sz="1400" b="1" dirty="0">
                <a:solidFill>
                  <a:srgbClr val="1E1541"/>
                </a:solidFill>
              </a:rPr>
              <a:t>Lancashire</a:t>
            </a:r>
            <a:r>
              <a:rPr lang="en-GB" sz="1400" dirty="0">
                <a:solidFill>
                  <a:srgbClr val="1E1541"/>
                </a:solidFill>
              </a:rPr>
              <a:t> (12%). </a:t>
            </a:r>
            <a:r>
              <a:rPr lang="en-GB" sz="1400" b="1" dirty="0">
                <a:solidFill>
                  <a:srgbClr val="1E1541"/>
                </a:solidFill>
              </a:rPr>
              <a:t>South Yorkshire </a:t>
            </a:r>
            <a:r>
              <a:rPr lang="en-GB" sz="1400" dirty="0">
                <a:solidFill>
                  <a:srgbClr val="1E1541"/>
                </a:solidFill>
              </a:rPr>
              <a:t>and </a:t>
            </a:r>
            <a:r>
              <a:rPr lang="en-GB" sz="1400" b="1" dirty="0">
                <a:solidFill>
                  <a:schemeClr val="accent1"/>
                </a:solidFill>
              </a:rPr>
              <a:t>Tees Valley </a:t>
            </a:r>
            <a:r>
              <a:rPr lang="en-GB" sz="1400" dirty="0">
                <a:solidFill>
                  <a:schemeClr val="accent1"/>
                </a:solidFill>
              </a:rPr>
              <a:t>were the only destinations in the region to see a decline in spend in 2025, both by 7%.</a:t>
            </a:r>
          </a:p>
          <a:p>
            <a:pPr marL="285750" indent="-285750">
              <a:lnSpc>
                <a:spcPct val="107000"/>
              </a:lnSpc>
              <a:buClr>
                <a:srgbClr val="C00000"/>
              </a:buClr>
              <a:buFont typeface="Arial" panose="020B0604020202020204" pitchFamily="34" charset="0"/>
              <a:buChar char="•"/>
              <a:defRPr/>
            </a:pP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In Southern England, strongest growth was seen in </a:t>
            </a:r>
            <a:r>
              <a:rPr kumimoji="0" lang="en-GB" sz="1400" b="1" i="0" u="none" strike="noStrike" kern="1200" cap="none" spc="0" normalizeH="0" baseline="0" noProof="0" dirty="0">
                <a:ln>
                  <a:noFill/>
                </a:ln>
                <a:solidFill>
                  <a:schemeClr val="accent1"/>
                </a:solidFill>
                <a:effectLst/>
                <a:uLnTx/>
                <a:uFillTx/>
                <a:latin typeface="Arial" panose="020B0604020202020204"/>
                <a:ea typeface="+mn-ea"/>
                <a:cs typeface="+mn-cs"/>
              </a:rPr>
              <a:t>Bedfordshire</a:t>
            </a: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 (38%), </a:t>
            </a:r>
            <a:r>
              <a:rPr lang="en-GB" sz="1400" kern="100" dirty="0">
                <a:solidFill>
                  <a:srgbClr val="1E1541"/>
                </a:solidFill>
                <a:ea typeface="Aptos" panose="020B0004020202020204" pitchFamily="34" charset="0"/>
                <a:cs typeface="Times New Roman" panose="02020603050405020304" pitchFamily="18" charset="0"/>
              </a:rPr>
              <a:t>driven by an increase in retail spend. Spend in </a:t>
            </a:r>
            <a:r>
              <a:rPr kumimoji="0" lang="en-GB" sz="1400" b="1" i="0" u="none" strike="noStrike" kern="1200" cap="none" spc="0" normalizeH="0" baseline="0" noProof="0" dirty="0">
                <a:ln>
                  <a:noFill/>
                </a:ln>
                <a:solidFill>
                  <a:schemeClr val="accent1"/>
                </a:solidFill>
                <a:effectLst/>
                <a:uLnTx/>
                <a:uFillTx/>
                <a:latin typeface="Arial" panose="020B0604020202020204"/>
                <a:ea typeface="+mn-ea"/>
                <a:cs typeface="+mn-cs"/>
              </a:rPr>
              <a:t>Surrey </a:t>
            </a: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and the </a:t>
            </a:r>
            <a:r>
              <a:rPr kumimoji="0" lang="en-GB" sz="1400" b="1" i="0" u="none" strike="noStrike" kern="1200" cap="none" spc="0" normalizeH="0" baseline="0" noProof="0" dirty="0">
                <a:ln>
                  <a:noFill/>
                </a:ln>
                <a:solidFill>
                  <a:schemeClr val="accent1"/>
                </a:solidFill>
                <a:effectLst/>
                <a:uLnTx/>
                <a:uFillTx/>
                <a:latin typeface="Arial" panose="020B0604020202020204"/>
                <a:ea typeface="+mn-ea"/>
                <a:cs typeface="+mn-cs"/>
              </a:rPr>
              <a:t>Isle of Wight </a:t>
            </a:r>
            <a:r>
              <a:rPr lang="en-GB" sz="1400" dirty="0">
                <a:solidFill>
                  <a:schemeClr val="accent1"/>
                </a:solidFill>
                <a:latin typeface="Arial" panose="020B0604020202020204"/>
              </a:rPr>
              <a:t>grew by</a:t>
            </a:r>
            <a:r>
              <a:rPr kumimoji="0" lang="en-GB" sz="1400" i="0" u="none" strike="noStrike" kern="1200" cap="none" spc="0" normalizeH="0" baseline="0" noProof="0" dirty="0">
                <a:ln>
                  <a:noFill/>
                </a:ln>
                <a:solidFill>
                  <a:schemeClr val="accent1"/>
                </a:solidFill>
                <a:effectLst/>
                <a:uLnTx/>
                <a:uFillTx/>
                <a:latin typeface="Arial" panose="020B0604020202020204"/>
                <a:ea typeface="+mn-ea"/>
                <a:cs typeface="+mn-cs"/>
              </a:rPr>
              <a:t> </a:t>
            </a: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19%. </a:t>
            </a:r>
          </a:p>
          <a:p>
            <a:pPr marL="285750" indent="-285750">
              <a:lnSpc>
                <a:spcPct val="107000"/>
              </a:lnSpc>
              <a:buClr>
                <a:srgbClr val="C00000"/>
              </a:buClr>
              <a:buFont typeface="Arial" panose="020B0604020202020204" pitchFamily="34" charset="0"/>
              <a:buChar char="•"/>
              <a:defRPr/>
            </a:pPr>
            <a:r>
              <a:rPr lang="en-GB" sz="1400" dirty="0">
                <a:solidFill>
                  <a:schemeClr val="accent1"/>
                </a:solidFill>
                <a:latin typeface="Arial" panose="020B0604020202020204"/>
              </a:rPr>
              <a:t>Only </a:t>
            </a:r>
            <a:r>
              <a:rPr lang="en-GB" sz="1400" b="1" dirty="0">
                <a:solidFill>
                  <a:schemeClr val="accent1"/>
                </a:solidFill>
                <a:latin typeface="Arial" panose="020B0604020202020204"/>
              </a:rPr>
              <a:t>Derbyshire </a:t>
            </a:r>
            <a:r>
              <a:rPr lang="en-GB" sz="1400" dirty="0">
                <a:solidFill>
                  <a:schemeClr val="accent1"/>
                </a:solidFill>
                <a:latin typeface="Arial" panose="020B0604020202020204"/>
              </a:rPr>
              <a:t>and</a:t>
            </a:r>
            <a:r>
              <a:rPr lang="en-GB" sz="1400" b="1" dirty="0">
                <a:solidFill>
                  <a:schemeClr val="accent1"/>
                </a:solidFill>
                <a:latin typeface="Arial" panose="020B0604020202020204"/>
              </a:rPr>
              <a:t> Northern Lincolnshire </a:t>
            </a:r>
            <a:r>
              <a:rPr lang="en-GB" sz="1400" dirty="0">
                <a:solidFill>
                  <a:schemeClr val="accent1"/>
                </a:solidFill>
                <a:latin typeface="Arial" panose="020B0604020202020204"/>
              </a:rPr>
              <a:t>in the Midlands saw spend growth keep pace with inflation. </a:t>
            </a:r>
            <a:r>
              <a:rPr lang="en-GB" sz="1400" b="1" dirty="0">
                <a:solidFill>
                  <a:schemeClr val="accent1"/>
                </a:solidFill>
                <a:latin typeface="Arial" panose="020B0604020202020204"/>
              </a:rPr>
              <a:t>Shropshire</a:t>
            </a:r>
            <a:r>
              <a:rPr lang="en-GB" sz="1400" dirty="0">
                <a:solidFill>
                  <a:schemeClr val="accent1"/>
                </a:solidFill>
                <a:latin typeface="Arial" panose="020B0604020202020204"/>
              </a:rPr>
              <a:t>’s decline in spend may be linked to particularly strong years for retail in 2023 and 2024. </a:t>
            </a:r>
            <a:endParaRPr kumimoji="0" lang="en-GB" sz="1800" i="0" u="none" strike="noStrike" kern="1200" cap="none" spc="0" normalizeH="0" baseline="0" noProof="0" dirty="0">
              <a:ln>
                <a:noFill/>
              </a:ln>
              <a:solidFill>
                <a:schemeClr val="accent1"/>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43F920BA-E002-2A4A-B194-BDB86D99E689}"/>
              </a:ext>
            </a:extLst>
          </p:cNvPr>
          <p:cNvSpPr txBox="1"/>
          <p:nvPr/>
        </p:nvSpPr>
        <p:spPr>
          <a:xfrm>
            <a:off x="0" y="912382"/>
            <a:ext cx="121920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srgbClr val="1E1541"/>
                </a:solidFill>
                <a:effectLst/>
                <a:uLnTx/>
                <a:uFillTx/>
                <a:latin typeface="Arial" panose="020B0604020202020204"/>
                <a:ea typeface="+mn-ea"/>
                <a:cs typeface="+mn-cs"/>
              </a:rPr>
              <a:t>Spend growth within Britain (2025)</a:t>
            </a:r>
          </a:p>
        </p:txBody>
      </p:sp>
      <p:graphicFrame>
        <p:nvGraphicFramePr>
          <p:cNvPr id="4" name="Table 3">
            <a:extLst>
              <a:ext uri="{FF2B5EF4-FFF2-40B4-BE49-F238E27FC236}">
                <a16:creationId xmlns:a16="http://schemas.microsoft.com/office/drawing/2014/main" id="{9886E41F-9E6D-929A-3690-6FABF92A7005}"/>
              </a:ext>
            </a:extLst>
          </p:cNvPr>
          <p:cNvGraphicFramePr>
            <a:graphicFrameLocks noGrp="1"/>
          </p:cNvGraphicFramePr>
          <p:nvPr>
            <p:extLst>
              <p:ext uri="{D42A27DB-BD31-4B8C-83A1-F6EECF244321}">
                <p14:modId xmlns:p14="http://schemas.microsoft.com/office/powerpoint/2010/main" val="4177113348"/>
              </p:ext>
            </p:extLst>
          </p:nvPr>
        </p:nvGraphicFramePr>
        <p:xfrm>
          <a:off x="353347" y="1297875"/>
          <a:ext cx="3600000" cy="4680000"/>
        </p:xfrm>
        <a:graphic>
          <a:graphicData uri="http://schemas.openxmlformats.org/drawingml/2006/table">
            <a:tbl>
              <a:tblPr firstRow="1"/>
              <a:tblGrid>
                <a:gridCol w="2520000">
                  <a:extLst>
                    <a:ext uri="{9D8B030D-6E8A-4147-A177-3AD203B41FA5}">
                      <a16:colId xmlns:a16="http://schemas.microsoft.com/office/drawing/2014/main" val="208503725"/>
                    </a:ext>
                  </a:extLst>
                </a:gridCol>
                <a:gridCol w="1080000">
                  <a:extLst>
                    <a:ext uri="{9D8B030D-6E8A-4147-A177-3AD203B41FA5}">
                      <a16:colId xmlns:a16="http://schemas.microsoft.com/office/drawing/2014/main" val="1528262008"/>
                    </a:ext>
                  </a:extLst>
                </a:gridCol>
              </a:tblGrid>
              <a:tr h="187200">
                <a:tc>
                  <a:txBody>
                    <a:bodyPr/>
                    <a:lstStyle/>
                    <a:p>
                      <a:pPr algn="ctr" fontAlgn="ctr">
                        <a:buNone/>
                      </a:pPr>
                      <a:r>
                        <a:rPr lang="en-GB" sz="1100" b="1" i="0" u="none" strike="noStrike" dirty="0">
                          <a:solidFill>
                            <a:srgbClr val="FFFFFF"/>
                          </a:solidFill>
                          <a:effectLst/>
                          <a:latin typeface="Arial" panose="020B0604020202020204" pitchFamily="34" charset="0"/>
                        </a:rPr>
                        <a:t>Southern England destinations</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1" i="0" u="none" strike="noStrike" dirty="0">
                          <a:solidFill>
                            <a:srgbClr val="FFFFFF"/>
                          </a:solidFill>
                          <a:effectLst/>
                          <a:latin typeface="Arial" panose="020B0604020202020204" pitchFamily="34" charset="0"/>
                        </a:rPr>
                        <a:t>Spend growth</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705360131"/>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Bedfordshire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38%</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63BE7B"/>
                    </a:solidFill>
                  </a:tcPr>
                </a:tc>
                <a:extLst>
                  <a:ext uri="{0D108BD9-81ED-4DB2-BD59-A6C34878D82A}">
                    <a16:rowId xmlns:a16="http://schemas.microsoft.com/office/drawing/2014/main" val="410378162"/>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Berkshire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1%</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783"/>
                    </a:solidFill>
                  </a:tcPr>
                </a:tc>
                <a:extLst>
                  <a:ext uri="{0D108BD9-81ED-4DB2-BD59-A6C34878D82A}">
                    <a16:rowId xmlns:a16="http://schemas.microsoft.com/office/drawing/2014/main" val="2800442262"/>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Bristol, city of</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-3%</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D780"/>
                    </a:solidFill>
                  </a:tcPr>
                </a:tc>
                <a:extLst>
                  <a:ext uri="{0D108BD9-81ED-4DB2-BD59-A6C34878D82A}">
                    <a16:rowId xmlns:a16="http://schemas.microsoft.com/office/drawing/2014/main" val="1118961028"/>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Buckinghamshire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4%</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6E984"/>
                    </a:solidFill>
                  </a:tcPr>
                </a:tc>
                <a:extLst>
                  <a:ext uri="{0D108BD9-81ED-4DB2-BD59-A6C34878D82A}">
                    <a16:rowId xmlns:a16="http://schemas.microsoft.com/office/drawing/2014/main" val="1434504821"/>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Cambridgeshire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-9%</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BD7B"/>
                    </a:solidFill>
                  </a:tcPr>
                </a:tc>
                <a:extLst>
                  <a:ext uri="{0D108BD9-81ED-4DB2-BD59-A6C34878D82A}">
                    <a16:rowId xmlns:a16="http://schemas.microsoft.com/office/drawing/2014/main" val="2491424294"/>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Cornwall</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-6%</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C77D"/>
                    </a:solidFill>
                  </a:tcPr>
                </a:tc>
                <a:extLst>
                  <a:ext uri="{0D108BD9-81ED-4DB2-BD59-A6C34878D82A}">
                    <a16:rowId xmlns:a16="http://schemas.microsoft.com/office/drawing/2014/main" val="426647406"/>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Devon</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-3%</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D680"/>
                    </a:solidFill>
                  </a:tcPr>
                </a:tc>
                <a:extLst>
                  <a:ext uri="{0D108BD9-81ED-4DB2-BD59-A6C34878D82A}">
                    <a16:rowId xmlns:a16="http://schemas.microsoft.com/office/drawing/2014/main" val="3569210052"/>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Dorset</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2%</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983"/>
                    </a:solidFill>
                  </a:tcPr>
                </a:tc>
                <a:extLst>
                  <a:ext uri="{0D108BD9-81ED-4DB2-BD59-A6C34878D82A}">
                    <a16:rowId xmlns:a16="http://schemas.microsoft.com/office/drawing/2014/main" val="1454918903"/>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East Sussex</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5%</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E784"/>
                    </a:solidFill>
                  </a:tcPr>
                </a:tc>
                <a:extLst>
                  <a:ext uri="{0D108BD9-81ED-4DB2-BD59-A6C34878D82A}">
                    <a16:rowId xmlns:a16="http://schemas.microsoft.com/office/drawing/2014/main" val="3250967632"/>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Essex</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-3%</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D680"/>
                    </a:solidFill>
                  </a:tcPr>
                </a:tc>
                <a:extLst>
                  <a:ext uri="{0D108BD9-81ED-4DB2-BD59-A6C34878D82A}">
                    <a16:rowId xmlns:a16="http://schemas.microsoft.com/office/drawing/2014/main" val="2494976297"/>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Gloucestershire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-7%</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C37C"/>
                    </a:solidFill>
                  </a:tcPr>
                </a:tc>
                <a:extLst>
                  <a:ext uri="{0D108BD9-81ED-4DB2-BD59-A6C34878D82A}">
                    <a16:rowId xmlns:a16="http://schemas.microsoft.com/office/drawing/2014/main" val="888249016"/>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Greater London</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2%</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extLst>
                  <a:ext uri="{0D108BD9-81ED-4DB2-BD59-A6C34878D82A}">
                    <a16:rowId xmlns:a16="http://schemas.microsoft.com/office/drawing/2014/main" val="3602976745"/>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Hertfordshire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12%</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D3DF82"/>
                    </a:solidFill>
                  </a:tcPr>
                </a:tc>
                <a:extLst>
                  <a:ext uri="{0D108BD9-81ED-4DB2-BD59-A6C34878D82A}">
                    <a16:rowId xmlns:a16="http://schemas.microsoft.com/office/drawing/2014/main" val="3590233119"/>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Hampshire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7%</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8E583"/>
                    </a:solidFill>
                  </a:tcPr>
                </a:tc>
                <a:extLst>
                  <a:ext uri="{0D108BD9-81ED-4DB2-BD59-A6C34878D82A}">
                    <a16:rowId xmlns:a16="http://schemas.microsoft.com/office/drawing/2014/main" val="994127859"/>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Isle of Wight</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19%</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B7D780"/>
                    </a:solidFill>
                  </a:tcPr>
                </a:tc>
                <a:extLst>
                  <a:ext uri="{0D108BD9-81ED-4DB2-BD59-A6C34878D82A}">
                    <a16:rowId xmlns:a16="http://schemas.microsoft.com/office/drawing/2014/main" val="2748161804"/>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Kent</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4%</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E984"/>
                    </a:solidFill>
                  </a:tcPr>
                </a:tc>
                <a:extLst>
                  <a:ext uri="{0D108BD9-81ED-4DB2-BD59-A6C34878D82A}">
                    <a16:rowId xmlns:a16="http://schemas.microsoft.com/office/drawing/2014/main" val="3826007007"/>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Norfolk</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-1%</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081"/>
                    </a:solidFill>
                  </a:tcPr>
                </a:tc>
                <a:extLst>
                  <a:ext uri="{0D108BD9-81ED-4DB2-BD59-A6C34878D82A}">
                    <a16:rowId xmlns:a16="http://schemas.microsoft.com/office/drawing/2014/main" val="1524900776"/>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Oxfordshire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-4%</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D07E"/>
                    </a:solidFill>
                  </a:tcPr>
                </a:tc>
                <a:extLst>
                  <a:ext uri="{0D108BD9-81ED-4DB2-BD59-A6C34878D82A}">
                    <a16:rowId xmlns:a16="http://schemas.microsoft.com/office/drawing/2014/main" val="2430298195"/>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Somerset</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-4%</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D27F"/>
                    </a:solidFill>
                  </a:tcPr>
                </a:tc>
                <a:extLst>
                  <a:ext uri="{0D108BD9-81ED-4DB2-BD59-A6C34878D82A}">
                    <a16:rowId xmlns:a16="http://schemas.microsoft.com/office/drawing/2014/main" val="2459133164"/>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Suffolk</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-4%</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D27F"/>
                    </a:solidFill>
                  </a:tcPr>
                </a:tc>
                <a:extLst>
                  <a:ext uri="{0D108BD9-81ED-4DB2-BD59-A6C34878D82A}">
                    <a16:rowId xmlns:a16="http://schemas.microsoft.com/office/drawing/2014/main" val="2065270290"/>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Surrey</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19%</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B7D780"/>
                    </a:solidFill>
                  </a:tcPr>
                </a:tc>
                <a:extLst>
                  <a:ext uri="{0D108BD9-81ED-4DB2-BD59-A6C34878D82A}">
                    <a16:rowId xmlns:a16="http://schemas.microsoft.com/office/drawing/2014/main" val="887729898"/>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West Sussex</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1%</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683"/>
                    </a:solidFill>
                  </a:tcPr>
                </a:tc>
                <a:extLst>
                  <a:ext uri="{0D108BD9-81ED-4DB2-BD59-A6C34878D82A}">
                    <a16:rowId xmlns:a16="http://schemas.microsoft.com/office/drawing/2014/main" val="3712259478"/>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Wiltshire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4%</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E984"/>
                    </a:solidFill>
                  </a:tcPr>
                </a:tc>
                <a:extLst>
                  <a:ext uri="{0D108BD9-81ED-4DB2-BD59-A6C34878D82A}">
                    <a16:rowId xmlns:a16="http://schemas.microsoft.com/office/drawing/2014/main" val="1988125946"/>
                  </a:ext>
                </a:extLst>
              </a:tr>
              <a:tr h="187200">
                <a:tc>
                  <a:txBody>
                    <a:bodyPr/>
                    <a:lstStyle/>
                    <a:p>
                      <a:pPr algn="ctr" fontAlgn="ctr">
                        <a:buNone/>
                      </a:pPr>
                      <a:r>
                        <a:rPr lang="en-GB" sz="1100" b="1" i="0" u="none" strike="noStrike" dirty="0">
                          <a:solidFill>
                            <a:srgbClr val="FFFFFF"/>
                          </a:solidFill>
                          <a:effectLst/>
                          <a:latin typeface="Arial" panose="020B0604020202020204" pitchFamily="34" charset="0"/>
                        </a:rPr>
                        <a:t>TOTAL</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1" i="0" u="none" strike="noStrike" dirty="0">
                          <a:effectLst/>
                          <a:latin typeface="Arial" panose="020B0604020202020204" pitchFamily="34" charset="0"/>
                        </a:rPr>
                        <a:t>2%</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FEB84"/>
                    </a:solidFill>
                  </a:tcPr>
                </a:tc>
                <a:extLst>
                  <a:ext uri="{0D108BD9-81ED-4DB2-BD59-A6C34878D82A}">
                    <a16:rowId xmlns:a16="http://schemas.microsoft.com/office/drawing/2014/main" val="584049333"/>
                  </a:ext>
                </a:extLst>
              </a:tr>
            </a:tbl>
          </a:graphicData>
        </a:graphic>
      </p:graphicFrame>
      <p:graphicFrame>
        <p:nvGraphicFramePr>
          <p:cNvPr id="6" name="Table 5">
            <a:extLst>
              <a:ext uri="{FF2B5EF4-FFF2-40B4-BE49-F238E27FC236}">
                <a16:creationId xmlns:a16="http://schemas.microsoft.com/office/drawing/2014/main" id="{390D9FB5-6C9F-CE42-AC40-815A7227C9B9}"/>
              </a:ext>
            </a:extLst>
          </p:cNvPr>
          <p:cNvGraphicFramePr>
            <a:graphicFrameLocks noGrp="1"/>
          </p:cNvGraphicFramePr>
          <p:nvPr>
            <p:extLst>
              <p:ext uri="{D42A27DB-BD31-4B8C-83A1-F6EECF244321}">
                <p14:modId xmlns:p14="http://schemas.microsoft.com/office/powerpoint/2010/main" val="1998760722"/>
              </p:ext>
            </p:extLst>
          </p:nvPr>
        </p:nvGraphicFramePr>
        <p:xfrm>
          <a:off x="4296000" y="1297875"/>
          <a:ext cx="3600000" cy="2808000"/>
        </p:xfrm>
        <a:graphic>
          <a:graphicData uri="http://schemas.openxmlformats.org/drawingml/2006/table">
            <a:tbl>
              <a:tblPr firstRow="1"/>
              <a:tblGrid>
                <a:gridCol w="2520000">
                  <a:extLst>
                    <a:ext uri="{9D8B030D-6E8A-4147-A177-3AD203B41FA5}">
                      <a16:colId xmlns:a16="http://schemas.microsoft.com/office/drawing/2014/main" val="109086991"/>
                    </a:ext>
                  </a:extLst>
                </a:gridCol>
                <a:gridCol w="1080000">
                  <a:extLst>
                    <a:ext uri="{9D8B030D-6E8A-4147-A177-3AD203B41FA5}">
                      <a16:colId xmlns:a16="http://schemas.microsoft.com/office/drawing/2014/main" val="10768489"/>
                    </a:ext>
                  </a:extLst>
                </a:gridCol>
              </a:tblGrid>
              <a:tr h="187200">
                <a:tc>
                  <a:txBody>
                    <a:bodyPr/>
                    <a:lstStyle/>
                    <a:p>
                      <a:pPr algn="ctr" fontAlgn="ctr">
                        <a:lnSpc>
                          <a:spcPct val="107000"/>
                        </a:lnSpc>
                        <a:buNone/>
                      </a:pPr>
                      <a:r>
                        <a:rPr lang="en-GB" sz="1100" b="1" i="0" u="none" strike="noStrike" dirty="0">
                          <a:solidFill>
                            <a:srgbClr val="FFFFFF"/>
                          </a:solidFill>
                          <a:effectLst/>
                          <a:latin typeface="Arial" panose="020B0604020202020204" pitchFamily="34" charset="0"/>
                        </a:rPr>
                        <a:t>Northern England destinations</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lnSpc>
                          <a:spcPct val="107000"/>
                        </a:lnSpc>
                        <a:buNone/>
                      </a:pPr>
                      <a:r>
                        <a:rPr lang="en-GB" sz="1100" b="1" i="0" u="none" strike="noStrike" dirty="0">
                          <a:solidFill>
                            <a:srgbClr val="FFFFFF"/>
                          </a:solidFill>
                          <a:effectLst/>
                          <a:latin typeface="Arial" panose="020B0604020202020204" pitchFamily="34" charset="0"/>
                        </a:rPr>
                        <a:t>Spend growth</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540537468"/>
                  </a:ext>
                </a:extLst>
              </a:tr>
              <a:tr h="187200">
                <a:tc>
                  <a:txBody>
                    <a:bodyPr/>
                    <a:lstStyle/>
                    <a:p>
                      <a:pPr algn="ctr" fontAlgn="ctr">
                        <a:lnSpc>
                          <a:spcPct val="107000"/>
                        </a:lnSpc>
                        <a:buNone/>
                      </a:pPr>
                      <a:r>
                        <a:rPr lang="en-GB" sz="1100" b="1" i="0" u="none" strike="noStrike" dirty="0">
                          <a:solidFill>
                            <a:srgbClr val="FFFFFF"/>
                          </a:solidFill>
                          <a:effectLst/>
                          <a:latin typeface="Arial" panose="020B0604020202020204" pitchFamily="34" charset="0"/>
                        </a:rPr>
                        <a:t>Cheshire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lnSpc>
                          <a:spcPct val="107000"/>
                        </a:lnSpc>
                        <a:buNone/>
                      </a:pPr>
                      <a:r>
                        <a:rPr lang="en-GB" sz="1100" b="0" i="0" u="none" strike="noStrike" dirty="0">
                          <a:effectLst/>
                          <a:latin typeface="Arial" panose="020B0604020202020204" pitchFamily="34" charset="0"/>
                        </a:rPr>
                        <a:t>17%</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BDD881"/>
                    </a:solidFill>
                  </a:tcPr>
                </a:tc>
                <a:extLst>
                  <a:ext uri="{0D108BD9-81ED-4DB2-BD59-A6C34878D82A}">
                    <a16:rowId xmlns:a16="http://schemas.microsoft.com/office/drawing/2014/main" val="611784991"/>
                  </a:ext>
                </a:extLst>
              </a:tr>
              <a:tr h="187200">
                <a:tc>
                  <a:txBody>
                    <a:bodyPr/>
                    <a:lstStyle/>
                    <a:p>
                      <a:pPr algn="ctr" fontAlgn="ctr">
                        <a:lnSpc>
                          <a:spcPct val="107000"/>
                        </a:lnSpc>
                        <a:buNone/>
                      </a:pPr>
                      <a:r>
                        <a:rPr lang="en-GB" sz="1100" b="1" i="0" u="none" strike="noStrike" dirty="0">
                          <a:solidFill>
                            <a:srgbClr val="FFFFFF"/>
                          </a:solidFill>
                          <a:effectLst/>
                          <a:latin typeface="Arial" panose="020B0604020202020204" pitchFamily="34" charset="0"/>
                        </a:rPr>
                        <a:t>Cumbria</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lnSpc>
                          <a:spcPct val="107000"/>
                        </a:lnSpc>
                        <a:buNone/>
                      </a:pPr>
                      <a:r>
                        <a:rPr lang="en-GB" sz="1100" b="0" i="0" u="none" strike="noStrike" dirty="0">
                          <a:effectLst/>
                          <a:latin typeface="Arial" panose="020B0604020202020204" pitchFamily="34" charset="0"/>
                        </a:rPr>
                        <a:t>5%</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4E884"/>
                    </a:solidFill>
                  </a:tcPr>
                </a:tc>
                <a:extLst>
                  <a:ext uri="{0D108BD9-81ED-4DB2-BD59-A6C34878D82A}">
                    <a16:rowId xmlns:a16="http://schemas.microsoft.com/office/drawing/2014/main" val="1801718145"/>
                  </a:ext>
                </a:extLst>
              </a:tr>
              <a:tr h="187200">
                <a:tc>
                  <a:txBody>
                    <a:bodyPr/>
                    <a:lstStyle/>
                    <a:p>
                      <a:pPr algn="ctr" fontAlgn="ctr">
                        <a:lnSpc>
                          <a:spcPct val="107000"/>
                        </a:lnSpc>
                        <a:buNone/>
                      </a:pPr>
                      <a:r>
                        <a:rPr lang="en-GB" sz="1100" b="1" i="0" u="none" strike="noStrike" dirty="0">
                          <a:solidFill>
                            <a:srgbClr val="FFFFFF"/>
                          </a:solidFill>
                          <a:effectLst/>
                          <a:latin typeface="Arial" panose="020B0604020202020204" pitchFamily="34" charset="0"/>
                        </a:rPr>
                        <a:t>Durham</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lnSpc>
                          <a:spcPct val="107000"/>
                        </a:lnSpc>
                        <a:buNone/>
                      </a:pPr>
                      <a:r>
                        <a:rPr lang="en-GB" sz="1100" b="0" i="0" u="none" strike="noStrike" dirty="0">
                          <a:effectLst/>
                          <a:latin typeface="Arial" panose="020B0604020202020204" pitchFamily="34" charset="0"/>
                        </a:rPr>
                        <a:t>4%</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7E984"/>
                    </a:solidFill>
                  </a:tcPr>
                </a:tc>
                <a:extLst>
                  <a:ext uri="{0D108BD9-81ED-4DB2-BD59-A6C34878D82A}">
                    <a16:rowId xmlns:a16="http://schemas.microsoft.com/office/drawing/2014/main" val="3088349966"/>
                  </a:ext>
                </a:extLst>
              </a:tr>
              <a:tr h="187200">
                <a:tc>
                  <a:txBody>
                    <a:bodyPr/>
                    <a:lstStyle/>
                    <a:p>
                      <a:pPr algn="ctr" fontAlgn="ctr">
                        <a:lnSpc>
                          <a:spcPct val="107000"/>
                        </a:lnSpc>
                        <a:buNone/>
                      </a:pPr>
                      <a:r>
                        <a:rPr lang="en-GB" sz="1100" b="1" i="0" u="none" strike="noStrike" dirty="0">
                          <a:solidFill>
                            <a:srgbClr val="FFFFFF"/>
                          </a:solidFill>
                          <a:effectLst/>
                          <a:latin typeface="Arial" panose="020B0604020202020204" pitchFamily="34" charset="0"/>
                        </a:rPr>
                        <a:t>East Riding of Yorkshire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lnSpc>
                          <a:spcPct val="107000"/>
                        </a:lnSpc>
                        <a:buNone/>
                      </a:pPr>
                      <a:r>
                        <a:rPr lang="en-GB" sz="1100" b="0" i="0" u="none" strike="noStrike" dirty="0">
                          <a:effectLst/>
                          <a:latin typeface="Arial" panose="020B0604020202020204" pitchFamily="34" charset="0"/>
                        </a:rPr>
                        <a:t>1%</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582"/>
                    </a:solidFill>
                  </a:tcPr>
                </a:tc>
                <a:extLst>
                  <a:ext uri="{0D108BD9-81ED-4DB2-BD59-A6C34878D82A}">
                    <a16:rowId xmlns:a16="http://schemas.microsoft.com/office/drawing/2014/main" val="1559720717"/>
                  </a:ext>
                </a:extLst>
              </a:tr>
              <a:tr h="187200">
                <a:tc>
                  <a:txBody>
                    <a:bodyPr/>
                    <a:lstStyle/>
                    <a:p>
                      <a:pPr algn="ctr" fontAlgn="ctr">
                        <a:lnSpc>
                          <a:spcPct val="107000"/>
                        </a:lnSpc>
                        <a:buNone/>
                      </a:pPr>
                      <a:r>
                        <a:rPr lang="en-GB" sz="1100" b="1" i="0" u="none" strike="noStrike" dirty="0">
                          <a:solidFill>
                            <a:srgbClr val="FFFFFF"/>
                          </a:solidFill>
                          <a:effectLst/>
                          <a:latin typeface="Arial" panose="020B0604020202020204" pitchFamily="34" charset="0"/>
                        </a:rPr>
                        <a:t>Greater Manchester</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lnSpc>
                          <a:spcPct val="107000"/>
                        </a:lnSpc>
                        <a:buNone/>
                      </a:pPr>
                      <a:r>
                        <a:rPr lang="en-GB" sz="1100" b="0" i="0" u="none" strike="noStrike" dirty="0">
                          <a:effectLst/>
                          <a:latin typeface="Arial" panose="020B0604020202020204" pitchFamily="34" charset="0"/>
                        </a:rPr>
                        <a:t>8%</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4E483"/>
                    </a:solidFill>
                  </a:tcPr>
                </a:tc>
                <a:extLst>
                  <a:ext uri="{0D108BD9-81ED-4DB2-BD59-A6C34878D82A}">
                    <a16:rowId xmlns:a16="http://schemas.microsoft.com/office/drawing/2014/main" val="183127727"/>
                  </a:ext>
                </a:extLst>
              </a:tr>
              <a:tr h="187200">
                <a:tc>
                  <a:txBody>
                    <a:bodyPr/>
                    <a:lstStyle/>
                    <a:p>
                      <a:pPr algn="ctr" fontAlgn="ctr">
                        <a:lnSpc>
                          <a:spcPct val="107000"/>
                        </a:lnSpc>
                        <a:buNone/>
                      </a:pPr>
                      <a:r>
                        <a:rPr lang="en-GB" sz="1100" b="1" i="0" u="none" strike="noStrike" dirty="0">
                          <a:solidFill>
                            <a:srgbClr val="FFFFFF"/>
                          </a:solidFill>
                          <a:effectLst/>
                          <a:latin typeface="Arial" panose="020B0604020202020204" pitchFamily="34" charset="0"/>
                        </a:rPr>
                        <a:t>Lancashire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lnSpc>
                          <a:spcPct val="107000"/>
                        </a:lnSpc>
                        <a:buNone/>
                      </a:pPr>
                      <a:r>
                        <a:rPr lang="en-GB" sz="1100" b="0" i="0" u="none" strike="noStrike" dirty="0">
                          <a:effectLst/>
                          <a:latin typeface="Arial" panose="020B0604020202020204" pitchFamily="34" charset="0"/>
                        </a:rPr>
                        <a:t>12%</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D4DF82"/>
                    </a:solidFill>
                  </a:tcPr>
                </a:tc>
                <a:extLst>
                  <a:ext uri="{0D108BD9-81ED-4DB2-BD59-A6C34878D82A}">
                    <a16:rowId xmlns:a16="http://schemas.microsoft.com/office/drawing/2014/main" val="2852035009"/>
                  </a:ext>
                </a:extLst>
              </a:tr>
              <a:tr h="187200">
                <a:tc>
                  <a:txBody>
                    <a:bodyPr/>
                    <a:lstStyle/>
                    <a:p>
                      <a:pPr algn="ctr" fontAlgn="ctr">
                        <a:lnSpc>
                          <a:spcPct val="107000"/>
                        </a:lnSpc>
                        <a:buNone/>
                      </a:pPr>
                      <a:r>
                        <a:rPr lang="en-GB" sz="1100" b="1" i="0" u="none" strike="noStrike" dirty="0">
                          <a:solidFill>
                            <a:srgbClr val="FFFFFF"/>
                          </a:solidFill>
                          <a:effectLst/>
                          <a:latin typeface="Arial" panose="020B0604020202020204" pitchFamily="34" charset="0"/>
                        </a:rPr>
                        <a:t>North Yorkshire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lnSpc>
                          <a:spcPct val="107000"/>
                        </a:lnSpc>
                        <a:buNone/>
                      </a:pPr>
                      <a:r>
                        <a:rPr lang="en-GB" sz="1100" b="0" i="0" u="none" strike="noStrike" dirty="0">
                          <a:effectLst/>
                          <a:latin typeface="Arial" panose="020B0604020202020204" pitchFamily="34" charset="0"/>
                        </a:rPr>
                        <a:t>4%</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EA84"/>
                    </a:solidFill>
                  </a:tcPr>
                </a:tc>
                <a:extLst>
                  <a:ext uri="{0D108BD9-81ED-4DB2-BD59-A6C34878D82A}">
                    <a16:rowId xmlns:a16="http://schemas.microsoft.com/office/drawing/2014/main" val="1502247457"/>
                  </a:ext>
                </a:extLst>
              </a:tr>
              <a:tr h="187200">
                <a:tc>
                  <a:txBody>
                    <a:bodyPr/>
                    <a:lstStyle/>
                    <a:p>
                      <a:pPr algn="ctr" fontAlgn="ctr">
                        <a:lnSpc>
                          <a:spcPct val="107000"/>
                        </a:lnSpc>
                        <a:buNone/>
                      </a:pPr>
                      <a:r>
                        <a:rPr lang="en-GB" sz="1100" b="1" i="0" u="none" strike="noStrike" dirty="0">
                          <a:solidFill>
                            <a:srgbClr val="FFFFFF"/>
                          </a:solidFill>
                          <a:effectLst/>
                          <a:latin typeface="Arial" panose="020B0604020202020204" pitchFamily="34" charset="0"/>
                        </a:rPr>
                        <a:t>Northumberland</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lnSpc>
                          <a:spcPct val="107000"/>
                        </a:lnSpc>
                        <a:buNone/>
                      </a:pPr>
                      <a:r>
                        <a:rPr lang="en-GB" sz="1100" b="0" i="0" u="none" strike="noStrike" dirty="0">
                          <a:effectLst/>
                          <a:latin typeface="Arial" panose="020B0604020202020204" pitchFamily="34" charset="0"/>
                        </a:rPr>
                        <a:t>6%</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FE784"/>
                    </a:solidFill>
                  </a:tcPr>
                </a:tc>
                <a:extLst>
                  <a:ext uri="{0D108BD9-81ED-4DB2-BD59-A6C34878D82A}">
                    <a16:rowId xmlns:a16="http://schemas.microsoft.com/office/drawing/2014/main" val="494854653"/>
                  </a:ext>
                </a:extLst>
              </a:tr>
              <a:tr h="187200">
                <a:tc>
                  <a:txBody>
                    <a:bodyPr/>
                    <a:lstStyle/>
                    <a:p>
                      <a:pPr algn="ctr" fontAlgn="ctr">
                        <a:lnSpc>
                          <a:spcPct val="107000"/>
                        </a:lnSpc>
                        <a:buNone/>
                      </a:pPr>
                      <a:r>
                        <a:rPr lang="en-GB" sz="1100" b="1" i="0" u="none" strike="noStrike" dirty="0">
                          <a:solidFill>
                            <a:srgbClr val="FFFFFF"/>
                          </a:solidFill>
                          <a:effectLst/>
                          <a:latin typeface="Arial" panose="020B0604020202020204" pitchFamily="34" charset="0"/>
                        </a:rPr>
                        <a:t>Merseyside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lnSpc>
                          <a:spcPct val="107000"/>
                        </a:lnSpc>
                        <a:buNone/>
                      </a:pPr>
                      <a:r>
                        <a:rPr lang="en-GB" sz="1100" b="0" i="0" u="none" strike="noStrike" dirty="0">
                          <a:effectLst/>
                          <a:latin typeface="Arial" panose="020B0604020202020204" pitchFamily="34" charset="0"/>
                        </a:rPr>
                        <a:t>8%</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5E483"/>
                    </a:solidFill>
                  </a:tcPr>
                </a:tc>
                <a:extLst>
                  <a:ext uri="{0D108BD9-81ED-4DB2-BD59-A6C34878D82A}">
                    <a16:rowId xmlns:a16="http://schemas.microsoft.com/office/drawing/2014/main" val="3999708015"/>
                  </a:ext>
                </a:extLst>
              </a:tr>
              <a:tr h="187200">
                <a:tc>
                  <a:txBody>
                    <a:bodyPr/>
                    <a:lstStyle/>
                    <a:p>
                      <a:pPr algn="ctr" fontAlgn="ctr">
                        <a:lnSpc>
                          <a:spcPct val="107000"/>
                        </a:lnSpc>
                        <a:buNone/>
                      </a:pPr>
                      <a:r>
                        <a:rPr lang="en-GB" sz="1100" b="1" i="0" u="none" strike="noStrike" dirty="0">
                          <a:solidFill>
                            <a:srgbClr val="FFFFFF"/>
                          </a:solidFill>
                          <a:effectLst/>
                          <a:latin typeface="Arial" panose="020B0604020202020204" pitchFamily="34" charset="0"/>
                        </a:rPr>
                        <a:t>South Yorkshire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lnSpc>
                          <a:spcPct val="107000"/>
                        </a:lnSpc>
                        <a:buNone/>
                      </a:pPr>
                      <a:r>
                        <a:rPr lang="en-GB" sz="1100" b="0" i="0" u="none" strike="noStrike" dirty="0">
                          <a:effectLst/>
                          <a:latin typeface="Arial" panose="020B0604020202020204" pitchFamily="34" charset="0"/>
                        </a:rPr>
                        <a:t>-7%</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C47C"/>
                    </a:solidFill>
                  </a:tcPr>
                </a:tc>
                <a:extLst>
                  <a:ext uri="{0D108BD9-81ED-4DB2-BD59-A6C34878D82A}">
                    <a16:rowId xmlns:a16="http://schemas.microsoft.com/office/drawing/2014/main" val="1729391150"/>
                  </a:ext>
                </a:extLst>
              </a:tr>
              <a:tr h="187200">
                <a:tc>
                  <a:txBody>
                    <a:bodyPr/>
                    <a:lstStyle/>
                    <a:p>
                      <a:pPr algn="ctr" fontAlgn="ctr">
                        <a:lnSpc>
                          <a:spcPct val="107000"/>
                        </a:lnSpc>
                        <a:buNone/>
                      </a:pPr>
                      <a:r>
                        <a:rPr lang="en-GB" sz="1100" b="1" i="0" u="none" strike="noStrike" dirty="0">
                          <a:solidFill>
                            <a:srgbClr val="FFFFFF"/>
                          </a:solidFill>
                          <a:effectLst/>
                          <a:latin typeface="Arial" panose="020B0604020202020204" pitchFamily="34" charset="0"/>
                        </a:rPr>
                        <a:t>Tees Valley</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lnSpc>
                          <a:spcPct val="107000"/>
                        </a:lnSpc>
                        <a:buNone/>
                      </a:pPr>
                      <a:r>
                        <a:rPr lang="en-GB" sz="1100" b="0" i="0" u="none" strike="noStrike" dirty="0">
                          <a:effectLst/>
                          <a:latin typeface="Arial" panose="020B0604020202020204" pitchFamily="34" charset="0"/>
                        </a:rPr>
                        <a:t>-7%</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C57C"/>
                    </a:solidFill>
                  </a:tcPr>
                </a:tc>
                <a:extLst>
                  <a:ext uri="{0D108BD9-81ED-4DB2-BD59-A6C34878D82A}">
                    <a16:rowId xmlns:a16="http://schemas.microsoft.com/office/drawing/2014/main" val="1789521904"/>
                  </a:ext>
                </a:extLst>
              </a:tr>
              <a:tr h="187200">
                <a:tc>
                  <a:txBody>
                    <a:bodyPr/>
                    <a:lstStyle/>
                    <a:p>
                      <a:pPr algn="ctr" fontAlgn="ctr">
                        <a:lnSpc>
                          <a:spcPct val="107000"/>
                        </a:lnSpc>
                        <a:buNone/>
                      </a:pPr>
                      <a:r>
                        <a:rPr lang="en-GB" sz="1100" b="1" i="0" u="none" strike="noStrike" dirty="0">
                          <a:solidFill>
                            <a:srgbClr val="FFFFFF"/>
                          </a:solidFill>
                          <a:effectLst/>
                          <a:latin typeface="Arial" panose="020B0604020202020204" pitchFamily="34" charset="0"/>
                        </a:rPr>
                        <a:t>Tyne and Wear</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lnSpc>
                          <a:spcPct val="107000"/>
                        </a:lnSpc>
                        <a:buNone/>
                      </a:pPr>
                      <a:r>
                        <a:rPr lang="en-GB" sz="1100" b="0" i="0" u="none" strike="noStrike" dirty="0">
                          <a:effectLst/>
                          <a:latin typeface="Arial" panose="020B0604020202020204" pitchFamily="34" charset="0"/>
                        </a:rPr>
                        <a:t>5%</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1E784"/>
                    </a:solidFill>
                  </a:tcPr>
                </a:tc>
                <a:extLst>
                  <a:ext uri="{0D108BD9-81ED-4DB2-BD59-A6C34878D82A}">
                    <a16:rowId xmlns:a16="http://schemas.microsoft.com/office/drawing/2014/main" val="339637317"/>
                  </a:ext>
                </a:extLst>
              </a:tr>
              <a:tr h="187200">
                <a:tc>
                  <a:txBody>
                    <a:bodyPr/>
                    <a:lstStyle/>
                    <a:p>
                      <a:pPr algn="ctr" fontAlgn="ctr">
                        <a:lnSpc>
                          <a:spcPct val="107000"/>
                        </a:lnSpc>
                        <a:buNone/>
                      </a:pPr>
                      <a:r>
                        <a:rPr lang="en-GB" sz="1100" b="1" i="0" u="none" strike="noStrike" dirty="0">
                          <a:solidFill>
                            <a:srgbClr val="FFFFFF"/>
                          </a:solidFill>
                          <a:effectLst/>
                          <a:latin typeface="Arial" panose="020B0604020202020204" pitchFamily="34" charset="0"/>
                        </a:rPr>
                        <a:t>West Yorkshire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lnSpc>
                          <a:spcPct val="107000"/>
                        </a:lnSpc>
                        <a:buNone/>
                      </a:pPr>
                      <a:r>
                        <a:rPr lang="en-GB" sz="1100" b="0" i="0" u="none" strike="noStrike" dirty="0">
                          <a:effectLst/>
                          <a:latin typeface="Arial" panose="020B0604020202020204" pitchFamily="34" charset="0"/>
                        </a:rPr>
                        <a:t>3%</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BEA84"/>
                    </a:solidFill>
                  </a:tcPr>
                </a:tc>
                <a:extLst>
                  <a:ext uri="{0D108BD9-81ED-4DB2-BD59-A6C34878D82A}">
                    <a16:rowId xmlns:a16="http://schemas.microsoft.com/office/drawing/2014/main" val="2966394307"/>
                  </a:ext>
                </a:extLst>
              </a:tr>
              <a:tr h="187200">
                <a:tc>
                  <a:txBody>
                    <a:bodyPr/>
                    <a:lstStyle/>
                    <a:p>
                      <a:pPr algn="ctr" fontAlgn="ctr">
                        <a:lnSpc>
                          <a:spcPct val="107000"/>
                        </a:lnSpc>
                        <a:buNone/>
                      </a:pPr>
                      <a:r>
                        <a:rPr lang="en-GB" sz="1100" b="1" i="0" u="none" strike="noStrike" dirty="0">
                          <a:solidFill>
                            <a:srgbClr val="FFFFFF"/>
                          </a:solidFill>
                          <a:effectLst/>
                          <a:latin typeface="Arial" panose="020B0604020202020204" pitchFamily="34" charset="0"/>
                        </a:rPr>
                        <a:t>TOTAL</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lnSpc>
                          <a:spcPct val="107000"/>
                        </a:lnSpc>
                        <a:buNone/>
                      </a:pPr>
                      <a:r>
                        <a:rPr lang="en-GB" sz="1100" b="1" i="0" u="none" strike="noStrike" dirty="0">
                          <a:effectLst/>
                          <a:latin typeface="Arial" panose="020B0604020202020204" pitchFamily="34" charset="0"/>
                        </a:rPr>
                        <a:t>7%</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EAE583"/>
                    </a:solidFill>
                  </a:tcPr>
                </a:tc>
                <a:extLst>
                  <a:ext uri="{0D108BD9-81ED-4DB2-BD59-A6C34878D82A}">
                    <a16:rowId xmlns:a16="http://schemas.microsoft.com/office/drawing/2014/main" val="1297228317"/>
                  </a:ext>
                </a:extLst>
              </a:tr>
            </a:tbl>
          </a:graphicData>
        </a:graphic>
      </p:graphicFrame>
      <p:graphicFrame>
        <p:nvGraphicFramePr>
          <p:cNvPr id="7" name="Table 6">
            <a:extLst>
              <a:ext uri="{FF2B5EF4-FFF2-40B4-BE49-F238E27FC236}">
                <a16:creationId xmlns:a16="http://schemas.microsoft.com/office/drawing/2014/main" id="{459DBFFE-40E0-565F-DA9B-5144D4DED34D}"/>
              </a:ext>
            </a:extLst>
          </p:cNvPr>
          <p:cNvGraphicFramePr>
            <a:graphicFrameLocks noGrp="1"/>
          </p:cNvGraphicFramePr>
          <p:nvPr>
            <p:extLst>
              <p:ext uri="{D42A27DB-BD31-4B8C-83A1-F6EECF244321}">
                <p14:modId xmlns:p14="http://schemas.microsoft.com/office/powerpoint/2010/main" val="358506641"/>
              </p:ext>
            </p:extLst>
          </p:nvPr>
        </p:nvGraphicFramePr>
        <p:xfrm>
          <a:off x="8238653" y="1297875"/>
          <a:ext cx="3600000" cy="2807994"/>
        </p:xfrm>
        <a:graphic>
          <a:graphicData uri="http://schemas.openxmlformats.org/drawingml/2006/table">
            <a:tbl>
              <a:tblPr firstRow="1"/>
              <a:tblGrid>
                <a:gridCol w="2520000">
                  <a:extLst>
                    <a:ext uri="{9D8B030D-6E8A-4147-A177-3AD203B41FA5}">
                      <a16:colId xmlns:a16="http://schemas.microsoft.com/office/drawing/2014/main" val="3932733829"/>
                    </a:ext>
                  </a:extLst>
                </a:gridCol>
                <a:gridCol w="1080000">
                  <a:extLst>
                    <a:ext uri="{9D8B030D-6E8A-4147-A177-3AD203B41FA5}">
                      <a16:colId xmlns:a16="http://schemas.microsoft.com/office/drawing/2014/main" val="1579841339"/>
                    </a:ext>
                  </a:extLst>
                </a:gridCol>
              </a:tblGrid>
              <a:tr h="200571">
                <a:tc>
                  <a:txBody>
                    <a:bodyPr/>
                    <a:lstStyle/>
                    <a:p>
                      <a:pPr algn="ctr" fontAlgn="ctr">
                        <a:buNone/>
                      </a:pPr>
                      <a:r>
                        <a:rPr lang="en-GB" sz="1100" b="1" i="0" u="none" strike="noStrike" dirty="0">
                          <a:solidFill>
                            <a:srgbClr val="FFFFFF"/>
                          </a:solidFill>
                          <a:effectLst/>
                          <a:latin typeface="Arial" panose="020B0604020202020204" pitchFamily="34" charset="0"/>
                        </a:rPr>
                        <a:t>Midlands destinations</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1" i="0" u="none" strike="noStrike" dirty="0">
                          <a:solidFill>
                            <a:srgbClr val="FFFFFF"/>
                          </a:solidFill>
                          <a:effectLst/>
                          <a:latin typeface="Arial" panose="020B0604020202020204" pitchFamily="34" charset="0"/>
                        </a:rPr>
                        <a:t>Spend growth</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490324696"/>
                  </a:ext>
                </a:extLst>
              </a:tr>
              <a:tr h="200571">
                <a:tc>
                  <a:txBody>
                    <a:bodyPr/>
                    <a:lstStyle/>
                    <a:p>
                      <a:pPr algn="ctr" fontAlgn="ctr">
                        <a:buNone/>
                      </a:pPr>
                      <a:r>
                        <a:rPr lang="en-GB" sz="1100" b="1" i="0" u="none" strike="noStrike" dirty="0">
                          <a:solidFill>
                            <a:srgbClr val="FFFFFF"/>
                          </a:solidFill>
                          <a:effectLst/>
                          <a:latin typeface="Arial" panose="020B0604020202020204" pitchFamily="34" charset="0"/>
                        </a:rPr>
                        <a:t>Derbyshire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3%</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EA84"/>
                    </a:solidFill>
                  </a:tcPr>
                </a:tc>
                <a:extLst>
                  <a:ext uri="{0D108BD9-81ED-4DB2-BD59-A6C34878D82A}">
                    <a16:rowId xmlns:a16="http://schemas.microsoft.com/office/drawing/2014/main" val="3794167593"/>
                  </a:ext>
                </a:extLst>
              </a:tr>
              <a:tr h="200571">
                <a:tc>
                  <a:txBody>
                    <a:bodyPr/>
                    <a:lstStyle/>
                    <a:p>
                      <a:pPr algn="ctr" fontAlgn="ctr">
                        <a:buNone/>
                      </a:pPr>
                      <a:r>
                        <a:rPr lang="en-GB" sz="1100" b="1" i="0" u="none" strike="noStrike" dirty="0">
                          <a:solidFill>
                            <a:srgbClr val="FFFFFF"/>
                          </a:solidFill>
                          <a:effectLst/>
                          <a:latin typeface="Arial" panose="020B0604020202020204" pitchFamily="34" charset="0"/>
                        </a:rPr>
                        <a:t>Herefordshire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-12%</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BB178"/>
                    </a:solidFill>
                  </a:tcPr>
                </a:tc>
                <a:extLst>
                  <a:ext uri="{0D108BD9-81ED-4DB2-BD59-A6C34878D82A}">
                    <a16:rowId xmlns:a16="http://schemas.microsoft.com/office/drawing/2014/main" val="1597264287"/>
                  </a:ext>
                </a:extLst>
              </a:tr>
              <a:tr h="200571">
                <a:tc>
                  <a:txBody>
                    <a:bodyPr/>
                    <a:lstStyle/>
                    <a:p>
                      <a:pPr algn="ctr" fontAlgn="ctr">
                        <a:buNone/>
                      </a:pPr>
                      <a:r>
                        <a:rPr lang="en-GB" sz="1100" b="1" i="0" u="none" strike="noStrike" dirty="0">
                          <a:solidFill>
                            <a:srgbClr val="FFFFFF"/>
                          </a:solidFill>
                          <a:effectLst/>
                          <a:latin typeface="Arial" panose="020B0604020202020204" pitchFamily="34" charset="0"/>
                        </a:rPr>
                        <a:t>Leicestershire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-1%</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081"/>
                    </a:solidFill>
                  </a:tcPr>
                </a:tc>
                <a:extLst>
                  <a:ext uri="{0D108BD9-81ED-4DB2-BD59-A6C34878D82A}">
                    <a16:rowId xmlns:a16="http://schemas.microsoft.com/office/drawing/2014/main" val="1562120775"/>
                  </a:ext>
                </a:extLst>
              </a:tr>
              <a:tr h="200571">
                <a:tc>
                  <a:txBody>
                    <a:bodyPr/>
                    <a:lstStyle/>
                    <a:p>
                      <a:pPr algn="ctr" fontAlgn="ctr">
                        <a:buNone/>
                      </a:pPr>
                      <a:r>
                        <a:rPr lang="en-GB" sz="1100" b="1" i="0" u="none" strike="noStrike" dirty="0">
                          <a:solidFill>
                            <a:srgbClr val="FFFFFF"/>
                          </a:solidFill>
                          <a:effectLst/>
                          <a:latin typeface="Arial" panose="020B0604020202020204" pitchFamily="34" charset="0"/>
                        </a:rPr>
                        <a:t>Lincolnshire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-3%</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D780"/>
                    </a:solidFill>
                  </a:tcPr>
                </a:tc>
                <a:extLst>
                  <a:ext uri="{0D108BD9-81ED-4DB2-BD59-A6C34878D82A}">
                    <a16:rowId xmlns:a16="http://schemas.microsoft.com/office/drawing/2014/main" val="3164160259"/>
                  </a:ext>
                </a:extLst>
              </a:tr>
              <a:tr h="200571">
                <a:tc>
                  <a:txBody>
                    <a:bodyPr/>
                    <a:lstStyle/>
                    <a:p>
                      <a:pPr algn="ctr" fontAlgn="ctr">
                        <a:buNone/>
                      </a:pPr>
                      <a:r>
                        <a:rPr lang="en-GB" sz="1100" b="1" i="0" u="none" strike="noStrike" dirty="0">
                          <a:solidFill>
                            <a:srgbClr val="FFFFFF"/>
                          </a:solidFill>
                          <a:effectLst/>
                          <a:latin typeface="Arial" panose="020B0604020202020204" pitchFamily="34" charset="0"/>
                        </a:rPr>
                        <a:t>Northamptonshire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-4%</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D17F"/>
                    </a:solidFill>
                  </a:tcPr>
                </a:tc>
                <a:extLst>
                  <a:ext uri="{0D108BD9-81ED-4DB2-BD59-A6C34878D82A}">
                    <a16:rowId xmlns:a16="http://schemas.microsoft.com/office/drawing/2014/main" val="2329397964"/>
                  </a:ext>
                </a:extLst>
              </a:tr>
              <a:tr h="200571">
                <a:tc>
                  <a:txBody>
                    <a:bodyPr/>
                    <a:lstStyle/>
                    <a:p>
                      <a:pPr algn="ctr" fontAlgn="ctr">
                        <a:buNone/>
                      </a:pPr>
                      <a:r>
                        <a:rPr lang="en-GB" sz="1100" b="1" i="0" u="none" strike="noStrike" dirty="0">
                          <a:solidFill>
                            <a:srgbClr val="FFFFFF"/>
                          </a:solidFill>
                          <a:effectLst/>
                          <a:latin typeface="Arial" panose="020B0604020202020204" pitchFamily="34" charset="0"/>
                        </a:rPr>
                        <a:t>Northern Lincolnshire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3%</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9EA84"/>
                    </a:solidFill>
                  </a:tcPr>
                </a:tc>
                <a:extLst>
                  <a:ext uri="{0D108BD9-81ED-4DB2-BD59-A6C34878D82A}">
                    <a16:rowId xmlns:a16="http://schemas.microsoft.com/office/drawing/2014/main" val="2604995756"/>
                  </a:ext>
                </a:extLst>
              </a:tr>
              <a:tr h="200571">
                <a:tc>
                  <a:txBody>
                    <a:bodyPr/>
                    <a:lstStyle/>
                    <a:p>
                      <a:pPr algn="ctr" fontAlgn="ctr">
                        <a:buNone/>
                      </a:pPr>
                      <a:r>
                        <a:rPr lang="en-GB" sz="1100" b="1" i="0" u="none" strike="noStrike" dirty="0">
                          <a:solidFill>
                            <a:srgbClr val="FFFFFF"/>
                          </a:solidFill>
                          <a:effectLst/>
                          <a:latin typeface="Arial" panose="020B0604020202020204" pitchFamily="34" charset="0"/>
                        </a:rPr>
                        <a:t>Nottinghamshire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3%</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EA84"/>
                    </a:solidFill>
                  </a:tcPr>
                </a:tc>
                <a:extLst>
                  <a:ext uri="{0D108BD9-81ED-4DB2-BD59-A6C34878D82A}">
                    <a16:rowId xmlns:a16="http://schemas.microsoft.com/office/drawing/2014/main" val="1738006734"/>
                  </a:ext>
                </a:extLst>
              </a:tr>
              <a:tr h="200571">
                <a:tc>
                  <a:txBody>
                    <a:bodyPr/>
                    <a:lstStyle/>
                    <a:p>
                      <a:pPr algn="ctr" fontAlgn="ctr">
                        <a:buNone/>
                      </a:pPr>
                      <a:r>
                        <a:rPr lang="en-GB" sz="1100" b="1" i="0" u="none" strike="noStrike" dirty="0">
                          <a:solidFill>
                            <a:srgbClr val="FFFFFF"/>
                          </a:solidFill>
                          <a:effectLst/>
                          <a:latin typeface="Arial" panose="020B0604020202020204" pitchFamily="34" charset="0"/>
                        </a:rPr>
                        <a:t>Shropshire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-28%</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8696B"/>
                    </a:solidFill>
                  </a:tcPr>
                </a:tc>
                <a:extLst>
                  <a:ext uri="{0D108BD9-81ED-4DB2-BD59-A6C34878D82A}">
                    <a16:rowId xmlns:a16="http://schemas.microsoft.com/office/drawing/2014/main" val="3503260123"/>
                  </a:ext>
                </a:extLst>
              </a:tr>
              <a:tr h="200571">
                <a:tc>
                  <a:txBody>
                    <a:bodyPr/>
                    <a:lstStyle/>
                    <a:p>
                      <a:pPr algn="ctr" fontAlgn="ctr">
                        <a:buNone/>
                      </a:pPr>
                      <a:r>
                        <a:rPr lang="en-GB" sz="1100" b="1" i="0" u="none" strike="noStrike" dirty="0">
                          <a:solidFill>
                            <a:srgbClr val="FFFFFF"/>
                          </a:solidFill>
                          <a:effectLst/>
                          <a:latin typeface="Arial" panose="020B0604020202020204" pitchFamily="34" charset="0"/>
                        </a:rPr>
                        <a:t>Staffordshire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-4%</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DD07E"/>
                    </a:solidFill>
                  </a:tcPr>
                </a:tc>
                <a:extLst>
                  <a:ext uri="{0D108BD9-81ED-4DB2-BD59-A6C34878D82A}">
                    <a16:rowId xmlns:a16="http://schemas.microsoft.com/office/drawing/2014/main" val="2874006014"/>
                  </a:ext>
                </a:extLst>
              </a:tr>
              <a:tr h="200571">
                <a:tc>
                  <a:txBody>
                    <a:bodyPr/>
                    <a:lstStyle/>
                    <a:p>
                      <a:pPr algn="ctr" fontAlgn="ctr">
                        <a:buNone/>
                      </a:pPr>
                      <a:r>
                        <a:rPr lang="en-GB" sz="1100" b="1" i="0" u="none" strike="noStrike" dirty="0">
                          <a:solidFill>
                            <a:srgbClr val="FFFFFF"/>
                          </a:solidFill>
                          <a:effectLst/>
                          <a:latin typeface="Arial" panose="020B0604020202020204" pitchFamily="34" charset="0"/>
                        </a:rPr>
                        <a:t>Warwickshire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-2%</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DA80"/>
                    </a:solidFill>
                  </a:tcPr>
                </a:tc>
                <a:extLst>
                  <a:ext uri="{0D108BD9-81ED-4DB2-BD59-A6C34878D82A}">
                    <a16:rowId xmlns:a16="http://schemas.microsoft.com/office/drawing/2014/main" val="3952761707"/>
                  </a:ext>
                </a:extLst>
              </a:tr>
              <a:tr h="200571">
                <a:tc>
                  <a:txBody>
                    <a:bodyPr/>
                    <a:lstStyle/>
                    <a:p>
                      <a:pPr algn="ctr" fontAlgn="ctr">
                        <a:buNone/>
                      </a:pPr>
                      <a:r>
                        <a:rPr lang="en-GB" sz="1100" b="1" i="0" u="none" strike="noStrike" dirty="0">
                          <a:solidFill>
                            <a:srgbClr val="FFFFFF"/>
                          </a:solidFill>
                          <a:effectLst/>
                          <a:latin typeface="Arial" panose="020B0604020202020204" pitchFamily="34" charset="0"/>
                        </a:rPr>
                        <a:t>West Midlands</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1%</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983"/>
                    </a:solidFill>
                  </a:tcPr>
                </a:tc>
                <a:extLst>
                  <a:ext uri="{0D108BD9-81ED-4DB2-BD59-A6C34878D82A}">
                    <a16:rowId xmlns:a16="http://schemas.microsoft.com/office/drawing/2014/main" val="2479521765"/>
                  </a:ext>
                </a:extLst>
              </a:tr>
              <a:tr h="200571">
                <a:tc>
                  <a:txBody>
                    <a:bodyPr/>
                    <a:lstStyle/>
                    <a:p>
                      <a:pPr algn="ctr" fontAlgn="ctr">
                        <a:buNone/>
                      </a:pPr>
                      <a:r>
                        <a:rPr lang="en-GB" sz="1100" b="1" i="0" u="none" strike="noStrike" dirty="0">
                          <a:solidFill>
                            <a:srgbClr val="FFFFFF"/>
                          </a:solidFill>
                          <a:effectLst/>
                          <a:latin typeface="Arial" panose="020B0604020202020204" pitchFamily="34" charset="0"/>
                        </a:rPr>
                        <a:t>Worcestershire</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0" i="0" u="none" strike="noStrike" dirty="0">
                          <a:effectLst/>
                          <a:latin typeface="Arial" panose="020B0604020202020204" pitchFamily="34" charset="0"/>
                        </a:rPr>
                        <a:t>1%</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E582"/>
                    </a:solidFill>
                  </a:tcPr>
                </a:tc>
                <a:extLst>
                  <a:ext uri="{0D108BD9-81ED-4DB2-BD59-A6C34878D82A}">
                    <a16:rowId xmlns:a16="http://schemas.microsoft.com/office/drawing/2014/main" val="645253884"/>
                  </a:ext>
                </a:extLst>
              </a:tr>
              <a:tr h="200571">
                <a:tc>
                  <a:txBody>
                    <a:bodyPr/>
                    <a:lstStyle/>
                    <a:p>
                      <a:pPr algn="ctr" fontAlgn="ctr">
                        <a:buNone/>
                      </a:pPr>
                      <a:r>
                        <a:rPr lang="en-GB" sz="1100" b="1" i="0" u="none" strike="noStrike" dirty="0">
                          <a:solidFill>
                            <a:srgbClr val="FFFFFF"/>
                          </a:solidFill>
                          <a:effectLst/>
                          <a:latin typeface="Arial" panose="020B0604020202020204" pitchFamily="34" charset="0"/>
                        </a:rPr>
                        <a:t>TOTAL</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buNone/>
                      </a:pPr>
                      <a:r>
                        <a:rPr lang="en-GB" sz="1100" b="1" i="0" u="none" strike="noStrike" dirty="0">
                          <a:effectLst/>
                          <a:latin typeface="Arial" panose="020B0604020202020204" pitchFamily="34" charset="0"/>
                        </a:rPr>
                        <a:t>-2%</a:t>
                      </a:r>
                    </a:p>
                  </a:txBody>
                  <a:tcPr marL="6350" marR="6350" marT="635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ED880"/>
                    </a:solidFill>
                  </a:tcPr>
                </a:tc>
                <a:extLst>
                  <a:ext uri="{0D108BD9-81ED-4DB2-BD59-A6C34878D82A}">
                    <a16:rowId xmlns:a16="http://schemas.microsoft.com/office/drawing/2014/main" val="2542137940"/>
                  </a:ext>
                </a:extLst>
              </a:tr>
            </a:tbl>
          </a:graphicData>
        </a:graphic>
      </p:graphicFrame>
      <p:sp>
        <p:nvSpPr>
          <p:cNvPr id="14" name="Text Placeholder 2">
            <a:extLst>
              <a:ext uri="{FF2B5EF4-FFF2-40B4-BE49-F238E27FC236}">
                <a16:creationId xmlns:a16="http://schemas.microsoft.com/office/drawing/2014/main" id="{ED0E165D-65BA-28B2-3E1B-1BCDC3E38002}"/>
              </a:ext>
            </a:extLst>
          </p:cNvPr>
          <p:cNvSpPr>
            <a:spLocks noGrp="1"/>
          </p:cNvSpPr>
          <p:nvPr>
            <p:ph type="body" sz="quarter" idx="11"/>
          </p:nvPr>
        </p:nvSpPr>
        <p:spPr>
          <a:xfrm>
            <a:off x="117583" y="6463429"/>
            <a:ext cx="9343427" cy="336455"/>
          </a:xfrm>
        </p:spPr>
        <p:txBody>
          <a:bodyPr/>
          <a:lstStyle/>
          <a:p>
            <a:r>
              <a:rPr lang="en-GB" sz="1100" dirty="0"/>
              <a:t>This data covers in-person Visa card spend and cash withdrawals; online spend is excluded. </a:t>
            </a:r>
            <a:r>
              <a:rPr lang="en-GB" sz="1100" dirty="0">
                <a:latin typeface="Arial" panose="020B0604020202020204" pitchFamily="34" charset="0"/>
                <a:cs typeface="Arial" panose="020B0604020202020204" pitchFamily="34" charset="0"/>
              </a:rPr>
              <a:t>All values and percentage changes in spend are in nominal terms unless otherwise specified. Please refer to the appendix for details on destination definitions.</a:t>
            </a:r>
            <a:endParaRPr lang="en-GB" sz="1100" dirty="0"/>
          </a:p>
        </p:txBody>
      </p:sp>
    </p:spTree>
    <p:extLst>
      <p:ext uri="{BB962C8B-B14F-4D97-AF65-F5344CB8AC3E}">
        <p14:creationId xmlns:p14="http://schemas.microsoft.com/office/powerpoint/2010/main" val="3121606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4BB5C-5409-D3C3-C1F8-906FDC2ADE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F1B692-E243-1BD4-0506-6F04EB298DF0}"/>
              </a:ext>
            </a:extLst>
          </p:cNvPr>
          <p:cNvSpPr>
            <a:spLocks noGrp="1"/>
          </p:cNvSpPr>
          <p:nvPr>
            <p:ph type="title"/>
          </p:nvPr>
        </p:nvSpPr>
        <p:spPr/>
        <p:txBody>
          <a:bodyPr>
            <a:noAutofit/>
          </a:bodyPr>
          <a:lstStyle/>
          <a:p>
            <a:r>
              <a:rPr lang="en-GB" sz="2400" b="1" dirty="0">
                <a:latin typeface="Arial Black" panose="020B0A04020102020204" pitchFamily="34" charset="0"/>
              </a:rPr>
              <a:t>Spend growth </a:t>
            </a:r>
            <a:r>
              <a:rPr lang="en-GB" sz="2400" dirty="0">
                <a:latin typeface="+mj-lt"/>
              </a:rPr>
              <a:t>| Largest growth in Edinburgh and the South within Scotland. Within Wales, North Wales also saw a double digit growth in spend</a:t>
            </a:r>
          </a:p>
        </p:txBody>
      </p:sp>
      <p:sp>
        <p:nvSpPr>
          <p:cNvPr id="10" name="Rectangle 9">
            <a:extLst>
              <a:ext uri="{FF2B5EF4-FFF2-40B4-BE49-F238E27FC236}">
                <a16:creationId xmlns:a16="http://schemas.microsoft.com/office/drawing/2014/main" id="{FD447739-E77A-C0D6-B2F5-E47C46E34543}"/>
              </a:ext>
              <a:ext uri="{C183D7F6-B498-43B3-948B-1728B52AA6E4}">
                <adec:decorative xmlns:adec="http://schemas.microsoft.com/office/drawing/2017/decorative" val="1"/>
              </a:ext>
            </a:extLst>
          </p:cNvPr>
          <p:cNvSpPr/>
          <p:nvPr/>
        </p:nvSpPr>
        <p:spPr>
          <a:xfrm>
            <a:off x="784321" y="4288958"/>
            <a:ext cx="10981946" cy="12316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Clr>
                <a:srgbClr val="C00000"/>
              </a:buClr>
              <a:buFont typeface="Arial" panose="020B0604020202020204" pitchFamily="34" charset="0"/>
              <a:buChar char="•"/>
              <a:defRPr/>
            </a:pPr>
            <a:r>
              <a:rPr lang="en-GB" sz="1400" dirty="0">
                <a:solidFill>
                  <a:srgbClr val="1E1541"/>
                </a:solidFill>
              </a:rPr>
              <a:t>Both Scotland and Wales saw year on year growth in inbound visitor spend in 2025. </a:t>
            </a:r>
          </a:p>
          <a:p>
            <a:pPr marL="285750" lvl="0" indent="-285750">
              <a:buClr>
                <a:srgbClr val="C00000"/>
              </a:buClr>
              <a:buFont typeface="Arial" panose="020B0604020202020204" pitchFamily="34" charset="0"/>
              <a:buChar char="•"/>
              <a:defRPr/>
            </a:pPr>
            <a:r>
              <a:rPr lang="en-GB" sz="1400" dirty="0">
                <a:solidFill>
                  <a:srgbClr val="1E1541"/>
                </a:solidFill>
              </a:rPr>
              <a:t>Within Scotland, the most growth can be seen from </a:t>
            </a:r>
            <a:r>
              <a:rPr lang="en-GB" sz="1400" b="1" dirty="0">
                <a:solidFill>
                  <a:srgbClr val="1E1541"/>
                </a:solidFill>
              </a:rPr>
              <a:t>Edinburgh and South East Scotland City Region </a:t>
            </a:r>
            <a:r>
              <a:rPr lang="en-GB" sz="1400" dirty="0">
                <a:solidFill>
                  <a:srgbClr val="1E1541"/>
                </a:solidFill>
              </a:rPr>
              <a:t>(16%). </a:t>
            </a:r>
          </a:p>
          <a:p>
            <a:pPr marL="285750" indent="-285750">
              <a:buClr>
                <a:srgbClr val="C00000"/>
              </a:buClr>
              <a:buFont typeface="Arial" panose="020B0604020202020204" pitchFamily="34" charset="0"/>
              <a:buChar char="•"/>
              <a:defRPr/>
            </a:pPr>
            <a:r>
              <a:rPr lang="en-GB" sz="1400" dirty="0">
                <a:solidFill>
                  <a:srgbClr val="1E1541"/>
                </a:solidFill>
              </a:rPr>
              <a:t>Within Wales, the strongest growth was seen in </a:t>
            </a:r>
            <a:r>
              <a:rPr lang="en-GB" sz="1400" b="1" dirty="0">
                <a:solidFill>
                  <a:srgbClr val="1E1541"/>
                </a:solidFill>
              </a:rPr>
              <a:t>North Wales </a:t>
            </a:r>
            <a:r>
              <a:rPr lang="en-GB" sz="1400" dirty="0">
                <a:solidFill>
                  <a:srgbClr val="1E1541"/>
                </a:solidFill>
              </a:rPr>
              <a:t>(10%).</a:t>
            </a:r>
          </a:p>
        </p:txBody>
      </p:sp>
      <p:sp>
        <p:nvSpPr>
          <p:cNvPr id="12" name="TextBox 11">
            <a:extLst>
              <a:ext uri="{FF2B5EF4-FFF2-40B4-BE49-F238E27FC236}">
                <a16:creationId xmlns:a16="http://schemas.microsoft.com/office/drawing/2014/main" id="{E244B582-59AB-F4E6-AEEB-58CB6D3FD714}"/>
              </a:ext>
            </a:extLst>
          </p:cNvPr>
          <p:cNvSpPr txBox="1"/>
          <p:nvPr/>
        </p:nvSpPr>
        <p:spPr>
          <a:xfrm>
            <a:off x="0" y="1191513"/>
            <a:ext cx="121920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srgbClr val="1E1541"/>
                </a:solidFill>
                <a:effectLst/>
                <a:uLnTx/>
                <a:uFillTx/>
                <a:latin typeface="Arial" panose="020B0604020202020204"/>
                <a:ea typeface="+mn-ea"/>
                <a:cs typeface="+mn-cs"/>
              </a:rPr>
              <a:t>Spend growth within Britain (2025)</a:t>
            </a:r>
          </a:p>
        </p:txBody>
      </p:sp>
      <p:graphicFrame>
        <p:nvGraphicFramePr>
          <p:cNvPr id="3" name="Table 2">
            <a:extLst>
              <a:ext uri="{FF2B5EF4-FFF2-40B4-BE49-F238E27FC236}">
                <a16:creationId xmlns:a16="http://schemas.microsoft.com/office/drawing/2014/main" id="{E8DA3DDE-E297-F844-4166-0E99E46B55A7}"/>
              </a:ext>
            </a:extLst>
          </p:cNvPr>
          <p:cNvGraphicFramePr>
            <a:graphicFrameLocks noGrp="1"/>
          </p:cNvGraphicFramePr>
          <p:nvPr>
            <p:extLst>
              <p:ext uri="{D42A27DB-BD31-4B8C-83A1-F6EECF244321}">
                <p14:modId xmlns:p14="http://schemas.microsoft.com/office/powerpoint/2010/main" val="666108662"/>
              </p:ext>
            </p:extLst>
          </p:nvPr>
        </p:nvGraphicFramePr>
        <p:xfrm>
          <a:off x="1548303" y="1633192"/>
          <a:ext cx="4114800" cy="2297710"/>
        </p:xfrm>
        <a:graphic>
          <a:graphicData uri="http://schemas.openxmlformats.org/drawingml/2006/table">
            <a:tbl>
              <a:tblPr firstRow="1"/>
              <a:tblGrid>
                <a:gridCol w="3022600">
                  <a:extLst>
                    <a:ext uri="{9D8B030D-6E8A-4147-A177-3AD203B41FA5}">
                      <a16:colId xmlns:a16="http://schemas.microsoft.com/office/drawing/2014/main" val="2259042360"/>
                    </a:ext>
                  </a:extLst>
                </a:gridCol>
                <a:gridCol w="1092200">
                  <a:extLst>
                    <a:ext uri="{9D8B030D-6E8A-4147-A177-3AD203B41FA5}">
                      <a16:colId xmlns:a16="http://schemas.microsoft.com/office/drawing/2014/main" val="1313773165"/>
                    </a:ext>
                  </a:extLst>
                </a:gridCol>
              </a:tblGrid>
              <a:tr h="229771">
                <a:tc>
                  <a:txBody>
                    <a:bodyPr/>
                    <a:lstStyle/>
                    <a:p>
                      <a:pPr algn="ctr" fontAlgn="ctr">
                        <a:buNone/>
                      </a:pPr>
                      <a:r>
                        <a:rPr lang="en-GB" sz="1100" b="1" i="0" u="none" strike="noStrike" dirty="0">
                          <a:solidFill>
                            <a:srgbClr val="FFFFFF"/>
                          </a:solidFill>
                          <a:effectLst/>
                          <a:latin typeface="Arial" panose="020B0604020202020204" pitchFamily="34" charset="0"/>
                        </a:rPr>
                        <a:t>Scottish destinations</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tc>
                  <a:txBody>
                    <a:bodyPr/>
                    <a:lstStyle/>
                    <a:p>
                      <a:pPr algn="ctr" fontAlgn="ctr">
                        <a:buNone/>
                      </a:pPr>
                      <a:r>
                        <a:rPr lang="en-GB" sz="1100" b="1" i="0" u="none" strike="noStrike" dirty="0">
                          <a:solidFill>
                            <a:srgbClr val="FFFFFF"/>
                          </a:solidFill>
                          <a:effectLst/>
                          <a:latin typeface="Arial" panose="020B0604020202020204" pitchFamily="34" charset="0"/>
                        </a:rPr>
                        <a:t>Spend growth</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2803498892"/>
                  </a:ext>
                </a:extLst>
              </a:tr>
              <a:tr h="229771">
                <a:tc>
                  <a:txBody>
                    <a:bodyPr/>
                    <a:lstStyle/>
                    <a:p>
                      <a:pPr algn="ctr" fontAlgn="ctr">
                        <a:buNone/>
                      </a:pPr>
                      <a:r>
                        <a:rPr lang="en-GB" sz="1100" b="0" i="0" u="none" strike="noStrike" dirty="0">
                          <a:solidFill>
                            <a:srgbClr val="FFFFFF"/>
                          </a:solidFill>
                          <a:effectLst/>
                          <a:latin typeface="Arial" panose="020B0604020202020204" pitchFamily="34" charset="0"/>
                        </a:rPr>
                        <a:t>Aberdeen City Region</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tc>
                  <a:txBody>
                    <a:bodyPr/>
                    <a:lstStyle/>
                    <a:p>
                      <a:pPr algn="ctr" fontAlgn="ctr">
                        <a:buNone/>
                      </a:pPr>
                      <a:r>
                        <a:rPr lang="en-GB" sz="1100" b="0" i="0" u="none" strike="noStrike" dirty="0">
                          <a:effectLst/>
                          <a:latin typeface="Arial" panose="020B0604020202020204" pitchFamily="34" charset="0"/>
                        </a:rPr>
                        <a:t>-9%</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CBB7A"/>
                    </a:solidFill>
                  </a:tcPr>
                </a:tc>
                <a:extLst>
                  <a:ext uri="{0D108BD9-81ED-4DB2-BD59-A6C34878D82A}">
                    <a16:rowId xmlns:a16="http://schemas.microsoft.com/office/drawing/2014/main" val="3599320077"/>
                  </a:ext>
                </a:extLst>
              </a:tr>
              <a:tr h="229771">
                <a:tc>
                  <a:txBody>
                    <a:bodyPr/>
                    <a:lstStyle/>
                    <a:p>
                      <a:pPr algn="ctr" fontAlgn="ctr">
                        <a:buNone/>
                      </a:pPr>
                      <a:r>
                        <a:rPr lang="en-GB" sz="1100" b="0" i="0" u="none" strike="noStrike" dirty="0">
                          <a:solidFill>
                            <a:srgbClr val="FFFFFF"/>
                          </a:solidFill>
                          <a:effectLst/>
                          <a:latin typeface="Arial" panose="020B0604020202020204" pitchFamily="34" charset="0"/>
                        </a:rPr>
                        <a:t>Ayrshires</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tc>
                  <a:txBody>
                    <a:bodyPr/>
                    <a:lstStyle/>
                    <a:p>
                      <a:pPr algn="ctr" fontAlgn="ctr">
                        <a:buNone/>
                      </a:pPr>
                      <a:r>
                        <a:rPr lang="en-GB" sz="1100" b="0" i="0" u="none" strike="noStrike" dirty="0">
                          <a:effectLst/>
                          <a:latin typeface="Arial" panose="020B0604020202020204" pitchFamily="34" charset="0"/>
                        </a:rPr>
                        <a:t>-8%</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CBE7B"/>
                    </a:solidFill>
                  </a:tcPr>
                </a:tc>
                <a:extLst>
                  <a:ext uri="{0D108BD9-81ED-4DB2-BD59-A6C34878D82A}">
                    <a16:rowId xmlns:a16="http://schemas.microsoft.com/office/drawing/2014/main" val="3041751311"/>
                  </a:ext>
                </a:extLst>
              </a:tr>
              <a:tr h="229771">
                <a:tc>
                  <a:txBody>
                    <a:bodyPr/>
                    <a:lstStyle/>
                    <a:p>
                      <a:pPr algn="ctr" fontAlgn="ctr">
                        <a:buNone/>
                      </a:pPr>
                      <a:r>
                        <a:rPr lang="en-GB" sz="1100" b="0" i="0" u="none" strike="noStrike" dirty="0">
                          <a:solidFill>
                            <a:srgbClr val="FFFFFF"/>
                          </a:solidFill>
                          <a:effectLst/>
                          <a:latin typeface="Arial" panose="020B0604020202020204" pitchFamily="34" charset="0"/>
                        </a:rPr>
                        <a:t>Edinburgh and South East Scotland City Region</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tc>
                  <a:txBody>
                    <a:bodyPr/>
                    <a:lstStyle/>
                    <a:p>
                      <a:pPr algn="ctr" fontAlgn="ctr">
                        <a:buNone/>
                      </a:pPr>
                      <a:r>
                        <a:rPr lang="en-GB" sz="1100" b="0" i="0" u="none" strike="noStrike" dirty="0">
                          <a:effectLst/>
                          <a:latin typeface="Arial" panose="020B0604020202020204" pitchFamily="34" charset="0"/>
                        </a:rPr>
                        <a:t>16%</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C4DA81"/>
                    </a:solidFill>
                  </a:tcPr>
                </a:tc>
                <a:extLst>
                  <a:ext uri="{0D108BD9-81ED-4DB2-BD59-A6C34878D82A}">
                    <a16:rowId xmlns:a16="http://schemas.microsoft.com/office/drawing/2014/main" val="2637197415"/>
                  </a:ext>
                </a:extLst>
              </a:tr>
              <a:tr h="229771">
                <a:tc>
                  <a:txBody>
                    <a:bodyPr/>
                    <a:lstStyle/>
                    <a:p>
                      <a:pPr algn="ctr" fontAlgn="ctr">
                        <a:buNone/>
                      </a:pPr>
                      <a:r>
                        <a:rPr lang="en-GB" sz="1100" b="0" i="0" u="none" strike="noStrike" dirty="0">
                          <a:solidFill>
                            <a:srgbClr val="FFFFFF"/>
                          </a:solidFill>
                          <a:effectLst/>
                          <a:latin typeface="Arial" panose="020B0604020202020204" pitchFamily="34" charset="0"/>
                        </a:rPr>
                        <a:t>Forth Valley Region</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tc>
                  <a:txBody>
                    <a:bodyPr/>
                    <a:lstStyle/>
                    <a:p>
                      <a:pPr algn="ctr" fontAlgn="ctr">
                        <a:buNone/>
                      </a:pPr>
                      <a:r>
                        <a:rPr lang="en-GB" sz="1100" b="0" i="0" u="none" strike="noStrike" dirty="0">
                          <a:effectLst/>
                          <a:latin typeface="Arial" panose="020B0604020202020204" pitchFamily="34" charset="0"/>
                        </a:rPr>
                        <a:t>1%</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EE683"/>
                    </a:solidFill>
                  </a:tcPr>
                </a:tc>
                <a:extLst>
                  <a:ext uri="{0D108BD9-81ED-4DB2-BD59-A6C34878D82A}">
                    <a16:rowId xmlns:a16="http://schemas.microsoft.com/office/drawing/2014/main" val="3444915751"/>
                  </a:ext>
                </a:extLst>
              </a:tr>
              <a:tr h="229771">
                <a:tc>
                  <a:txBody>
                    <a:bodyPr/>
                    <a:lstStyle/>
                    <a:p>
                      <a:pPr algn="ctr" fontAlgn="ctr">
                        <a:buNone/>
                      </a:pPr>
                      <a:r>
                        <a:rPr lang="en-GB" sz="1100" b="0" i="0" u="none" strike="noStrike" dirty="0">
                          <a:solidFill>
                            <a:srgbClr val="FFFFFF"/>
                          </a:solidFill>
                          <a:effectLst/>
                          <a:latin typeface="Arial" panose="020B0604020202020204" pitchFamily="34" charset="0"/>
                        </a:rPr>
                        <a:t>Glasgow City Region</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tc>
                  <a:txBody>
                    <a:bodyPr/>
                    <a:lstStyle/>
                    <a:p>
                      <a:pPr algn="ctr" fontAlgn="ctr">
                        <a:buNone/>
                      </a:pPr>
                      <a:r>
                        <a:rPr lang="en-GB" sz="1100" b="0" i="0" u="none" strike="noStrike" dirty="0">
                          <a:effectLst/>
                          <a:latin typeface="Arial" panose="020B0604020202020204" pitchFamily="34" charset="0"/>
                        </a:rPr>
                        <a:t>4%</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5E884"/>
                    </a:solidFill>
                  </a:tcPr>
                </a:tc>
                <a:extLst>
                  <a:ext uri="{0D108BD9-81ED-4DB2-BD59-A6C34878D82A}">
                    <a16:rowId xmlns:a16="http://schemas.microsoft.com/office/drawing/2014/main" val="3752024005"/>
                  </a:ext>
                </a:extLst>
              </a:tr>
              <a:tr h="229771">
                <a:tc>
                  <a:txBody>
                    <a:bodyPr/>
                    <a:lstStyle/>
                    <a:p>
                      <a:pPr algn="ctr" fontAlgn="ctr">
                        <a:buNone/>
                      </a:pPr>
                      <a:r>
                        <a:rPr lang="en-GB" sz="1100" b="0" i="0" u="none" strike="noStrike" dirty="0">
                          <a:solidFill>
                            <a:srgbClr val="FFFFFF"/>
                          </a:solidFill>
                          <a:effectLst/>
                          <a:latin typeface="Arial" panose="020B0604020202020204" pitchFamily="34" charset="0"/>
                        </a:rPr>
                        <a:t>Highlands and Islands</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tc>
                  <a:txBody>
                    <a:bodyPr/>
                    <a:lstStyle/>
                    <a:p>
                      <a:pPr algn="ctr" fontAlgn="ctr">
                        <a:buNone/>
                      </a:pPr>
                      <a:r>
                        <a:rPr lang="en-GB" sz="1100" b="0" i="0" u="none" strike="noStrike" dirty="0">
                          <a:effectLst/>
                          <a:latin typeface="Arial" panose="020B0604020202020204" pitchFamily="34" charset="0"/>
                        </a:rPr>
                        <a:t>3%</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AEA84"/>
                    </a:solidFill>
                  </a:tcPr>
                </a:tc>
                <a:extLst>
                  <a:ext uri="{0D108BD9-81ED-4DB2-BD59-A6C34878D82A}">
                    <a16:rowId xmlns:a16="http://schemas.microsoft.com/office/drawing/2014/main" val="1248269238"/>
                  </a:ext>
                </a:extLst>
              </a:tr>
              <a:tr h="229771">
                <a:tc>
                  <a:txBody>
                    <a:bodyPr/>
                    <a:lstStyle/>
                    <a:p>
                      <a:pPr algn="ctr" fontAlgn="ctr">
                        <a:buNone/>
                      </a:pPr>
                      <a:r>
                        <a:rPr lang="en-GB" sz="1100" b="0" i="0" u="none" strike="noStrike" dirty="0">
                          <a:solidFill>
                            <a:srgbClr val="FFFFFF"/>
                          </a:solidFill>
                          <a:effectLst/>
                          <a:latin typeface="Arial" panose="020B0604020202020204" pitchFamily="34" charset="0"/>
                        </a:rPr>
                        <a:t>South of Scotland</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tc>
                  <a:txBody>
                    <a:bodyPr/>
                    <a:lstStyle/>
                    <a:p>
                      <a:pPr algn="ctr" fontAlgn="ctr">
                        <a:buNone/>
                      </a:pPr>
                      <a:r>
                        <a:rPr lang="en-GB" sz="1100" b="0" i="0" u="none" strike="noStrike" dirty="0">
                          <a:effectLst/>
                          <a:latin typeface="Arial" panose="020B0604020202020204" pitchFamily="34" charset="0"/>
                        </a:rPr>
                        <a:t>11%</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D7E082"/>
                    </a:solidFill>
                  </a:tcPr>
                </a:tc>
                <a:extLst>
                  <a:ext uri="{0D108BD9-81ED-4DB2-BD59-A6C34878D82A}">
                    <a16:rowId xmlns:a16="http://schemas.microsoft.com/office/drawing/2014/main" val="1151702579"/>
                  </a:ext>
                </a:extLst>
              </a:tr>
              <a:tr h="229771">
                <a:tc>
                  <a:txBody>
                    <a:bodyPr/>
                    <a:lstStyle/>
                    <a:p>
                      <a:pPr algn="ctr" fontAlgn="ctr">
                        <a:buNone/>
                      </a:pPr>
                      <a:r>
                        <a:rPr lang="en-GB" sz="1100" b="0" i="0" u="none" strike="noStrike" dirty="0">
                          <a:solidFill>
                            <a:srgbClr val="FFFFFF"/>
                          </a:solidFill>
                          <a:effectLst/>
                          <a:latin typeface="Arial" panose="020B0604020202020204" pitchFamily="34" charset="0"/>
                        </a:rPr>
                        <a:t>Tay Cities Region</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tc>
                  <a:txBody>
                    <a:bodyPr/>
                    <a:lstStyle/>
                    <a:p>
                      <a:pPr algn="ctr" fontAlgn="ctr">
                        <a:buNone/>
                      </a:pPr>
                      <a:r>
                        <a:rPr lang="en-GB" sz="1100" b="0" i="0" u="none" strike="noStrike" dirty="0">
                          <a:effectLst/>
                          <a:latin typeface="Arial" panose="020B0604020202020204" pitchFamily="34" charset="0"/>
                        </a:rPr>
                        <a:t>5%</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3E884"/>
                    </a:solidFill>
                  </a:tcPr>
                </a:tc>
                <a:extLst>
                  <a:ext uri="{0D108BD9-81ED-4DB2-BD59-A6C34878D82A}">
                    <a16:rowId xmlns:a16="http://schemas.microsoft.com/office/drawing/2014/main" val="3325647074"/>
                  </a:ext>
                </a:extLst>
              </a:tr>
              <a:tr h="229771">
                <a:tc>
                  <a:txBody>
                    <a:bodyPr/>
                    <a:lstStyle/>
                    <a:p>
                      <a:pPr algn="ctr" fontAlgn="ctr">
                        <a:buNone/>
                      </a:pPr>
                      <a:r>
                        <a:rPr lang="en-GB" sz="1100" b="1" i="0" u="none" strike="noStrike" dirty="0">
                          <a:solidFill>
                            <a:srgbClr val="FFFFFF"/>
                          </a:solidFill>
                          <a:effectLst/>
                          <a:latin typeface="Arial" panose="020B0604020202020204" pitchFamily="34" charset="0"/>
                        </a:rPr>
                        <a:t>TOTAL</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tc>
                  <a:txBody>
                    <a:bodyPr/>
                    <a:lstStyle/>
                    <a:p>
                      <a:pPr algn="ctr" fontAlgn="ctr">
                        <a:buNone/>
                      </a:pPr>
                      <a:r>
                        <a:rPr lang="en-GB" sz="1100" b="1" i="0" u="none" strike="noStrike" dirty="0">
                          <a:effectLst/>
                          <a:latin typeface="Arial" panose="020B0604020202020204" pitchFamily="34" charset="0"/>
                        </a:rPr>
                        <a:t>9%</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E2E383"/>
                    </a:solidFill>
                  </a:tcPr>
                </a:tc>
                <a:extLst>
                  <a:ext uri="{0D108BD9-81ED-4DB2-BD59-A6C34878D82A}">
                    <a16:rowId xmlns:a16="http://schemas.microsoft.com/office/drawing/2014/main" val="661522764"/>
                  </a:ext>
                </a:extLst>
              </a:tr>
            </a:tbl>
          </a:graphicData>
        </a:graphic>
      </p:graphicFrame>
      <p:graphicFrame>
        <p:nvGraphicFramePr>
          <p:cNvPr id="4" name="Table 3">
            <a:extLst>
              <a:ext uri="{FF2B5EF4-FFF2-40B4-BE49-F238E27FC236}">
                <a16:creationId xmlns:a16="http://schemas.microsoft.com/office/drawing/2014/main" id="{AF8650FC-C814-6EE9-0367-A414585970FA}"/>
              </a:ext>
            </a:extLst>
          </p:cNvPr>
          <p:cNvGraphicFramePr>
            <a:graphicFrameLocks noGrp="1"/>
          </p:cNvGraphicFramePr>
          <p:nvPr>
            <p:extLst>
              <p:ext uri="{D42A27DB-BD31-4B8C-83A1-F6EECF244321}">
                <p14:modId xmlns:p14="http://schemas.microsoft.com/office/powerpoint/2010/main" val="1191652471"/>
              </p:ext>
            </p:extLst>
          </p:nvPr>
        </p:nvGraphicFramePr>
        <p:xfrm>
          <a:off x="6185034" y="1620049"/>
          <a:ext cx="4114800" cy="1726122"/>
        </p:xfrm>
        <a:graphic>
          <a:graphicData uri="http://schemas.openxmlformats.org/drawingml/2006/table">
            <a:tbl>
              <a:tblPr firstRow="1"/>
              <a:tblGrid>
                <a:gridCol w="3022600">
                  <a:extLst>
                    <a:ext uri="{9D8B030D-6E8A-4147-A177-3AD203B41FA5}">
                      <a16:colId xmlns:a16="http://schemas.microsoft.com/office/drawing/2014/main" val="1602080077"/>
                    </a:ext>
                  </a:extLst>
                </a:gridCol>
                <a:gridCol w="1092200">
                  <a:extLst>
                    <a:ext uri="{9D8B030D-6E8A-4147-A177-3AD203B41FA5}">
                      <a16:colId xmlns:a16="http://schemas.microsoft.com/office/drawing/2014/main" val="4282032944"/>
                    </a:ext>
                  </a:extLst>
                </a:gridCol>
              </a:tblGrid>
              <a:tr h="287687">
                <a:tc>
                  <a:txBody>
                    <a:bodyPr/>
                    <a:lstStyle/>
                    <a:p>
                      <a:pPr algn="ctr" fontAlgn="ctr">
                        <a:buNone/>
                      </a:pPr>
                      <a:r>
                        <a:rPr lang="en-GB" sz="1100" b="1" i="0" u="none" strike="noStrike" dirty="0">
                          <a:solidFill>
                            <a:srgbClr val="FFFFFF"/>
                          </a:solidFill>
                          <a:effectLst/>
                          <a:latin typeface="Arial" panose="020B0604020202020204" pitchFamily="34" charset="0"/>
                        </a:rPr>
                        <a:t>Welsh destinations</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tc>
                  <a:txBody>
                    <a:bodyPr/>
                    <a:lstStyle/>
                    <a:p>
                      <a:pPr algn="ctr" fontAlgn="ctr">
                        <a:buNone/>
                      </a:pPr>
                      <a:r>
                        <a:rPr lang="en-GB" sz="1100" b="1" i="0" u="none" strike="noStrike" dirty="0">
                          <a:solidFill>
                            <a:srgbClr val="FFFFFF"/>
                          </a:solidFill>
                          <a:effectLst/>
                          <a:latin typeface="Arial" panose="020B0604020202020204" pitchFamily="34" charset="0"/>
                        </a:rPr>
                        <a:t>Spend growth</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375364961"/>
                  </a:ext>
                </a:extLst>
              </a:tr>
              <a:tr h="287687">
                <a:tc>
                  <a:txBody>
                    <a:bodyPr/>
                    <a:lstStyle/>
                    <a:p>
                      <a:pPr algn="ctr" fontAlgn="ctr">
                        <a:buNone/>
                      </a:pPr>
                      <a:r>
                        <a:rPr lang="en-GB" sz="1100" b="0" i="0" u="none" strike="noStrike" dirty="0">
                          <a:solidFill>
                            <a:srgbClr val="FFFFFF"/>
                          </a:solidFill>
                          <a:effectLst/>
                          <a:latin typeface="Arial" panose="020B0604020202020204" pitchFamily="34" charset="0"/>
                        </a:rPr>
                        <a:t>Mid Wales</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tc>
                  <a:txBody>
                    <a:bodyPr/>
                    <a:lstStyle/>
                    <a:p>
                      <a:pPr algn="ctr" fontAlgn="ctr">
                        <a:buNone/>
                      </a:pPr>
                      <a:r>
                        <a:rPr lang="en-GB" sz="1100" b="0" i="0" u="none" strike="noStrike" dirty="0">
                          <a:effectLst/>
                          <a:latin typeface="Arial" panose="020B0604020202020204" pitchFamily="34" charset="0"/>
                        </a:rPr>
                        <a:t>-5%</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DCD7E"/>
                    </a:solidFill>
                  </a:tcPr>
                </a:tc>
                <a:extLst>
                  <a:ext uri="{0D108BD9-81ED-4DB2-BD59-A6C34878D82A}">
                    <a16:rowId xmlns:a16="http://schemas.microsoft.com/office/drawing/2014/main" val="1994491405"/>
                  </a:ext>
                </a:extLst>
              </a:tr>
              <a:tr h="287687">
                <a:tc>
                  <a:txBody>
                    <a:bodyPr/>
                    <a:lstStyle/>
                    <a:p>
                      <a:pPr algn="ctr" fontAlgn="ctr">
                        <a:buNone/>
                      </a:pPr>
                      <a:r>
                        <a:rPr lang="en-GB" sz="1100" b="0" i="0" u="none" strike="noStrike" dirty="0">
                          <a:solidFill>
                            <a:srgbClr val="FFFFFF"/>
                          </a:solidFill>
                          <a:effectLst/>
                          <a:latin typeface="Arial" panose="020B0604020202020204" pitchFamily="34" charset="0"/>
                        </a:rPr>
                        <a:t>North Wales</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tc>
                  <a:txBody>
                    <a:bodyPr/>
                    <a:lstStyle/>
                    <a:p>
                      <a:pPr algn="ctr" fontAlgn="ctr">
                        <a:buNone/>
                      </a:pPr>
                      <a:r>
                        <a:rPr lang="en-GB" sz="1100" b="0" i="0" u="none" strike="noStrike" dirty="0">
                          <a:effectLst/>
                          <a:latin typeface="Arial" panose="020B0604020202020204" pitchFamily="34" charset="0"/>
                        </a:rPr>
                        <a:t>10%</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DDE283"/>
                    </a:solidFill>
                  </a:tcPr>
                </a:tc>
                <a:extLst>
                  <a:ext uri="{0D108BD9-81ED-4DB2-BD59-A6C34878D82A}">
                    <a16:rowId xmlns:a16="http://schemas.microsoft.com/office/drawing/2014/main" val="2150290387"/>
                  </a:ext>
                </a:extLst>
              </a:tr>
              <a:tr h="287687">
                <a:tc>
                  <a:txBody>
                    <a:bodyPr/>
                    <a:lstStyle/>
                    <a:p>
                      <a:pPr algn="ctr" fontAlgn="ctr">
                        <a:buNone/>
                      </a:pPr>
                      <a:r>
                        <a:rPr lang="en-GB" sz="1100" b="0" i="0" u="none" strike="noStrike" dirty="0">
                          <a:solidFill>
                            <a:srgbClr val="FFFFFF"/>
                          </a:solidFill>
                          <a:effectLst/>
                          <a:latin typeface="Arial" panose="020B0604020202020204" pitchFamily="34" charset="0"/>
                        </a:rPr>
                        <a:t>South East Wales</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tc>
                  <a:txBody>
                    <a:bodyPr/>
                    <a:lstStyle/>
                    <a:p>
                      <a:pPr algn="ctr" fontAlgn="ctr">
                        <a:buNone/>
                      </a:pPr>
                      <a:r>
                        <a:rPr lang="en-GB" sz="1100" b="0" i="0" u="none" strike="noStrike" dirty="0">
                          <a:effectLst/>
                          <a:latin typeface="Arial" panose="020B0604020202020204" pitchFamily="34" charset="0"/>
                        </a:rPr>
                        <a:t>2%</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EE983"/>
                    </a:solidFill>
                  </a:tcPr>
                </a:tc>
                <a:extLst>
                  <a:ext uri="{0D108BD9-81ED-4DB2-BD59-A6C34878D82A}">
                    <a16:rowId xmlns:a16="http://schemas.microsoft.com/office/drawing/2014/main" val="645419696"/>
                  </a:ext>
                </a:extLst>
              </a:tr>
              <a:tr h="287687">
                <a:tc>
                  <a:txBody>
                    <a:bodyPr/>
                    <a:lstStyle/>
                    <a:p>
                      <a:pPr algn="ctr" fontAlgn="ctr">
                        <a:buNone/>
                      </a:pPr>
                      <a:r>
                        <a:rPr lang="en-GB" sz="1100" b="0" i="0" u="none" strike="noStrike" dirty="0">
                          <a:solidFill>
                            <a:srgbClr val="FFFFFF"/>
                          </a:solidFill>
                          <a:effectLst/>
                          <a:latin typeface="Arial" panose="020B0604020202020204" pitchFamily="34" charset="0"/>
                        </a:rPr>
                        <a:t>South West Wales</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tc>
                  <a:txBody>
                    <a:bodyPr/>
                    <a:lstStyle/>
                    <a:p>
                      <a:pPr algn="ctr" fontAlgn="ctr">
                        <a:buNone/>
                      </a:pPr>
                      <a:r>
                        <a:rPr lang="en-GB" sz="1100" b="0" i="0" u="none" strike="noStrike" dirty="0">
                          <a:effectLst/>
                          <a:latin typeface="Arial" panose="020B0604020202020204" pitchFamily="34" charset="0"/>
                        </a:rPr>
                        <a:t>-2%</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EDA80"/>
                    </a:solidFill>
                  </a:tcPr>
                </a:tc>
                <a:extLst>
                  <a:ext uri="{0D108BD9-81ED-4DB2-BD59-A6C34878D82A}">
                    <a16:rowId xmlns:a16="http://schemas.microsoft.com/office/drawing/2014/main" val="1917305608"/>
                  </a:ext>
                </a:extLst>
              </a:tr>
              <a:tr h="287687">
                <a:tc>
                  <a:txBody>
                    <a:bodyPr/>
                    <a:lstStyle/>
                    <a:p>
                      <a:pPr algn="ctr" fontAlgn="ctr">
                        <a:buNone/>
                      </a:pPr>
                      <a:r>
                        <a:rPr lang="en-GB" sz="1100" b="1" i="0" u="none" strike="noStrike" dirty="0">
                          <a:solidFill>
                            <a:srgbClr val="FFFFFF"/>
                          </a:solidFill>
                          <a:effectLst/>
                          <a:latin typeface="Arial" panose="020B0604020202020204" pitchFamily="34" charset="0"/>
                        </a:rPr>
                        <a:t>TOTAL</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1"/>
                    </a:solidFill>
                  </a:tcPr>
                </a:tc>
                <a:tc>
                  <a:txBody>
                    <a:bodyPr/>
                    <a:lstStyle/>
                    <a:p>
                      <a:pPr algn="ctr" fontAlgn="ctr">
                        <a:buNone/>
                      </a:pPr>
                      <a:r>
                        <a:rPr lang="en-GB" sz="1100" b="1" i="0" u="none" strike="noStrike" dirty="0">
                          <a:effectLst/>
                          <a:latin typeface="Arial" panose="020B0604020202020204" pitchFamily="34" charset="0"/>
                        </a:rPr>
                        <a:t>4%</a:t>
                      </a:r>
                    </a:p>
                  </a:txBody>
                  <a:tcPr marL="6350" marR="6350" marT="635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EEB84"/>
                    </a:solidFill>
                  </a:tcPr>
                </a:tc>
                <a:extLst>
                  <a:ext uri="{0D108BD9-81ED-4DB2-BD59-A6C34878D82A}">
                    <a16:rowId xmlns:a16="http://schemas.microsoft.com/office/drawing/2014/main" val="2994917066"/>
                  </a:ext>
                </a:extLst>
              </a:tr>
            </a:tbl>
          </a:graphicData>
        </a:graphic>
      </p:graphicFrame>
      <p:sp>
        <p:nvSpPr>
          <p:cNvPr id="8" name="Text Placeholder 2">
            <a:extLst>
              <a:ext uri="{FF2B5EF4-FFF2-40B4-BE49-F238E27FC236}">
                <a16:creationId xmlns:a16="http://schemas.microsoft.com/office/drawing/2014/main" id="{8D19A4B1-34CF-25D7-7B94-3141C9A2DE0E}"/>
              </a:ext>
            </a:extLst>
          </p:cNvPr>
          <p:cNvSpPr>
            <a:spLocks noGrp="1"/>
          </p:cNvSpPr>
          <p:nvPr>
            <p:ph type="body" sz="quarter" idx="11"/>
          </p:nvPr>
        </p:nvSpPr>
        <p:spPr>
          <a:xfrm>
            <a:off x="117583" y="6463429"/>
            <a:ext cx="9343427" cy="336455"/>
          </a:xfrm>
        </p:spPr>
        <p:txBody>
          <a:bodyPr/>
          <a:lstStyle/>
          <a:p>
            <a:r>
              <a:rPr lang="en-GB" sz="1100" dirty="0"/>
              <a:t>This data covers in-person Visa card spend and cash withdrawals; online spend is excluded. </a:t>
            </a:r>
            <a:r>
              <a:rPr lang="en-GB" sz="1100" dirty="0">
                <a:latin typeface="Arial" panose="020B0604020202020204" pitchFamily="34" charset="0"/>
                <a:cs typeface="Arial" panose="020B0604020202020204" pitchFamily="34" charset="0"/>
              </a:rPr>
              <a:t>All values and percentage changes in spend are in nominal terms unless otherwise specified. Please refer to the appendix for details on destination definitions. </a:t>
            </a:r>
            <a:endParaRPr lang="en-GB" sz="1100" dirty="0"/>
          </a:p>
        </p:txBody>
      </p:sp>
    </p:spTree>
    <p:extLst>
      <p:ext uri="{BB962C8B-B14F-4D97-AF65-F5344CB8AC3E}">
        <p14:creationId xmlns:p14="http://schemas.microsoft.com/office/powerpoint/2010/main" val="3166625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B83B1-3B1E-61F4-A17E-D2A994FBCC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010D1C-736E-525F-16FF-7409A11BAF6F}"/>
              </a:ext>
            </a:extLst>
          </p:cNvPr>
          <p:cNvSpPr>
            <a:spLocks noGrp="1"/>
          </p:cNvSpPr>
          <p:nvPr>
            <p:ph type="title"/>
          </p:nvPr>
        </p:nvSpPr>
        <p:spPr>
          <a:xfrm>
            <a:off x="917446" y="394571"/>
            <a:ext cx="10981946" cy="519829"/>
          </a:xfrm>
        </p:spPr>
        <p:txBody>
          <a:bodyPr>
            <a:noAutofit/>
          </a:bodyPr>
          <a:lstStyle/>
          <a:p>
            <a:r>
              <a:rPr lang="en-GB" sz="2400" b="1" dirty="0">
                <a:latin typeface="Arial Black" panose="020B0A04020102020204" pitchFamily="34" charset="0"/>
              </a:rPr>
              <a:t>Spend patterns </a:t>
            </a:r>
            <a:r>
              <a:rPr lang="en-GB" sz="2400" dirty="0">
                <a:latin typeface="+mj-lt"/>
              </a:rPr>
              <a:t>| Out of season spend is highest for London and the North, but lowest for Scotland, Wales and Southern England</a:t>
            </a:r>
          </a:p>
        </p:txBody>
      </p:sp>
      <p:sp>
        <p:nvSpPr>
          <p:cNvPr id="13" name="TextBox 12">
            <a:extLst>
              <a:ext uri="{FF2B5EF4-FFF2-40B4-BE49-F238E27FC236}">
                <a16:creationId xmlns:a16="http://schemas.microsoft.com/office/drawing/2014/main" id="{AF359065-C170-2E55-AE85-50C49C9D74ED}"/>
              </a:ext>
            </a:extLst>
          </p:cNvPr>
          <p:cNvSpPr txBox="1"/>
          <p:nvPr/>
        </p:nvSpPr>
        <p:spPr>
          <a:xfrm>
            <a:off x="658492" y="1488350"/>
            <a:ext cx="4130804" cy="41395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1" i="0" u="sng" strike="noStrike" kern="1200" cap="none" spc="0" normalizeH="0" baseline="0" noProof="0" dirty="0">
                <a:ln>
                  <a:noFill/>
                </a:ln>
                <a:solidFill>
                  <a:schemeClr val="accent1"/>
                </a:solidFill>
                <a:effectLst/>
                <a:uLnTx/>
                <a:uFillTx/>
                <a:latin typeface="Arial" panose="020B0604020202020204"/>
                <a:ea typeface="+mn-ea"/>
                <a:cs typeface="+mn-cs"/>
              </a:rPr>
              <a:t>Seasonal spend share within Britain (2025)</a:t>
            </a:r>
          </a:p>
          <a:p>
            <a:pPr marL="285750" marR="0" lvl="0" indent="-285750" algn="l" defTabSz="914400" rtl="0" eaLnBrk="1" fontAlgn="auto" latinLnBrk="0" hangingPunct="1">
              <a:lnSpc>
                <a:spcPct val="100000"/>
              </a:lnSpc>
              <a:spcBef>
                <a:spcPts val="0"/>
              </a:spcBef>
              <a:spcAft>
                <a:spcPts val="600"/>
              </a:spcAft>
              <a:buClr>
                <a:srgbClr val="C00000"/>
              </a:buClr>
              <a:buSzTx/>
              <a:buFont typeface="Arial" panose="020B0604020202020204" pitchFamily="34" charset="0"/>
              <a:buChar char="•"/>
              <a:tabLst/>
              <a:defRPr/>
            </a:pP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Summer is the peak spending period for all regions, accounting for around a third of spend.</a:t>
            </a:r>
          </a:p>
          <a:p>
            <a:pPr marL="285750" marR="0" lvl="0" indent="-285750" algn="l" defTabSz="914400" rtl="0" eaLnBrk="1" fontAlgn="auto" latinLnBrk="0" hangingPunct="1">
              <a:lnSpc>
                <a:spcPct val="100000"/>
              </a:lnSpc>
              <a:spcBef>
                <a:spcPts val="0"/>
              </a:spcBef>
              <a:spcAft>
                <a:spcPts val="600"/>
              </a:spcAft>
              <a:buClr>
                <a:srgbClr val="C00000"/>
              </a:buClr>
              <a:buSzTx/>
              <a:buFont typeface="Arial" panose="020B0604020202020204" pitchFamily="34" charset="0"/>
              <a:buChar char="•"/>
              <a:tabLst/>
              <a:defRPr/>
            </a:pPr>
            <a:r>
              <a:rPr kumimoji="0" lang="en-GB" sz="1400" b="1" i="0" u="none" strike="noStrike" kern="1200" cap="none" spc="0" normalizeH="0" baseline="0" noProof="0" dirty="0">
                <a:ln>
                  <a:noFill/>
                </a:ln>
                <a:solidFill>
                  <a:schemeClr val="accent1"/>
                </a:solidFill>
                <a:effectLst/>
                <a:uLnTx/>
                <a:uFillTx/>
                <a:latin typeface="Arial" panose="020B0604020202020204"/>
                <a:ea typeface="+mn-ea"/>
                <a:cs typeface="+mn-cs"/>
              </a:rPr>
              <a:t>Scotland</a:t>
            </a:r>
            <a:r>
              <a:rPr lang="en-GB" sz="1400" dirty="0">
                <a:solidFill>
                  <a:schemeClr val="accent1"/>
                </a:solidFill>
                <a:latin typeface="Arial" panose="020B0604020202020204"/>
              </a:rPr>
              <a:t> was the most seasonal destination in 2025, with two fifths of spend in the peak summer months of July to September, 28% in April to June and only a third in October to March.  </a:t>
            </a:r>
            <a:endPar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600"/>
              </a:spcAft>
              <a:buClr>
                <a:srgbClr val="C00000"/>
              </a:buClr>
              <a:buSzTx/>
              <a:buFont typeface="Arial" panose="020B0604020202020204" pitchFamily="34" charset="0"/>
              <a:buChar char="•"/>
              <a:tabLst/>
              <a:defRPr/>
            </a:pPr>
            <a:r>
              <a:rPr lang="en-GB" sz="1400" dirty="0">
                <a:solidFill>
                  <a:schemeClr val="accent1"/>
                </a:solidFill>
                <a:latin typeface="Arial" panose="020B0604020202020204"/>
              </a:rPr>
              <a:t>T</a:t>
            </a: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he </a:t>
            </a:r>
            <a:r>
              <a:rPr kumimoji="0" lang="en-GB" sz="1400" b="1" i="0" u="none" strike="noStrike" kern="1200" cap="none" spc="0" normalizeH="0" baseline="0" noProof="0" dirty="0">
                <a:ln>
                  <a:noFill/>
                </a:ln>
                <a:solidFill>
                  <a:schemeClr val="accent1"/>
                </a:solidFill>
                <a:effectLst/>
                <a:uLnTx/>
                <a:uFillTx/>
                <a:latin typeface="Arial" panose="020B0604020202020204"/>
                <a:ea typeface="+mn-ea"/>
                <a:cs typeface="+mn-cs"/>
              </a:rPr>
              <a:t>South West </a:t>
            </a: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and </a:t>
            </a:r>
            <a:r>
              <a:rPr kumimoji="0" lang="en-GB" sz="1400" b="1" i="0" u="none" strike="noStrike" kern="1200" cap="none" spc="0" normalizeH="0" baseline="0" noProof="0" dirty="0">
                <a:ln>
                  <a:noFill/>
                </a:ln>
                <a:solidFill>
                  <a:schemeClr val="accent1"/>
                </a:solidFill>
                <a:effectLst/>
                <a:uLnTx/>
                <a:uFillTx/>
                <a:latin typeface="Arial" panose="020B0604020202020204"/>
                <a:ea typeface="+mn-ea"/>
                <a:cs typeface="+mn-cs"/>
              </a:rPr>
              <a:t>Wales</a:t>
            </a:r>
            <a:r>
              <a:rPr kumimoji="0" lang="en-GB" sz="1400" b="0" i="0" u="none" strike="noStrike" kern="1200" cap="none" spc="0" normalizeH="0" baseline="0" noProof="0" dirty="0">
                <a:ln>
                  <a:noFill/>
                </a:ln>
                <a:solidFill>
                  <a:schemeClr val="accent1"/>
                </a:solidFill>
                <a:effectLst/>
                <a:uLnTx/>
                <a:uFillTx/>
                <a:latin typeface="Arial" panose="020B0604020202020204"/>
                <a:ea typeface="+mn-ea"/>
                <a:cs typeface="+mn-cs"/>
              </a:rPr>
              <a:t> also attracted a higher than average share of spend in the summer season (Q3) and a lower than average share in October to March.</a:t>
            </a:r>
          </a:p>
          <a:p>
            <a:pPr marL="285750" marR="0" lvl="0" indent="-285750" algn="l" defTabSz="914400" rtl="0" eaLnBrk="1" fontAlgn="auto" latinLnBrk="0" hangingPunct="1">
              <a:lnSpc>
                <a:spcPct val="100000"/>
              </a:lnSpc>
              <a:spcBef>
                <a:spcPts val="0"/>
              </a:spcBef>
              <a:spcAft>
                <a:spcPts val="600"/>
              </a:spcAft>
              <a:buClr>
                <a:srgbClr val="C00000"/>
              </a:buClr>
              <a:buSzTx/>
              <a:buFont typeface="Arial" panose="020B0604020202020204" pitchFamily="34" charset="0"/>
              <a:buChar char="•"/>
              <a:tabLst/>
              <a:defRPr/>
            </a:pPr>
            <a:r>
              <a:rPr kumimoji="0" lang="en-GB" sz="1400" b="1" i="0" u="none" strike="noStrike" kern="1200" cap="none" spc="0" normalizeH="0" baseline="0" noProof="0" dirty="0">
                <a:ln>
                  <a:noFill/>
                </a:ln>
                <a:solidFill>
                  <a:schemeClr val="accent1"/>
                </a:solidFill>
                <a:effectLst/>
                <a:uLnTx/>
                <a:uFillTx/>
                <a:latin typeface="Arial" panose="020B0604020202020204"/>
                <a:ea typeface="+mn-ea"/>
                <a:cs typeface="+mn-cs"/>
              </a:rPr>
              <a:t>London</a:t>
            </a:r>
            <a:r>
              <a:rPr kumimoji="0" lang="en-GB" sz="1400" i="0" u="none" strike="noStrike" kern="1200" cap="none" spc="0" normalizeH="0" baseline="0" noProof="0" dirty="0">
                <a:ln>
                  <a:noFill/>
                </a:ln>
                <a:solidFill>
                  <a:schemeClr val="accent1"/>
                </a:solidFill>
                <a:effectLst/>
                <a:uLnTx/>
                <a:uFillTx/>
                <a:latin typeface="Arial" panose="020B0604020202020204"/>
                <a:ea typeface="+mn-ea"/>
                <a:cs typeface="+mn-cs"/>
              </a:rPr>
              <a:t> was the region with the highest share of spend in October to December (28%).</a:t>
            </a:r>
          </a:p>
          <a:p>
            <a:pPr marL="285750" marR="0" lvl="0" indent="-285750" algn="l" defTabSz="914400" rtl="0" eaLnBrk="1" fontAlgn="auto" latinLnBrk="0" hangingPunct="1">
              <a:lnSpc>
                <a:spcPct val="100000"/>
              </a:lnSpc>
              <a:spcBef>
                <a:spcPts val="0"/>
              </a:spcBef>
              <a:spcAft>
                <a:spcPts val="600"/>
              </a:spcAft>
              <a:buClr>
                <a:srgbClr val="C00000"/>
              </a:buClr>
              <a:buSzTx/>
              <a:buFont typeface="Arial" panose="020B0604020202020204" pitchFamily="34" charset="0"/>
              <a:buChar char="•"/>
              <a:tabLst/>
              <a:defRPr/>
            </a:pPr>
            <a:r>
              <a:rPr kumimoji="0" lang="en-GB" sz="1400" i="0" u="none" strike="noStrike" kern="1200" cap="none" spc="0" normalizeH="0" baseline="0" noProof="0" dirty="0">
                <a:ln>
                  <a:noFill/>
                </a:ln>
                <a:solidFill>
                  <a:schemeClr val="accent1"/>
                </a:solidFill>
                <a:effectLst/>
                <a:uLnTx/>
                <a:uFillTx/>
                <a:latin typeface="Arial" panose="020B0604020202020204"/>
                <a:ea typeface="+mn-ea"/>
                <a:cs typeface="+mn-cs"/>
              </a:rPr>
              <a:t>The </a:t>
            </a:r>
            <a:r>
              <a:rPr kumimoji="0" lang="en-GB" sz="1400" b="1" i="0" u="none" strike="noStrike" kern="1200" cap="none" spc="0" normalizeH="0" baseline="0" noProof="0" dirty="0">
                <a:ln>
                  <a:noFill/>
                </a:ln>
                <a:solidFill>
                  <a:schemeClr val="accent1"/>
                </a:solidFill>
                <a:effectLst/>
                <a:uLnTx/>
                <a:uFillTx/>
                <a:latin typeface="Arial" panose="020B0604020202020204"/>
                <a:ea typeface="+mn-ea"/>
                <a:cs typeface="+mn-cs"/>
              </a:rPr>
              <a:t>West Midlands </a:t>
            </a:r>
            <a:r>
              <a:rPr kumimoji="0" lang="en-GB" sz="1400" i="0" u="none" strike="noStrike" kern="1200" cap="none" spc="0" normalizeH="0" baseline="0" noProof="0" dirty="0">
                <a:ln>
                  <a:noFill/>
                </a:ln>
                <a:solidFill>
                  <a:schemeClr val="accent1"/>
                </a:solidFill>
                <a:effectLst/>
                <a:uLnTx/>
                <a:uFillTx/>
                <a:latin typeface="Arial" panose="020B0604020202020204"/>
                <a:ea typeface="+mn-ea"/>
                <a:cs typeface="+mn-cs"/>
              </a:rPr>
              <a:t>saw the highest share of spend in Q1 (19%).</a:t>
            </a:r>
          </a:p>
        </p:txBody>
      </p:sp>
      <p:graphicFrame>
        <p:nvGraphicFramePr>
          <p:cNvPr id="5" name="Table 4">
            <a:extLst>
              <a:ext uri="{FF2B5EF4-FFF2-40B4-BE49-F238E27FC236}">
                <a16:creationId xmlns:a16="http://schemas.microsoft.com/office/drawing/2014/main" id="{2CFBFE1B-327F-BE1B-7C3C-A3098C64AF43}"/>
              </a:ext>
            </a:extLst>
          </p:cNvPr>
          <p:cNvGraphicFramePr>
            <a:graphicFrameLocks noGrp="1"/>
          </p:cNvGraphicFramePr>
          <p:nvPr>
            <p:extLst>
              <p:ext uri="{D42A27DB-BD31-4B8C-83A1-F6EECF244321}">
                <p14:modId xmlns:p14="http://schemas.microsoft.com/office/powerpoint/2010/main" val="936613659"/>
              </p:ext>
            </p:extLst>
          </p:nvPr>
        </p:nvGraphicFramePr>
        <p:xfrm>
          <a:off x="5369112" y="1488350"/>
          <a:ext cx="5659040" cy="4465320"/>
        </p:xfrm>
        <a:graphic>
          <a:graphicData uri="http://schemas.openxmlformats.org/drawingml/2006/table">
            <a:tbl>
              <a:tblPr firstRow="1"/>
              <a:tblGrid>
                <a:gridCol w="1656000">
                  <a:extLst>
                    <a:ext uri="{9D8B030D-6E8A-4147-A177-3AD203B41FA5}">
                      <a16:colId xmlns:a16="http://schemas.microsoft.com/office/drawing/2014/main" val="509203102"/>
                    </a:ext>
                  </a:extLst>
                </a:gridCol>
                <a:gridCol w="1000760">
                  <a:extLst>
                    <a:ext uri="{9D8B030D-6E8A-4147-A177-3AD203B41FA5}">
                      <a16:colId xmlns:a16="http://schemas.microsoft.com/office/drawing/2014/main" val="1271151446"/>
                    </a:ext>
                  </a:extLst>
                </a:gridCol>
                <a:gridCol w="1000760">
                  <a:extLst>
                    <a:ext uri="{9D8B030D-6E8A-4147-A177-3AD203B41FA5}">
                      <a16:colId xmlns:a16="http://schemas.microsoft.com/office/drawing/2014/main" val="2408474427"/>
                    </a:ext>
                  </a:extLst>
                </a:gridCol>
                <a:gridCol w="1000760">
                  <a:extLst>
                    <a:ext uri="{9D8B030D-6E8A-4147-A177-3AD203B41FA5}">
                      <a16:colId xmlns:a16="http://schemas.microsoft.com/office/drawing/2014/main" val="2312648815"/>
                    </a:ext>
                  </a:extLst>
                </a:gridCol>
                <a:gridCol w="1000760">
                  <a:extLst>
                    <a:ext uri="{9D8B030D-6E8A-4147-A177-3AD203B41FA5}">
                      <a16:colId xmlns:a16="http://schemas.microsoft.com/office/drawing/2014/main" val="3779650747"/>
                    </a:ext>
                  </a:extLst>
                </a:gridCol>
              </a:tblGrid>
              <a:tr h="372110">
                <a:tc>
                  <a:txBody>
                    <a:bodyPr/>
                    <a:lstStyle/>
                    <a:p>
                      <a:pPr algn="ctr" rtl="0" fontAlgn="ctr">
                        <a:buNone/>
                      </a:pPr>
                      <a:r>
                        <a:rPr lang="en-GB" sz="1200" b="1" i="0" u="none" strike="noStrike" dirty="0">
                          <a:solidFill>
                            <a:srgbClr val="FFFFFF"/>
                          </a:solidFill>
                          <a:effectLst/>
                          <a:latin typeface="+mn-lt"/>
                        </a:rPr>
                        <a:t>Destination</a:t>
                      </a:r>
                    </a:p>
                  </a:txBody>
                  <a:tcPr marL="6350" marR="6350" marT="635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rtl="0" fontAlgn="ctr">
                        <a:buNone/>
                      </a:pPr>
                      <a:r>
                        <a:rPr lang="en-GB" sz="1200" b="1" i="0" u="none" strike="noStrike" dirty="0">
                          <a:solidFill>
                            <a:srgbClr val="FFFFFF"/>
                          </a:solidFill>
                          <a:effectLst/>
                          <a:latin typeface="+mn-lt"/>
                        </a:rPr>
                        <a:t>Q1 (Jan-Mar)</a:t>
                      </a:r>
                    </a:p>
                  </a:txBody>
                  <a:tcPr marL="6350" marR="6350" marT="635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rtl="0" fontAlgn="ctr">
                        <a:buNone/>
                      </a:pPr>
                      <a:r>
                        <a:rPr lang="en-GB" sz="1200" b="1" i="0" u="none" strike="noStrike" dirty="0">
                          <a:solidFill>
                            <a:srgbClr val="FFFFFF"/>
                          </a:solidFill>
                          <a:effectLst/>
                          <a:latin typeface="+mn-lt"/>
                        </a:rPr>
                        <a:t>Q2 (Apr-Jun)</a:t>
                      </a:r>
                    </a:p>
                  </a:txBody>
                  <a:tcPr marL="6350" marR="6350" marT="635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rtl="0" fontAlgn="ctr">
                        <a:buNone/>
                      </a:pPr>
                      <a:r>
                        <a:rPr lang="en-GB" sz="1200" b="1" i="0" u="none" strike="noStrike" dirty="0">
                          <a:solidFill>
                            <a:srgbClr val="FFFFFF"/>
                          </a:solidFill>
                          <a:effectLst/>
                          <a:latin typeface="+mn-lt"/>
                        </a:rPr>
                        <a:t>Q3 (Jul-Sep)</a:t>
                      </a:r>
                    </a:p>
                  </a:txBody>
                  <a:tcPr marL="6350" marR="6350" marT="635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rtl="0" fontAlgn="ctr">
                        <a:buNone/>
                      </a:pPr>
                      <a:r>
                        <a:rPr lang="en-GB" sz="1200" b="1" i="0" u="none" strike="noStrike" dirty="0">
                          <a:solidFill>
                            <a:srgbClr val="FFFFFF"/>
                          </a:solidFill>
                          <a:effectLst/>
                          <a:latin typeface="+mn-lt"/>
                        </a:rPr>
                        <a:t>Q4 (Oct-Dec)</a:t>
                      </a:r>
                    </a:p>
                  </a:txBody>
                  <a:tcPr marL="6350" marR="6350" marT="635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extLst>
                  <a:ext uri="{0D108BD9-81ED-4DB2-BD59-A6C34878D82A}">
                    <a16:rowId xmlns:a16="http://schemas.microsoft.com/office/drawing/2014/main" val="645696128"/>
                  </a:ext>
                </a:extLst>
              </a:tr>
              <a:tr h="372110">
                <a:tc>
                  <a:txBody>
                    <a:bodyPr/>
                    <a:lstStyle/>
                    <a:p>
                      <a:pPr algn="ctr" rtl="0" fontAlgn="ctr">
                        <a:buNone/>
                      </a:pPr>
                      <a:r>
                        <a:rPr lang="en-GB" sz="1200" b="1" i="0" u="none" strike="noStrike" dirty="0">
                          <a:solidFill>
                            <a:srgbClr val="FFFFFF"/>
                          </a:solidFill>
                          <a:effectLst/>
                          <a:latin typeface="+mn-lt"/>
                        </a:rPr>
                        <a:t>East Midlands</a:t>
                      </a:r>
                    </a:p>
                  </a:txBody>
                  <a:tcPr marL="6350" marR="6350" marT="635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200" b="1" i="0" u="none" strike="noStrike" dirty="0">
                          <a:effectLst/>
                          <a:latin typeface="+mn-lt"/>
                        </a:rPr>
                        <a:t>18%</a:t>
                      </a:r>
                    </a:p>
                  </a:txBody>
                  <a:tcPr marL="6350" marR="6350" marT="6350" marB="0" anchor="ctr">
                    <a:lnL w="6350" cap="flat" cmpd="sng" algn="ctr">
                      <a:noFill/>
                      <a:prstDash val="solid"/>
                      <a:round/>
                      <a:headEnd type="none" w="med" len="med"/>
                      <a:tailEnd type="none" w="med" len="med"/>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FBA877"/>
                    </a:solidFill>
                  </a:tcPr>
                </a:tc>
                <a:tc>
                  <a:txBody>
                    <a:bodyPr/>
                    <a:lstStyle/>
                    <a:p>
                      <a:pPr algn="ctr" fontAlgn="ctr">
                        <a:buNone/>
                      </a:pPr>
                      <a:r>
                        <a:rPr lang="en-GB" sz="1200" b="1" i="0" u="none" strike="noStrike" dirty="0">
                          <a:effectLst/>
                          <a:latin typeface="+mn-lt"/>
                        </a:rPr>
                        <a:t>24%</a:t>
                      </a:r>
                    </a:p>
                  </a:txBody>
                  <a:tcPr marL="6350" marR="6350" marT="635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FEE683"/>
                    </a:solidFill>
                  </a:tcPr>
                </a:tc>
                <a:tc>
                  <a:txBody>
                    <a:bodyPr/>
                    <a:lstStyle/>
                    <a:p>
                      <a:pPr algn="ctr" fontAlgn="ctr">
                        <a:buNone/>
                      </a:pPr>
                      <a:r>
                        <a:rPr lang="en-GB" sz="1200" b="1" i="0" u="none" strike="noStrike" dirty="0">
                          <a:effectLst/>
                          <a:latin typeface="+mn-lt"/>
                        </a:rPr>
                        <a:t>32%</a:t>
                      </a:r>
                    </a:p>
                  </a:txBody>
                  <a:tcPr marL="6350" marR="6350" marT="635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B7D680"/>
                    </a:solidFill>
                  </a:tcPr>
                </a:tc>
                <a:tc>
                  <a:txBody>
                    <a:bodyPr/>
                    <a:lstStyle/>
                    <a:p>
                      <a:pPr algn="ctr" fontAlgn="ctr">
                        <a:buNone/>
                      </a:pPr>
                      <a:r>
                        <a:rPr lang="en-GB" sz="1200" b="1" i="0" u="none" strike="noStrike" dirty="0">
                          <a:effectLst/>
                          <a:latin typeface="+mn-lt"/>
                        </a:rPr>
                        <a:t>26%</a:t>
                      </a:r>
                    </a:p>
                  </a:txBody>
                  <a:tcPr marL="6350" marR="6350" marT="6350"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F1E784"/>
                    </a:solidFill>
                  </a:tcPr>
                </a:tc>
                <a:extLst>
                  <a:ext uri="{0D108BD9-81ED-4DB2-BD59-A6C34878D82A}">
                    <a16:rowId xmlns:a16="http://schemas.microsoft.com/office/drawing/2014/main" val="4034089171"/>
                  </a:ext>
                </a:extLst>
              </a:tr>
              <a:tr h="372110">
                <a:tc>
                  <a:txBody>
                    <a:bodyPr/>
                    <a:lstStyle/>
                    <a:p>
                      <a:pPr algn="ctr" rtl="0" fontAlgn="ctr">
                        <a:buNone/>
                      </a:pPr>
                      <a:r>
                        <a:rPr lang="en-GB" sz="1200" b="1" i="0" u="none" strike="noStrike" dirty="0">
                          <a:solidFill>
                            <a:srgbClr val="FFFFFF"/>
                          </a:solidFill>
                          <a:effectLst/>
                          <a:latin typeface="+mn-lt"/>
                        </a:rPr>
                        <a:t>East of England</a:t>
                      </a:r>
                    </a:p>
                  </a:txBody>
                  <a:tcPr marL="6350" marR="6350" marT="635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200" b="1" i="0" u="none" strike="noStrike" dirty="0">
                          <a:effectLst/>
                          <a:latin typeface="+mn-lt"/>
                        </a:rPr>
                        <a:t>18%</a:t>
                      </a:r>
                    </a:p>
                  </a:txBody>
                  <a:tcPr marL="6350" marR="6350" marT="635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FBAA77"/>
                    </a:solidFill>
                  </a:tcPr>
                </a:tc>
                <a:tc>
                  <a:txBody>
                    <a:bodyPr/>
                    <a:lstStyle/>
                    <a:p>
                      <a:pPr algn="ctr" fontAlgn="ctr">
                        <a:buNone/>
                      </a:pPr>
                      <a:r>
                        <a:rPr lang="en-GB" sz="1200" b="1" i="0" u="none" strike="noStrike" dirty="0">
                          <a:effectLst/>
                          <a:latin typeface="+mn-lt"/>
                        </a:rPr>
                        <a:t>24%</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EE582"/>
                    </a:solidFill>
                  </a:tcPr>
                </a:tc>
                <a:tc>
                  <a:txBody>
                    <a:bodyPr/>
                    <a:lstStyle/>
                    <a:p>
                      <a:pPr algn="ctr" fontAlgn="ctr">
                        <a:buNone/>
                      </a:pPr>
                      <a:r>
                        <a:rPr lang="en-GB" sz="1200" b="1" i="0" u="none" strike="noStrike" dirty="0">
                          <a:effectLst/>
                          <a:latin typeface="+mn-lt"/>
                        </a:rPr>
                        <a:t>32%</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B3D580"/>
                    </a:solidFill>
                  </a:tcPr>
                </a:tc>
                <a:tc>
                  <a:txBody>
                    <a:bodyPr/>
                    <a:lstStyle/>
                    <a:p>
                      <a:pPr algn="ctr" fontAlgn="ctr">
                        <a:buNone/>
                      </a:pPr>
                      <a:r>
                        <a:rPr lang="en-GB" sz="1200" b="1" i="0" u="none" strike="noStrike" dirty="0">
                          <a:effectLst/>
                          <a:latin typeface="+mn-lt"/>
                        </a:rPr>
                        <a:t>26%</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5E984"/>
                    </a:solidFill>
                  </a:tcPr>
                </a:tc>
                <a:extLst>
                  <a:ext uri="{0D108BD9-81ED-4DB2-BD59-A6C34878D82A}">
                    <a16:rowId xmlns:a16="http://schemas.microsoft.com/office/drawing/2014/main" val="2934111128"/>
                  </a:ext>
                </a:extLst>
              </a:tr>
              <a:tr h="372110">
                <a:tc>
                  <a:txBody>
                    <a:bodyPr/>
                    <a:lstStyle/>
                    <a:p>
                      <a:pPr algn="ctr" rtl="0" fontAlgn="ctr">
                        <a:buNone/>
                      </a:pPr>
                      <a:r>
                        <a:rPr lang="en-GB" sz="1200" b="1" i="0" u="none" strike="noStrike" dirty="0">
                          <a:solidFill>
                            <a:srgbClr val="FFFFFF"/>
                          </a:solidFill>
                          <a:effectLst/>
                          <a:latin typeface="+mn-lt"/>
                        </a:rPr>
                        <a:t>London</a:t>
                      </a:r>
                    </a:p>
                  </a:txBody>
                  <a:tcPr marL="6350" marR="6350" marT="635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200" b="1" i="0" u="none" strike="noStrike" dirty="0">
                          <a:effectLst/>
                          <a:latin typeface="+mn-lt"/>
                        </a:rPr>
                        <a:t>18%</a:t>
                      </a:r>
                    </a:p>
                  </a:txBody>
                  <a:tcPr marL="6350" marR="6350" marT="635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FBAA77"/>
                    </a:solidFill>
                  </a:tcPr>
                </a:tc>
                <a:tc>
                  <a:txBody>
                    <a:bodyPr/>
                    <a:lstStyle/>
                    <a:p>
                      <a:pPr algn="ctr" fontAlgn="ctr">
                        <a:buNone/>
                      </a:pPr>
                      <a:r>
                        <a:rPr lang="en-GB" sz="1200" b="1" i="0" u="none" strike="noStrike" dirty="0">
                          <a:effectLst/>
                          <a:latin typeface="+mn-lt"/>
                        </a:rPr>
                        <a:t>24%</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EE482"/>
                    </a:solidFill>
                  </a:tcPr>
                </a:tc>
                <a:tc>
                  <a:txBody>
                    <a:bodyPr/>
                    <a:lstStyle/>
                    <a:p>
                      <a:pPr algn="ctr" fontAlgn="ctr">
                        <a:buNone/>
                      </a:pPr>
                      <a:r>
                        <a:rPr lang="en-GB" sz="1200" b="1" i="0" u="none" strike="noStrike" dirty="0">
                          <a:effectLst/>
                          <a:latin typeface="+mn-lt"/>
                        </a:rPr>
                        <a:t>30%</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C7DB81"/>
                    </a:solidFill>
                  </a:tcPr>
                </a:tc>
                <a:tc>
                  <a:txBody>
                    <a:bodyPr/>
                    <a:lstStyle/>
                    <a:p>
                      <a:pPr algn="ctr" fontAlgn="ctr">
                        <a:buNone/>
                      </a:pPr>
                      <a:r>
                        <a:rPr lang="en-GB" sz="1200" b="1" i="0" u="none" strike="noStrike" dirty="0">
                          <a:effectLst/>
                          <a:latin typeface="+mn-lt"/>
                        </a:rPr>
                        <a:t>28%</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E1E383"/>
                    </a:solidFill>
                  </a:tcPr>
                </a:tc>
                <a:extLst>
                  <a:ext uri="{0D108BD9-81ED-4DB2-BD59-A6C34878D82A}">
                    <a16:rowId xmlns:a16="http://schemas.microsoft.com/office/drawing/2014/main" val="1191569363"/>
                  </a:ext>
                </a:extLst>
              </a:tr>
              <a:tr h="372110">
                <a:tc>
                  <a:txBody>
                    <a:bodyPr/>
                    <a:lstStyle/>
                    <a:p>
                      <a:pPr algn="ctr" rtl="0" fontAlgn="ctr">
                        <a:buNone/>
                      </a:pPr>
                      <a:r>
                        <a:rPr lang="en-GB" sz="1200" b="1" i="0" u="none" strike="noStrike" dirty="0">
                          <a:solidFill>
                            <a:srgbClr val="FFFFFF"/>
                          </a:solidFill>
                          <a:effectLst/>
                          <a:latin typeface="+mn-lt"/>
                        </a:rPr>
                        <a:t>North East</a:t>
                      </a:r>
                    </a:p>
                  </a:txBody>
                  <a:tcPr marL="6350" marR="6350" marT="635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200" b="1" i="0" u="none" strike="noStrike" dirty="0">
                          <a:effectLst/>
                          <a:latin typeface="+mn-lt"/>
                        </a:rPr>
                        <a:t>17%</a:t>
                      </a:r>
                    </a:p>
                  </a:txBody>
                  <a:tcPr marL="6350" marR="6350" marT="635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FBA376"/>
                    </a:solidFill>
                  </a:tcPr>
                </a:tc>
                <a:tc>
                  <a:txBody>
                    <a:bodyPr/>
                    <a:lstStyle/>
                    <a:p>
                      <a:pPr algn="ctr" fontAlgn="ctr">
                        <a:buNone/>
                      </a:pPr>
                      <a:r>
                        <a:rPr lang="en-GB" sz="1200" b="1" i="0" u="none" strike="noStrike" dirty="0">
                          <a:effectLst/>
                          <a:latin typeface="+mn-lt"/>
                        </a:rPr>
                        <a:t>23%</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EDE81"/>
                    </a:solidFill>
                  </a:tcPr>
                </a:tc>
                <a:tc>
                  <a:txBody>
                    <a:bodyPr/>
                    <a:lstStyle/>
                    <a:p>
                      <a:pPr algn="ctr" fontAlgn="ctr">
                        <a:buNone/>
                      </a:pPr>
                      <a:r>
                        <a:rPr lang="en-GB" sz="1200" b="1" i="0" u="none" strike="noStrike" dirty="0">
                          <a:effectLst/>
                          <a:latin typeface="+mn-lt"/>
                        </a:rPr>
                        <a:t>32%</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B0D580"/>
                    </a:solidFill>
                  </a:tcPr>
                </a:tc>
                <a:tc>
                  <a:txBody>
                    <a:bodyPr/>
                    <a:lstStyle/>
                    <a:p>
                      <a:pPr algn="ctr" fontAlgn="ctr">
                        <a:buNone/>
                      </a:pPr>
                      <a:r>
                        <a:rPr lang="en-GB" sz="1200" b="1" i="0" u="none" strike="noStrike" dirty="0">
                          <a:effectLst/>
                          <a:latin typeface="+mn-lt"/>
                        </a:rPr>
                        <a:t>27%</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E9E583"/>
                    </a:solidFill>
                  </a:tcPr>
                </a:tc>
                <a:extLst>
                  <a:ext uri="{0D108BD9-81ED-4DB2-BD59-A6C34878D82A}">
                    <a16:rowId xmlns:a16="http://schemas.microsoft.com/office/drawing/2014/main" val="2835431005"/>
                  </a:ext>
                </a:extLst>
              </a:tr>
              <a:tr h="372110">
                <a:tc>
                  <a:txBody>
                    <a:bodyPr/>
                    <a:lstStyle/>
                    <a:p>
                      <a:pPr algn="ctr" rtl="0" fontAlgn="ctr">
                        <a:buNone/>
                      </a:pPr>
                      <a:r>
                        <a:rPr lang="en-GB" sz="1200" b="1" i="0" u="none" strike="noStrike" dirty="0">
                          <a:solidFill>
                            <a:srgbClr val="FFFFFF"/>
                          </a:solidFill>
                          <a:effectLst/>
                          <a:latin typeface="+mn-lt"/>
                        </a:rPr>
                        <a:t>North West</a:t>
                      </a:r>
                    </a:p>
                  </a:txBody>
                  <a:tcPr marL="6350" marR="6350" marT="635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200" b="1" i="0" u="none" strike="noStrike" dirty="0">
                          <a:effectLst/>
                          <a:latin typeface="+mn-lt"/>
                        </a:rPr>
                        <a:t>18%</a:t>
                      </a:r>
                    </a:p>
                  </a:txBody>
                  <a:tcPr marL="6350" marR="6350" marT="635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FBA977"/>
                    </a:solidFill>
                  </a:tcPr>
                </a:tc>
                <a:tc>
                  <a:txBody>
                    <a:bodyPr/>
                    <a:lstStyle/>
                    <a:p>
                      <a:pPr algn="ctr" fontAlgn="ctr">
                        <a:buNone/>
                      </a:pPr>
                      <a:r>
                        <a:rPr lang="en-GB" sz="1200" b="1" i="0" u="none" strike="noStrike" dirty="0">
                          <a:effectLst/>
                          <a:latin typeface="+mn-lt"/>
                        </a:rPr>
                        <a:t>24%</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EE783"/>
                    </a:solidFill>
                  </a:tcPr>
                </a:tc>
                <a:tc>
                  <a:txBody>
                    <a:bodyPr/>
                    <a:lstStyle/>
                    <a:p>
                      <a:pPr algn="ctr" fontAlgn="ctr">
                        <a:buNone/>
                      </a:pPr>
                      <a:r>
                        <a:rPr lang="en-GB" sz="1200" b="1" i="0" u="none" strike="noStrike" dirty="0">
                          <a:effectLst/>
                          <a:latin typeface="+mn-lt"/>
                        </a:rPr>
                        <a:t>31%</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BDD881"/>
                    </a:solidFill>
                  </a:tcPr>
                </a:tc>
                <a:tc>
                  <a:txBody>
                    <a:bodyPr/>
                    <a:lstStyle/>
                    <a:p>
                      <a:pPr algn="ctr" fontAlgn="ctr">
                        <a:buNone/>
                      </a:pPr>
                      <a:r>
                        <a:rPr lang="en-GB" sz="1200" b="1" i="0" u="none" strike="noStrike" dirty="0">
                          <a:effectLst/>
                          <a:latin typeface="+mn-lt"/>
                        </a:rPr>
                        <a:t>27%</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EEE683"/>
                    </a:solidFill>
                  </a:tcPr>
                </a:tc>
                <a:extLst>
                  <a:ext uri="{0D108BD9-81ED-4DB2-BD59-A6C34878D82A}">
                    <a16:rowId xmlns:a16="http://schemas.microsoft.com/office/drawing/2014/main" val="990376094"/>
                  </a:ext>
                </a:extLst>
              </a:tr>
              <a:tr h="372110">
                <a:tc>
                  <a:txBody>
                    <a:bodyPr/>
                    <a:lstStyle/>
                    <a:p>
                      <a:pPr algn="ctr" rtl="0" fontAlgn="ctr">
                        <a:buNone/>
                      </a:pPr>
                      <a:r>
                        <a:rPr lang="en-GB" sz="1200" b="1" i="0" u="none" strike="noStrike" dirty="0">
                          <a:solidFill>
                            <a:srgbClr val="FFFFFF"/>
                          </a:solidFill>
                          <a:effectLst/>
                          <a:latin typeface="+mn-lt"/>
                        </a:rPr>
                        <a:t>South East</a:t>
                      </a:r>
                    </a:p>
                  </a:txBody>
                  <a:tcPr marL="6350" marR="6350" marT="635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200" b="1" i="0" u="none" strike="noStrike" dirty="0">
                          <a:effectLst/>
                          <a:latin typeface="+mn-lt"/>
                        </a:rPr>
                        <a:t>16%</a:t>
                      </a:r>
                    </a:p>
                  </a:txBody>
                  <a:tcPr marL="6350" marR="6350" marT="635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FA9874"/>
                    </a:solidFill>
                  </a:tcPr>
                </a:tc>
                <a:tc>
                  <a:txBody>
                    <a:bodyPr/>
                    <a:lstStyle/>
                    <a:p>
                      <a:pPr algn="ctr" fontAlgn="ctr">
                        <a:buNone/>
                      </a:pPr>
                      <a:r>
                        <a:rPr lang="en-GB" sz="1200" b="1" i="0" u="none" strike="noStrike" dirty="0">
                          <a:effectLst/>
                          <a:latin typeface="+mn-lt"/>
                        </a:rPr>
                        <a:t>25%</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FEB84"/>
                    </a:solidFill>
                  </a:tcPr>
                </a:tc>
                <a:tc>
                  <a:txBody>
                    <a:bodyPr/>
                    <a:lstStyle/>
                    <a:p>
                      <a:pPr algn="ctr" fontAlgn="ctr">
                        <a:buNone/>
                      </a:pPr>
                      <a:r>
                        <a:rPr lang="en-GB" sz="1200" b="1" i="0" u="none" strike="noStrike" dirty="0">
                          <a:effectLst/>
                          <a:latin typeface="+mn-lt"/>
                        </a:rPr>
                        <a:t>35%</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9BCE7F"/>
                    </a:solidFill>
                  </a:tcPr>
                </a:tc>
                <a:tc>
                  <a:txBody>
                    <a:bodyPr/>
                    <a:lstStyle/>
                    <a:p>
                      <a:pPr algn="ctr" fontAlgn="ctr">
                        <a:buNone/>
                      </a:pPr>
                      <a:r>
                        <a:rPr lang="en-GB" sz="1200" b="1" i="0" u="none" strike="noStrike" dirty="0">
                          <a:effectLst/>
                          <a:latin typeface="+mn-lt"/>
                        </a:rPr>
                        <a:t>25%</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EE983"/>
                    </a:solidFill>
                  </a:tcPr>
                </a:tc>
                <a:extLst>
                  <a:ext uri="{0D108BD9-81ED-4DB2-BD59-A6C34878D82A}">
                    <a16:rowId xmlns:a16="http://schemas.microsoft.com/office/drawing/2014/main" val="3827932197"/>
                  </a:ext>
                </a:extLst>
              </a:tr>
              <a:tr h="372110">
                <a:tc>
                  <a:txBody>
                    <a:bodyPr/>
                    <a:lstStyle/>
                    <a:p>
                      <a:pPr algn="ctr" rtl="0" fontAlgn="ctr">
                        <a:buNone/>
                      </a:pPr>
                      <a:r>
                        <a:rPr lang="en-GB" sz="1200" b="1" i="0" u="none" strike="noStrike" dirty="0">
                          <a:solidFill>
                            <a:srgbClr val="FFFFFF"/>
                          </a:solidFill>
                          <a:effectLst/>
                          <a:latin typeface="+mn-lt"/>
                        </a:rPr>
                        <a:t>South West</a:t>
                      </a:r>
                    </a:p>
                  </a:txBody>
                  <a:tcPr marL="6350" marR="6350" marT="635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200" b="1" i="0" u="none" strike="noStrike" dirty="0">
                          <a:effectLst/>
                          <a:latin typeface="+mn-lt"/>
                        </a:rPr>
                        <a:t>14%</a:t>
                      </a:r>
                    </a:p>
                  </a:txBody>
                  <a:tcPr marL="6350" marR="6350" marT="635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F98971"/>
                    </a:solidFill>
                  </a:tcPr>
                </a:tc>
                <a:tc>
                  <a:txBody>
                    <a:bodyPr/>
                    <a:lstStyle/>
                    <a:p>
                      <a:pPr algn="ctr" fontAlgn="ctr">
                        <a:buNone/>
                      </a:pPr>
                      <a:r>
                        <a:rPr lang="en-GB" sz="1200" b="1" i="0" u="none" strike="noStrike" dirty="0">
                          <a:effectLst/>
                          <a:latin typeface="+mn-lt"/>
                        </a:rPr>
                        <a:t>27%</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EDE683"/>
                    </a:solidFill>
                  </a:tcPr>
                </a:tc>
                <a:tc>
                  <a:txBody>
                    <a:bodyPr/>
                    <a:lstStyle/>
                    <a:p>
                      <a:pPr algn="ctr" fontAlgn="ctr">
                        <a:buNone/>
                      </a:pPr>
                      <a:r>
                        <a:rPr lang="en-GB" sz="1200" b="1" i="0" u="none" strike="noStrike" dirty="0">
                          <a:effectLst/>
                          <a:latin typeface="+mn-lt"/>
                        </a:rPr>
                        <a:t>37%</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81C77D"/>
                    </a:solidFill>
                  </a:tcPr>
                </a:tc>
                <a:tc>
                  <a:txBody>
                    <a:bodyPr/>
                    <a:lstStyle/>
                    <a:p>
                      <a:pPr algn="ctr" fontAlgn="ctr">
                        <a:buNone/>
                      </a:pPr>
                      <a:r>
                        <a:rPr lang="en-GB" sz="1200" b="1" i="0" u="none" strike="noStrike" dirty="0">
                          <a:effectLst/>
                          <a:latin typeface="+mn-lt"/>
                        </a:rPr>
                        <a:t>22%</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DD17F"/>
                    </a:solidFill>
                  </a:tcPr>
                </a:tc>
                <a:extLst>
                  <a:ext uri="{0D108BD9-81ED-4DB2-BD59-A6C34878D82A}">
                    <a16:rowId xmlns:a16="http://schemas.microsoft.com/office/drawing/2014/main" val="1266347628"/>
                  </a:ext>
                </a:extLst>
              </a:tr>
              <a:tr h="372110">
                <a:tc>
                  <a:txBody>
                    <a:bodyPr/>
                    <a:lstStyle/>
                    <a:p>
                      <a:pPr algn="ctr" rtl="0" fontAlgn="ctr">
                        <a:buNone/>
                      </a:pPr>
                      <a:r>
                        <a:rPr lang="en-GB" sz="1200" b="1" i="0" u="none" strike="noStrike" dirty="0">
                          <a:solidFill>
                            <a:srgbClr val="FFFFFF"/>
                          </a:solidFill>
                          <a:effectLst/>
                          <a:latin typeface="+mn-lt"/>
                        </a:rPr>
                        <a:t>West Midlands</a:t>
                      </a:r>
                    </a:p>
                  </a:txBody>
                  <a:tcPr marL="6350" marR="6350" marT="635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200" b="1" i="0" u="none" strike="noStrike" dirty="0">
                          <a:effectLst/>
                          <a:latin typeface="+mn-lt"/>
                        </a:rPr>
                        <a:t>19%</a:t>
                      </a:r>
                    </a:p>
                  </a:txBody>
                  <a:tcPr marL="6350" marR="6350" marT="635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FCB579"/>
                    </a:solidFill>
                  </a:tcPr>
                </a:tc>
                <a:tc>
                  <a:txBody>
                    <a:bodyPr/>
                    <a:lstStyle/>
                    <a:p>
                      <a:pPr algn="ctr" fontAlgn="ctr">
                        <a:buNone/>
                      </a:pPr>
                      <a:r>
                        <a:rPr lang="en-GB" sz="1200" b="1" i="0" u="none" strike="noStrike" dirty="0">
                          <a:effectLst/>
                          <a:latin typeface="+mn-lt"/>
                        </a:rPr>
                        <a:t>25%</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EEA83"/>
                    </a:solidFill>
                  </a:tcPr>
                </a:tc>
                <a:tc>
                  <a:txBody>
                    <a:bodyPr/>
                    <a:lstStyle/>
                    <a:p>
                      <a:pPr algn="ctr" fontAlgn="ctr">
                        <a:buNone/>
                      </a:pPr>
                      <a:r>
                        <a:rPr lang="en-GB" sz="1200" b="1" i="0" u="none" strike="noStrike" dirty="0">
                          <a:effectLst/>
                          <a:latin typeface="+mn-lt"/>
                        </a:rPr>
                        <a:t>31%</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C0D981"/>
                    </a:solidFill>
                  </a:tcPr>
                </a:tc>
                <a:tc>
                  <a:txBody>
                    <a:bodyPr/>
                    <a:lstStyle/>
                    <a:p>
                      <a:pPr algn="ctr" fontAlgn="ctr">
                        <a:buNone/>
                      </a:pPr>
                      <a:r>
                        <a:rPr lang="en-GB" sz="1200" b="1" i="0" u="none" strike="noStrike" dirty="0">
                          <a:effectLst/>
                          <a:latin typeface="+mn-lt"/>
                        </a:rPr>
                        <a:t>25%</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AEA84"/>
                    </a:solidFill>
                  </a:tcPr>
                </a:tc>
                <a:extLst>
                  <a:ext uri="{0D108BD9-81ED-4DB2-BD59-A6C34878D82A}">
                    <a16:rowId xmlns:a16="http://schemas.microsoft.com/office/drawing/2014/main" val="2789135777"/>
                  </a:ext>
                </a:extLst>
              </a:tr>
              <a:tr h="372110">
                <a:tc>
                  <a:txBody>
                    <a:bodyPr/>
                    <a:lstStyle/>
                    <a:p>
                      <a:pPr algn="ctr" rtl="0" fontAlgn="ctr">
                        <a:buNone/>
                      </a:pPr>
                      <a:r>
                        <a:rPr lang="en-GB" sz="1200" b="1" i="0" u="none" strike="noStrike" dirty="0">
                          <a:solidFill>
                            <a:srgbClr val="FFFFFF"/>
                          </a:solidFill>
                          <a:effectLst/>
                          <a:latin typeface="+mn-lt"/>
                        </a:rPr>
                        <a:t>Yorkshire &amp; Humber</a:t>
                      </a:r>
                    </a:p>
                  </a:txBody>
                  <a:tcPr marL="6350" marR="6350" marT="635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200" b="1" i="0" u="none" strike="noStrike" dirty="0">
                          <a:effectLst/>
                          <a:latin typeface="+mn-lt"/>
                        </a:rPr>
                        <a:t>17%</a:t>
                      </a:r>
                    </a:p>
                  </a:txBody>
                  <a:tcPr marL="6350" marR="6350" marT="635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FA9F75"/>
                    </a:solidFill>
                  </a:tcPr>
                </a:tc>
                <a:tc>
                  <a:txBody>
                    <a:bodyPr/>
                    <a:lstStyle/>
                    <a:p>
                      <a:pPr algn="ctr" fontAlgn="ctr">
                        <a:buNone/>
                      </a:pPr>
                      <a:r>
                        <a:rPr lang="en-GB" sz="1200" b="1" i="0" u="none" strike="noStrike" dirty="0">
                          <a:effectLst/>
                          <a:latin typeface="+mn-lt"/>
                        </a:rPr>
                        <a:t>24%</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EE282"/>
                    </a:solidFill>
                  </a:tcPr>
                </a:tc>
                <a:tc>
                  <a:txBody>
                    <a:bodyPr/>
                    <a:lstStyle/>
                    <a:p>
                      <a:pPr algn="ctr" fontAlgn="ctr">
                        <a:buNone/>
                      </a:pPr>
                      <a:r>
                        <a:rPr lang="en-GB" sz="1200" b="1" i="0" u="none" strike="noStrike" dirty="0">
                          <a:effectLst/>
                          <a:latin typeface="+mn-lt"/>
                        </a:rPr>
                        <a:t>33%</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A8D27F"/>
                    </a:solidFill>
                  </a:tcPr>
                </a:tc>
                <a:tc>
                  <a:txBody>
                    <a:bodyPr/>
                    <a:lstStyle/>
                    <a:p>
                      <a:pPr algn="ctr" fontAlgn="ctr">
                        <a:buNone/>
                      </a:pPr>
                      <a:r>
                        <a:rPr lang="en-GB" sz="1200" b="1" i="0" u="none" strike="noStrike" dirty="0">
                          <a:effectLst/>
                          <a:latin typeface="+mn-lt"/>
                        </a:rPr>
                        <a:t>26%</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1E784"/>
                    </a:solidFill>
                  </a:tcPr>
                </a:tc>
                <a:extLst>
                  <a:ext uri="{0D108BD9-81ED-4DB2-BD59-A6C34878D82A}">
                    <a16:rowId xmlns:a16="http://schemas.microsoft.com/office/drawing/2014/main" val="78349790"/>
                  </a:ext>
                </a:extLst>
              </a:tr>
              <a:tr h="372110">
                <a:tc>
                  <a:txBody>
                    <a:bodyPr/>
                    <a:lstStyle/>
                    <a:p>
                      <a:pPr algn="ctr" rtl="0" fontAlgn="ctr">
                        <a:buNone/>
                      </a:pPr>
                      <a:r>
                        <a:rPr lang="en-GB" sz="1200" b="1" i="0" u="none" strike="noStrike" dirty="0">
                          <a:solidFill>
                            <a:srgbClr val="FFFFFF"/>
                          </a:solidFill>
                          <a:effectLst/>
                          <a:latin typeface="+mn-lt"/>
                        </a:rPr>
                        <a:t>Scotland</a:t>
                      </a:r>
                    </a:p>
                  </a:txBody>
                  <a:tcPr marL="6350" marR="6350" marT="635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200" b="1" i="0" u="none" strike="noStrike" dirty="0">
                          <a:effectLst/>
                          <a:latin typeface="+mn-lt"/>
                        </a:rPr>
                        <a:t>11%</a:t>
                      </a:r>
                    </a:p>
                  </a:txBody>
                  <a:tcPr marL="6350" marR="6350" marT="635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F8696B"/>
                    </a:solidFill>
                  </a:tcPr>
                </a:tc>
                <a:tc>
                  <a:txBody>
                    <a:bodyPr/>
                    <a:lstStyle/>
                    <a:p>
                      <a:pPr algn="ctr" fontAlgn="ctr">
                        <a:buNone/>
                      </a:pPr>
                      <a:r>
                        <a:rPr lang="en-GB" sz="1200" b="1" i="0" u="none" strike="noStrike" dirty="0">
                          <a:effectLst/>
                          <a:latin typeface="+mn-lt"/>
                        </a:rPr>
                        <a:t>28%</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DDE283"/>
                    </a:solidFill>
                  </a:tcPr>
                </a:tc>
                <a:tc>
                  <a:txBody>
                    <a:bodyPr/>
                    <a:lstStyle/>
                    <a:p>
                      <a:pPr algn="ctr" fontAlgn="ctr">
                        <a:buNone/>
                      </a:pPr>
                      <a:r>
                        <a:rPr lang="en-GB" sz="1200" b="1" i="0" u="none" strike="noStrike" dirty="0">
                          <a:effectLst/>
                          <a:latin typeface="+mn-lt"/>
                        </a:rPr>
                        <a:t>40%</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63BE7B"/>
                    </a:solidFill>
                  </a:tcPr>
                </a:tc>
                <a:tc>
                  <a:txBody>
                    <a:bodyPr/>
                    <a:lstStyle/>
                    <a:p>
                      <a:pPr algn="ctr" fontAlgn="ctr">
                        <a:buNone/>
                      </a:pPr>
                      <a:r>
                        <a:rPr lang="en-GB" sz="1200" b="1" i="0" u="none" strike="noStrike" dirty="0">
                          <a:effectLst/>
                          <a:latin typeface="+mn-lt"/>
                        </a:rPr>
                        <a:t>21%</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DC97D"/>
                    </a:solidFill>
                  </a:tcPr>
                </a:tc>
                <a:extLst>
                  <a:ext uri="{0D108BD9-81ED-4DB2-BD59-A6C34878D82A}">
                    <a16:rowId xmlns:a16="http://schemas.microsoft.com/office/drawing/2014/main" val="1861833707"/>
                  </a:ext>
                </a:extLst>
              </a:tr>
              <a:tr h="372110">
                <a:tc>
                  <a:txBody>
                    <a:bodyPr/>
                    <a:lstStyle/>
                    <a:p>
                      <a:pPr algn="ctr" rtl="0" fontAlgn="ctr">
                        <a:buNone/>
                      </a:pPr>
                      <a:r>
                        <a:rPr lang="en-GB" sz="1200" b="1" i="0" u="none" strike="noStrike" dirty="0">
                          <a:solidFill>
                            <a:srgbClr val="FFFFFF"/>
                          </a:solidFill>
                          <a:effectLst/>
                          <a:latin typeface="+mn-lt"/>
                        </a:rPr>
                        <a:t>Wales</a:t>
                      </a:r>
                    </a:p>
                  </a:txBody>
                  <a:tcPr marL="6350" marR="6350" marT="635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1E1541"/>
                    </a:solidFill>
                  </a:tcPr>
                </a:tc>
                <a:tc>
                  <a:txBody>
                    <a:bodyPr/>
                    <a:lstStyle/>
                    <a:p>
                      <a:pPr algn="ctr" fontAlgn="ctr">
                        <a:buNone/>
                      </a:pPr>
                      <a:r>
                        <a:rPr lang="en-GB" sz="1200" b="1" i="0" u="none" strike="noStrike" dirty="0">
                          <a:effectLst/>
                          <a:latin typeface="+mn-lt"/>
                        </a:rPr>
                        <a:t>17%</a:t>
                      </a:r>
                    </a:p>
                  </a:txBody>
                  <a:tcPr marL="6350" marR="6350" marT="6350" marB="0" anchor="ctr">
                    <a:lnL w="635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FA9E75"/>
                    </a:solidFill>
                  </a:tcPr>
                </a:tc>
                <a:tc>
                  <a:txBody>
                    <a:bodyPr/>
                    <a:lstStyle/>
                    <a:p>
                      <a:pPr algn="ctr" fontAlgn="ctr">
                        <a:buNone/>
                      </a:pPr>
                      <a:r>
                        <a:rPr lang="en-GB" sz="1200" b="1" i="0" u="none" strike="noStrike" dirty="0">
                          <a:effectLst/>
                          <a:latin typeface="+mn-lt"/>
                        </a:rPr>
                        <a:t>26%</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2E784"/>
                    </a:solidFill>
                  </a:tcPr>
                </a:tc>
                <a:tc>
                  <a:txBody>
                    <a:bodyPr/>
                    <a:lstStyle/>
                    <a:p>
                      <a:pPr algn="ctr" fontAlgn="ctr">
                        <a:buNone/>
                      </a:pPr>
                      <a:r>
                        <a:rPr lang="en-GB" sz="1200" b="1" i="0" u="none" strike="noStrike" dirty="0">
                          <a:effectLst/>
                          <a:latin typeface="+mn-lt"/>
                        </a:rPr>
                        <a:t>36%</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90CB7E"/>
                    </a:solidFill>
                  </a:tcPr>
                </a:tc>
                <a:tc>
                  <a:txBody>
                    <a:bodyPr/>
                    <a:lstStyle/>
                    <a:p>
                      <a:pPr algn="ctr" fontAlgn="ctr">
                        <a:buNone/>
                      </a:pPr>
                      <a:r>
                        <a:rPr lang="en-GB" sz="1200" b="1" i="0" u="none" strike="noStrike" dirty="0">
                          <a:effectLst/>
                          <a:latin typeface="+mn-lt"/>
                        </a:rPr>
                        <a:t>22%</a:t>
                      </a:r>
                    </a:p>
                  </a:txBody>
                  <a:tcPr marL="6350" marR="6350" marT="6350" marB="0" anchor="ctr">
                    <a:lnL>
                      <a:noFill/>
                    </a:lnL>
                    <a:lnR>
                      <a:noFill/>
                    </a:lnR>
                    <a:lnT>
                      <a:noFill/>
                    </a:lnT>
                    <a:lnB>
                      <a:noFill/>
                    </a:lnB>
                    <a:lnTlToBr w="12700" cmpd="sng">
                      <a:noFill/>
                      <a:prstDash val="solid"/>
                    </a:lnTlToBr>
                    <a:lnBlToTr w="12700" cmpd="sng">
                      <a:noFill/>
                      <a:prstDash val="solid"/>
                    </a:lnBlToTr>
                    <a:solidFill>
                      <a:srgbClr val="FDCE7E"/>
                    </a:solidFill>
                  </a:tcPr>
                </a:tc>
                <a:extLst>
                  <a:ext uri="{0D108BD9-81ED-4DB2-BD59-A6C34878D82A}">
                    <a16:rowId xmlns:a16="http://schemas.microsoft.com/office/drawing/2014/main" val="1165073752"/>
                  </a:ext>
                </a:extLst>
              </a:tr>
            </a:tbl>
          </a:graphicData>
        </a:graphic>
      </p:graphicFrame>
      <p:sp>
        <p:nvSpPr>
          <p:cNvPr id="8" name="Text Placeholder 2">
            <a:extLst>
              <a:ext uri="{FF2B5EF4-FFF2-40B4-BE49-F238E27FC236}">
                <a16:creationId xmlns:a16="http://schemas.microsoft.com/office/drawing/2014/main" id="{84A8DA71-1362-66A4-D458-DCDED4B41418}"/>
              </a:ext>
            </a:extLst>
          </p:cNvPr>
          <p:cNvSpPr>
            <a:spLocks noGrp="1"/>
          </p:cNvSpPr>
          <p:nvPr>
            <p:ph type="body" sz="quarter" idx="11"/>
          </p:nvPr>
        </p:nvSpPr>
        <p:spPr>
          <a:xfrm>
            <a:off x="117583" y="6463429"/>
            <a:ext cx="9343427" cy="336455"/>
          </a:xfrm>
        </p:spPr>
        <p:txBody>
          <a:bodyPr/>
          <a:lstStyle/>
          <a:p>
            <a:r>
              <a:rPr lang="en-GB" sz="1100" dirty="0"/>
              <a:t>This data covers in-person Visa card spend and cash withdrawals; online spend is excluded. </a:t>
            </a:r>
            <a:r>
              <a:rPr lang="en-GB" sz="1100" dirty="0">
                <a:latin typeface="Arial" panose="020B0604020202020204" pitchFamily="34" charset="0"/>
                <a:cs typeface="Arial" panose="020B0604020202020204" pitchFamily="34" charset="0"/>
              </a:rPr>
              <a:t>All values and percentage changes in spend are in nominal terms unless otherwise specified. Please refer to the appendix for details on destination definitions. </a:t>
            </a:r>
            <a:endParaRPr lang="en-GB" sz="1100" dirty="0"/>
          </a:p>
        </p:txBody>
      </p:sp>
    </p:spTree>
    <p:extLst>
      <p:ext uri="{BB962C8B-B14F-4D97-AF65-F5344CB8AC3E}">
        <p14:creationId xmlns:p14="http://schemas.microsoft.com/office/powerpoint/2010/main" val="2565129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4DCD1-0313-4947-8B6E-A0470A20A0F3}"/>
              </a:ext>
            </a:extLst>
          </p:cNvPr>
          <p:cNvSpPr>
            <a:spLocks noGrp="1"/>
          </p:cNvSpPr>
          <p:nvPr>
            <p:ph type="title"/>
          </p:nvPr>
        </p:nvSpPr>
        <p:spPr/>
        <p:txBody>
          <a:bodyPr>
            <a:noAutofit/>
          </a:bodyPr>
          <a:lstStyle/>
          <a:p>
            <a:r>
              <a:rPr lang="en-GB" sz="2800" dirty="0"/>
              <a:t>Card spending trends in 2025 </a:t>
            </a:r>
            <a:r>
              <a:rPr lang="en-GB" sz="2800" dirty="0">
                <a:latin typeface="+mj-lt"/>
              </a:rPr>
              <a:t>| Key insights </a:t>
            </a:r>
          </a:p>
        </p:txBody>
      </p:sp>
      <p:graphicFrame>
        <p:nvGraphicFramePr>
          <p:cNvPr id="4" name="Table 3">
            <a:extLst>
              <a:ext uri="{FF2B5EF4-FFF2-40B4-BE49-F238E27FC236}">
                <a16:creationId xmlns:a16="http://schemas.microsoft.com/office/drawing/2014/main" id="{510CA005-AA78-509D-6DAB-24C7E3E5F824}"/>
              </a:ext>
            </a:extLst>
          </p:cNvPr>
          <p:cNvGraphicFramePr>
            <a:graphicFrameLocks noGrp="1"/>
          </p:cNvGraphicFramePr>
          <p:nvPr>
            <p:extLst>
              <p:ext uri="{D42A27DB-BD31-4B8C-83A1-F6EECF244321}">
                <p14:modId xmlns:p14="http://schemas.microsoft.com/office/powerpoint/2010/main" val="2811027282"/>
              </p:ext>
            </p:extLst>
          </p:nvPr>
        </p:nvGraphicFramePr>
        <p:xfrm>
          <a:off x="228000" y="1164438"/>
          <a:ext cx="11736000" cy="4995201"/>
        </p:xfrm>
        <a:graphic>
          <a:graphicData uri="http://schemas.openxmlformats.org/drawingml/2006/table">
            <a:tbl>
              <a:tblPr firstRow="1" bandRow="1">
                <a:tableStyleId>{5C22544A-7EE6-4342-B048-85BDC9FD1C3A}</a:tableStyleId>
              </a:tblPr>
              <a:tblGrid>
                <a:gridCol w="1673218">
                  <a:extLst>
                    <a:ext uri="{9D8B030D-6E8A-4147-A177-3AD203B41FA5}">
                      <a16:colId xmlns:a16="http://schemas.microsoft.com/office/drawing/2014/main" val="4030895537"/>
                    </a:ext>
                  </a:extLst>
                </a:gridCol>
                <a:gridCol w="10062782">
                  <a:extLst>
                    <a:ext uri="{9D8B030D-6E8A-4147-A177-3AD203B41FA5}">
                      <a16:colId xmlns:a16="http://schemas.microsoft.com/office/drawing/2014/main" val="2081412182"/>
                    </a:ext>
                  </a:extLst>
                </a:gridCol>
              </a:tblGrid>
              <a:tr h="341199">
                <a:tc>
                  <a:txBody>
                    <a:bodyPr/>
                    <a:lstStyle/>
                    <a:p>
                      <a:r>
                        <a:rPr lang="en-GB" sz="1600" dirty="0"/>
                        <a:t>Report section</a:t>
                      </a:r>
                    </a:p>
                  </a:txBody>
                  <a:tcPr>
                    <a:solidFill>
                      <a:schemeClr val="accent1"/>
                    </a:solidFill>
                  </a:tcPr>
                </a:tc>
                <a:tc>
                  <a:txBody>
                    <a:bodyPr/>
                    <a:lstStyle/>
                    <a:p>
                      <a:r>
                        <a:rPr lang="en-GB" sz="1600" dirty="0"/>
                        <a:t>Key insights</a:t>
                      </a:r>
                    </a:p>
                  </a:txBody>
                  <a:tcPr/>
                </a:tc>
                <a:extLst>
                  <a:ext uri="{0D108BD9-81ED-4DB2-BD59-A6C34878D82A}">
                    <a16:rowId xmlns:a16="http://schemas.microsoft.com/office/drawing/2014/main" val="3550460967"/>
                  </a:ext>
                </a:extLst>
              </a:tr>
              <a:tr h="1380821">
                <a:tc>
                  <a:txBody>
                    <a:bodyPr/>
                    <a:lstStyle/>
                    <a:p>
                      <a:r>
                        <a:rPr lang="en-GB" sz="1600" b="1" dirty="0">
                          <a:solidFill>
                            <a:schemeClr val="bg1"/>
                          </a:solidFill>
                        </a:rPr>
                        <a:t>Inbound trends</a:t>
                      </a:r>
                    </a:p>
                  </a:txBody>
                  <a:tcPr>
                    <a:solidFill>
                      <a:schemeClr val="accent1"/>
                    </a:solidFill>
                  </a:tcPr>
                </a:tc>
                <a:tc>
                  <a:txBody>
                    <a:bodyPr/>
                    <a:lstStyle/>
                    <a:p>
                      <a:pPr marL="285750" marR="0" lvl="0" indent="-285750" algn="l" defTabSz="914400" rtl="0" eaLnBrk="1" fontAlgn="auto" latinLnBrk="0" hangingPunct="1">
                        <a:lnSpc>
                          <a:spcPct val="107000"/>
                        </a:lnSpc>
                        <a:spcBef>
                          <a:spcPts val="0"/>
                        </a:spcBef>
                        <a:spcAft>
                          <a:spcPts val="800"/>
                        </a:spcAft>
                        <a:buClr>
                          <a:schemeClr val="accent2"/>
                        </a:buClr>
                        <a:buSzTx/>
                        <a:buFont typeface="Arial" panose="020B0604020202020204" pitchFamily="34" charset="0"/>
                        <a:buChar char="•"/>
                        <a:tabLst/>
                        <a:defRPr/>
                      </a:pPr>
                      <a:r>
                        <a:rPr lang="en-GB" sz="1500" kern="100" dirty="0">
                          <a:solidFill>
                            <a:schemeClr val="accent1"/>
                          </a:solidFill>
                          <a:effectLst/>
                          <a:latin typeface="+mn-lt"/>
                          <a:ea typeface="+mn-ea"/>
                          <a:cs typeface="Times New Roman" panose="02020603050405020304" pitchFamily="18" charset="0"/>
                        </a:rPr>
                        <a:t>Inbound visitor spend grew modestly (+3%) in 2025 vs. 2024 but fell 1% in real terms.</a:t>
                      </a:r>
                    </a:p>
                    <a:p>
                      <a:pPr marL="285750" marR="0" lvl="0" indent="-285750" algn="l" defTabSz="914400" rtl="0" eaLnBrk="1" fontAlgn="auto" latinLnBrk="0" hangingPunct="1">
                        <a:lnSpc>
                          <a:spcPct val="107000"/>
                        </a:lnSpc>
                        <a:spcBef>
                          <a:spcPts val="0"/>
                        </a:spcBef>
                        <a:spcAft>
                          <a:spcPts val="800"/>
                        </a:spcAft>
                        <a:buClr>
                          <a:schemeClr val="accent2"/>
                        </a:buClr>
                        <a:buSzTx/>
                        <a:buFont typeface="Arial" panose="020B0604020202020204" pitchFamily="34" charset="0"/>
                        <a:buChar char="•"/>
                        <a:tabLst/>
                        <a:defRPr/>
                      </a:pPr>
                      <a:r>
                        <a:rPr lang="en-GB" sz="1500" kern="100" dirty="0">
                          <a:solidFill>
                            <a:schemeClr val="accent1"/>
                          </a:solidFill>
                          <a:effectLst/>
                          <a:latin typeface="+mn-lt"/>
                          <a:ea typeface="+mn-ea"/>
                          <a:cs typeface="Times New Roman" panose="02020603050405020304" pitchFamily="18" charset="0"/>
                        </a:rPr>
                        <a:t>Cardholder visits grew 2%, though their economic value was weaker than 2024 when taking inflation into account. </a:t>
                      </a:r>
                    </a:p>
                    <a:p>
                      <a:pPr marL="285750" marR="0" lvl="0" indent="-285750" algn="l" defTabSz="914400" rtl="0" eaLnBrk="1" fontAlgn="auto" latinLnBrk="0" hangingPunct="1">
                        <a:lnSpc>
                          <a:spcPct val="107000"/>
                        </a:lnSpc>
                        <a:spcBef>
                          <a:spcPts val="0"/>
                        </a:spcBef>
                        <a:spcAft>
                          <a:spcPts val="800"/>
                        </a:spcAft>
                        <a:buClr>
                          <a:schemeClr val="accent2"/>
                        </a:buClr>
                        <a:buSzTx/>
                        <a:buFont typeface="Arial" panose="020B0604020202020204" pitchFamily="34" charset="0"/>
                        <a:buChar char="•"/>
                        <a:tabLst/>
                        <a:defRPr/>
                      </a:pPr>
                      <a:r>
                        <a:rPr lang="en-GB" sz="1500" kern="100" dirty="0">
                          <a:solidFill>
                            <a:schemeClr val="accent1"/>
                          </a:solidFill>
                          <a:effectLst/>
                          <a:latin typeface="+mn-lt"/>
                          <a:ea typeface="+mn-ea"/>
                          <a:cs typeface="Times New Roman" panose="02020603050405020304" pitchFamily="18" charset="0"/>
                        </a:rPr>
                        <a:t>Average spend per visit (£390) was flat in nominal terms, but this was a 3% fall in real terms. </a:t>
                      </a:r>
                    </a:p>
                    <a:p>
                      <a:pPr marL="285750" marR="0" lvl="0" indent="-285750" algn="l" defTabSz="914400" rtl="0" eaLnBrk="1" fontAlgn="auto" latinLnBrk="0" hangingPunct="1">
                        <a:lnSpc>
                          <a:spcPct val="107000"/>
                        </a:lnSpc>
                        <a:spcBef>
                          <a:spcPts val="0"/>
                        </a:spcBef>
                        <a:spcAft>
                          <a:spcPts val="800"/>
                        </a:spcAft>
                        <a:buClr>
                          <a:schemeClr val="accent2"/>
                        </a:buClr>
                        <a:buSzTx/>
                        <a:buFont typeface="Arial" panose="020B0604020202020204" pitchFamily="34" charset="0"/>
                        <a:buChar char="•"/>
                        <a:tabLst/>
                        <a:defRPr/>
                      </a:pPr>
                      <a:r>
                        <a:rPr lang="en-GB" sz="1500" kern="100" dirty="0">
                          <a:solidFill>
                            <a:schemeClr val="accent1"/>
                          </a:solidFill>
                          <a:effectLst/>
                          <a:latin typeface="+mn-lt"/>
                          <a:ea typeface="+mn-ea"/>
                          <a:cs typeface="Times New Roman" panose="02020603050405020304" pitchFamily="18" charset="0"/>
                        </a:rPr>
                        <a:t>Average stay duration shortened by 3% to 8.3 days, reducing the value per visitor.</a:t>
                      </a:r>
                    </a:p>
                  </a:txBody>
                  <a:tcPr/>
                </a:tc>
                <a:extLst>
                  <a:ext uri="{0D108BD9-81ED-4DB2-BD59-A6C34878D82A}">
                    <a16:rowId xmlns:a16="http://schemas.microsoft.com/office/drawing/2014/main" val="740094312"/>
                  </a:ext>
                </a:extLst>
              </a:tr>
              <a:tr h="821720">
                <a:tc>
                  <a:txBody>
                    <a:bodyPr/>
                    <a:lstStyle/>
                    <a:p>
                      <a:r>
                        <a:rPr lang="en-GB" sz="1600" b="1" dirty="0">
                          <a:solidFill>
                            <a:schemeClr val="bg1"/>
                          </a:solidFill>
                        </a:rPr>
                        <a:t>Spending behaviour</a:t>
                      </a:r>
                    </a:p>
                  </a:txBody>
                  <a:tcPr>
                    <a:solidFill>
                      <a:schemeClr val="accent1"/>
                    </a:solidFill>
                  </a:tcPr>
                </a:tc>
                <a:tc>
                  <a:txBody>
                    <a:bodyPr/>
                    <a:lstStyle/>
                    <a:p>
                      <a:pPr marL="285750" marR="0" lvl="0" indent="-285750" algn="l" defTabSz="914400" rtl="0" eaLnBrk="1" fontAlgn="auto" latinLnBrk="0" hangingPunct="1">
                        <a:lnSpc>
                          <a:spcPct val="107000"/>
                        </a:lnSpc>
                        <a:spcBef>
                          <a:spcPts val="0"/>
                        </a:spcBef>
                        <a:spcAft>
                          <a:spcPts val="800"/>
                        </a:spcAft>
                        <a:buClr>
                          <a:schemeClr val="accent2"/>
                        </a:buClr>
                        <a:buSzTx/>
                        <a:buFont typeface="Arial" panose="020B0604020202020204" pitchFamily="34" charset="0"/>
                        <a:buChar char="•"/>
                        <a:tabLst/>
                        <a:defRPr/>
                      </a:pPr>
                      <a:r>
                        <a:rPr lang="en-GB" sz="1500" kern="100" dirty="0">
                          <a:solidFill>
                            <a:schemeClr val="accent1"/>
                          </a:solidFill>
                          <a:effectLst/>
                          <a:latin typeface="+mn-lt"/>
                          <a:ea typeface="+mn-ea"/>
                          <a:cs typeface="Times New Roman" panose="02020603050405020304" pitchFamily="18" charset="0"/>
                        </a:rPr>
                        <a:t>A third of in-person inbound card spend in 2025 was in retail, and over a quarter in restaurants and dining. Over time, spending has shifted towards these two categories, accounting for 59% of spend in 2025, while expenditure on hotels and lodging and cash withdrawals has declined. </a:t>
                      </a:r>
                    </a:p>
                  </a:txBody>
                  <a:tcPr/>
                </a:tc>
                <a:extLst>
                  <a:ext uri="{0D108BD9-81ED-4DB2-BD59-A6C34878D82A}">
                    <a16:rowId xmlns:a16="http://schemas.microsoft.com/office/drawing/2014/main" val="1745005722"/>
                  </a:ext>
                </a:extLst>
              </a:tr>
              <a:tr h="1277427">
                <a:tc>
                  <a:txBody>
                    <a:bodyPr/>
                    <a:lstStyle/>
                    <a:p>
                      <a:r>
                        <a:rPr lang="en-GB" sz="1600" b="1" dirty="0">
                          <a:solidFill>
                            <a:schemeClr val="bg1"/>
                          </a:solidFill>
                        </a:rPr>
                        <a:t>Origin market analysis</a:t>
                      </a:r>
                    </a:p>
                  </a:txBody>
                  <a:tcPr>
                    <a:solidFill>
                      <a:schemeClr val="accent1"/>
                    </a:solidFill>
                  </a:tcPr>
                </a:tc>
                <a:tc>
                  <a:txBody>
                    <a:bodyPr/>
                    <a:lstStyle/>
                    <a:p>
                      <a:pPr marL="285750" marR="0" lvl="0" indent="-285750" algn="l" defTabSz="914400" rtl="0" eaLnBrk="1" fontAlgn="auto" latinLnBrk="0" hangingPunct="1">
                        <a:lnSpc>
                          <a:spcPct val="107000"/>
                        </a:lnSpc>
                        <a:spcBef>
                          <a:spcPts val="0"/>
                        </a:spcBef>
                        <a:spcAft>
                          <a:spcPts val="800"/>
                        </a:spcAft>
                        <a:buClr>
                          <a:schemeClr val="accent2"/>
                        </a:buClr>
                        <a:buSzTx/>
                        <a:buFont typeface="Arial" panose="020B0604020202020204" pitchFamily="34" charset="0"/>
                        <a:buChar char="•"/>
                        <a:tabLst/>
                        <a:defRPr/>
                      </a:pPr>
                      <a:r>
                        <a:rPr lang="en-GB" sz="1500" kern="100" dirty="0">
                          <a:solidFill>
                            <a:schemeClr val="accent1"/>
                          </a:solidFill>
                          <a:effectLst/>
                          <a:latin typeface="+mn-lt"/>
                          <a:ea typeface="+mn-ea"/>
                          <a:cs typeface="Times New Roman" panose="02020603050405020304" pitchFamily="18" charset="0"/>
                        </a:rPr>
                        <a:t>The USA remained the largest market for spend, with Ireland and France ranked second and third.</a:t>
                      </a:r>
                    </a:p>
                    <a:p>
                      <a:pPr marL="285750" marR="0" lvl="0" indent="-285750" algn="l" defTabSz="914400" rtl="0" eaLnBrk="1" fontAlgn="auto" latinLnBrk="0" hangingPunct="1">
                        <a:lnSpc>
                          <a:spcPct val="107000"/>
                        </a:lnSpc>
                        <a:spcBef>
                          <a:spcPts val="0"/>
                        </a:spcBef>
                        <a:spcAft>
                          <a:spcPts val="800"/>
                        </a:spcAft>
                        <a:buClr>
                          <a:schemeClr val="accent2"/>
                        </a:buClr>
                        <a:buSzTx/>
                        <a:buFont typeface="Arial" panose="020B0604020202020204" pitchFamily="34" charset="0"/>
                        <a:buChar char="•"/>
                        <a:tabLst/>
                        <a:defRPr/>
                      </a:pPr>
                      <a:r>
                        <a:rPr lang="en-GB" sz="1500" kern="100" dirty="0">
                          <a:solidFill>
                            <a:schemeClr val="accent1"/>
                          </a:solidFill>
                          <a:effectLst/>
                          <a:latin typeface="+mn-lt"/>
                          <a:ea typeface="+mn-ea"/>
                          <a:cs typeface="Times New Roman" panose="02020603050405020304" pitchFamily="18" charset="0"/>
                        </a:rPr>
                        <a:t>Gulf visitors have the highest spend per trip and a retail-heavy spending behaviour.</a:t>
                      </a:r>
                    </a:p>
                    <a:p>
                      <a:pPr marL="285750" marR="0" lvl="0" indent="-285750" algn="l" defTabSz="914400" rtl="0" eaLnBrk="1" fontAlgn="auto" latinLnBrk="0" hangingPunct="1">
                        <a:lnSpc>
                          <a:spcPct val="107000"/>
                        </a:lnSpc>
                        <a:spcBef>
                          <a:spcPts val="0"/>
                        </a:spcBef>
                        <a:spcAft>
                          <a:spcPts val="800"/>
                        </a:spcAft>
                        <a:buClr>
                          <a:schemeClr val="accent2"/>
                        </a:buClr>
                        <a:buSzTx/>
                        <a:buFont typeface="Arial" panose="020B0604020202020204" pitchFamily="34" charset="0"/>
                        <a:buChar char="•"/>
                        <a:tabLst/>
                        <a:defRPr/>
                      </a:pPr>
                      <a:r>
                        <a:rPr lang="en-GB" sz="1500" kern="100" dirty="0">
                          <a:solidFill>
                            <a:schemeClr val="accent1"/>
                          </a:solidFill>
                          <a:effectLst/>
                          <a:latin typeface="+mn-lt"/>
                          <a:ea typeface="+mn-ea"/>
                          <a:cs typeface="Times New Roman" panose="02020603050405020304" pitchFamily="18" charset="0"/>
                        </a:rPr>
                        <a:t>Strongest growth was from Italy (13%), Sweden (13%), Netherlands (11%), UAE (11%) and Qatar (10%) contrasting with year on year declines from South Korea (-16%), China Mainland (-10%) and India (-8%)</a:t>
                      </a:r>
                    </a:p>
                  </a:txBody>
                  <a:tcPr/>
                </a:tc>
                <a:extLst>
                  <a:ext uri="{0D108BD9-81ED-4DB2-BD59-A6C34878D82A}">
                    <a16:rowId xmlns:a16="http://schemas.microsoft.com/office/drawing/2014/main" val="1500534850"/>
                  </a:ext>
                </a:extLst>
              </a:tr>
              <a:tr h="1174034">
                <a:tc>
                  <a:txBody>
                    <a:bodyPr/>
                    <a:lstStyle/>
                    <a:p>
                      <a:r>
                        <a:rPr lang="en-GB" sz="1600" b="1" dirty="0">
                          <a:solidFill>
                            <a:schemeClr val="bg1"/>
                          </a:solidFill>
                        </a:rPr>
                        <a:t>Destination growth</a:t>
                      </a:r>
                    </a:p>
                  </a:txBody>
                  <a:tcPr>
                    <a:solidFill>
                      <a:schemeClr val="accent1"/>
                    </a:solidFill>
                  </a:tcPr>
                </a:tc>
                <a:tc>
                  <a:txBody>
                    <a:bodyPr/>
                    <a:lstStyle/>
                    <a:p>
                      <a:pPr marL="285750" marR="0" lvl="0" indent="-285750" algn="l" defTabSz="914400" rtl="0" eaLnBrk="1" fontAlgn="auto" latinLnBrk="0" hangingPunct="1">
                        <a:lnSpc>
                          <a:spcPct val="107000"/>
                        </a:lnSpc>
                        <a:spcBef>
                          <a:spcPts val="0"/>
                        </a:spcBef>
                        <a:spcAft>
                          <a:spcPts val="800"/>
                        </a:spcAft>
                        <a:buClr>
                          <a:schemeClr val="accent2"/>
                        </a:buClr>
                        <a:buSzTx/>
                        <a:buFont typeface="Arial" panose="020B0604020202020204" pitchFamily="34" charset="0"/>
                        <a:buChar char="•"/>
                        <a:tabLst/>
                        <a:defRPr/>
                      </a:pPr>
                      <a:r>
                        <a:rPr lang="en-US" sz="1500" kern="100" dirty="0">
                          <a:solidFill>
                            <a:schemeClr val="accent1"/>
                          </a:solidFill>
                          <a:effectLst/>
                          <a:latin typeface="+mn-lt"/>
                          <a:ea typeface="+mn-ea"/>
                          <a:cs typeface="Times New Roman" panose="02020603050405020304" pitchFamily="18" charset="0"/>
                        </a:rPr>
                        <a:t>The majority of inbound spend was in London (59%), followed by the rest of Southern England and then Scotland.</a:t>
                      </a:r>
                    </a:p>
                    <a:p>
                      <a:pPr marL="285750" marR="0" lvl="0" indent="-285750" algn="l" defTabSz="914400" rtl="0" eaLnBrk="1" fontAlgn="auto" latinLnBrk="0" hangingPunct="1">
                        <a:lnSpc>
                          <a:spcPct val="107000"/>
                        </a:lnSpc>
                        <a:spcBef>
                          <a:spcPts val="0"/>
                        </a:spcBef>
                        <a:spcAft>
                          <a:spcPts val="800"/>
                        </a:spcAft>
                        <a:buClr>
                          <a:schemeClr val="accent2"/>
                        </a:buClr>
                        <a:buSzTx/>
                        <a:buFont typeface="Arial" panose="020B0604020202020204" pitchFamily="34" charset="0"/>
                        <a:buChar char="•"/>
                        <a:tabLst/>
                        <a:defRPr/>
                      </a:pPr>
                      <a:r>
                        <a:rPr lang="en-GB" sz="1500" kern="100" dirty="0">
                          <a:solidFill>
                            <a:schemeClr val="accent1"/>
                          </a:solidFill>
                          <a:effectLst/>
                          <a:latin typeface="+mn-lt"/>
                          <a:ea typeface="+mn-ea"/>
                          <a:cs typeface="Times New Roman" panose="02020603050405020304" pitchFamily="18" charset="0"/>
                        </a:rPr>
                        <a:t>Only Scotland, Wales, and Northern England outperformed inflation in 2025, while other regions saw real-term declines.</a:t>
                      </a:r>
                    </a:p>
                  </a:txBody>
                  <a:tcPr/>
                </a:tc>
                <a:extLst>
                  <a:ext uri="{0D108BD9-81ED-4DB2-BD59-A6C34878D82A}">
                    <a16:rowId xmlns:a16="http://schemas.microsoft.com/office/drawing/2014/main" val="2597102815"/>
                  </a:ext>
                </a:extLst>
              </a:tr>
            </a:tbl>
          </a:graphicData>
        </a:graphic>
      </p:graphicFrame>
    </p:spTree>
    <p:extLst>
      <p:ext uri="{BB962C8B-B14F-4D97-AF65-F5344CB8AC3E}">
        <p14:creationId xmlns:p14="http://schemas.microsoft.com/office/powerpoint/2010/main" val="9124538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C2801-C55D-9C7F-8E45-3D1422C7F2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65BDF4-40CB-C3F3-A9F4-10E847980583}"/>
              </a:ext>
            </a:extLst>
          </p:cNvPr>
          <p:cNvSpPr>
            <a:spLocks noGrp="1"/>
          </p:cNvSpPr>
          <p:nvPr>
            <p:ph type="title"/>
          </p:nvPr>
        </p:nvSpPr>
        <p:spPr>
          <a:xfrm>
            <a:off x="917446" y="394571"/>
            <a:ext cx="10981946" cy="519829"/>
          </a:xfrm>
        </p:spPr>
        <p:txBody>
          <a:bodyPr>
            <a:noAutofit/>
          </a:bodyPr>
          <a:lstStyle/>
          <a:p>
            <a:r>
              <a:rPr lang="en-GB" sz="2400" b="1" dirty="0">
                <a:latin typeface="Arial Black" panose="020B0A04020102020204" pitchFamily="34" charset="0"/>
              </a:rPr>
              <a:t>Spending behaviour </a:t>
            </a:r>
            <a:r>
              <a:rPr lang="en-GB" sz="2400" dirty="0">
                <a:latin typeface="+mj-lt"/>
              </a:rPr>
              <a:t>| Spending patterns vary by region</a:t>
            </a:r>
          </a:p>
        </p:txBody>
      </p:sp>
      <p:sp>
        <p:nvSpPr>
          <p:cNvPr id="13" name="TextBox 12">
            <a:extLst>
              <a:ext uri="{FF2B5EF4-FFF2-40B4-BE49-F238E27FC236}">
                <a16:creationId xmlns:a16="http://schemas.microsoft.com/office/drawing/2014/main" id="{AF767BE0-5787-85C6-2073-161D8C47F4AD}"/>
              </a:ext>
            </a:extLst>
          </p:cNvPr>
          <p:cNvSpPr txBox="1"/>
          <p:nvPr/>
        </p:nvSpPr>
        <p:spPr>
          <a:xfrm>
            <a:off x="0" y="1094473"/>
            <a:ext cx="121920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GB" sz="1400" b="1" i="0" u="sng" strike="noStrike" kern="1200" cap="none" spc="0" normalizeH="0" baseline="0" noProof="0" dirty="0">
                <a:ln>
                  <a:noFill/>
                </a:ln>
                <a:solidFill>
                  <a:schemeClr val="accent1"/>
                </a:solidFill>
                <a:effectLst/>
                <a:uLnTx/>
                <a:uFillTx/>
                <a:latin typeface="Arial" panose="020B0604020202020204"/>
                <a:ea typeface="+mn-ea"/>
                <a:cs typeface="+mn-cs"/>
              </a:rPr>
              <a:t>Category spend share within Britain (2025)</a:t>
            </a:r>
          </a:p>
        </p:txBody>
      </p:sp>
      <p:graphicFrame>
        <p:nvGraphicFramePr>
          <p:cNvPr id="14" name="Table 13">
            <a:extLst>
              <a:ext uri="{FF2B5EF4-FFF2-40B4-BE49-F238E27FC236}">
                <a16:creationId xmlns:a16="http://schemas.microsoft.com/office/drawing/2014/main" id="{1839F277-805D-4CEF-7334-31F89F32A4A6}"/>
              </a:ext>
            </a:extLst>
          </p:cNvPr>
          <p:cNvGraphicFramePr>
            <a:graphicFrameLocks noGrp="1"/>
          </p:cNvGraphicFramePr>
          <p:nvPr>
            <p:extLst>
              <p:ext uri="{D42A27DB-BD31-4B8C-83A1-F6EECF244321}">
                <p14:modId xmlns:p14="http://schemas.microsoft.com/office/powerpoint/2010/main" val="3927922270"/>
              </p:ext>
            </p:extLst>
          </p:nvPr>
        </p:nvGraphicFramePr>
        <p:xfrm>
          <a:off x="266262" y="1570308"/>
          <a:ext cx="11659476" cy="2883865"/>
        </p:xfrm>
        <a:graphic>
          <a:graphicData uri="http://schemas.openxmlformats.org/drawingml/2006/table">
            <a:tbl>
              <a:tblPr firstRow="1"/>
              <a:tblGrid>
                <a:gridCol w="1404000">
                  <a:extLst>
                    <a:ext uri="{9D8B030D-6E8A-4147-A177-3AD203B41FA5}">
                      <a16:colId xmlns:a16="http://schemas.microsoft.com/office/drawing/2014/main" val="586084671"/>
                    </a:ext>
                  </a:extLst>
                </a:gridCol>
                <a:gridCol w="854623">
                  <a:extLst>
                    <a:ext uri="{9D8B030D-6E8A-4147-A177-3AD203B41FA5}">
                      <a16:colId xmlns:a16="http://schemas.microsoft.com/office/drawing/2014/main" val="4160878004"/>
                    </a:ext>
                  </a:extLst>
                </a:gridCol>
                <a:gridCol w="854623">
                  <a:extLst>
                    <a:ext uri="{9D8B030D-6E8A-4147-A177-3AD203B41FA5}">
                      <a16:colId xmlns:a16="http://schemas.microsoft.com/office/drawing/2014/main" val="1197754039"/>
                    </a:ext>
                  </a:extLst>
                </a:gridCol>
                <a:gridCol w="854623">
                  <a:extLst>
                    <a:ext uri="{9D8B030D-6E8A-4147-A177-3AD203B41FA5}">
                      <a16:colId xmlns:a16="http://schemas.microsoft.com/office/drawing/2014/main" val="3067472237"/>
                    </a:ext>
                  </a:extLst>
                </a:gridCol>
                <a:gridCol w="854623">
                  <a:extLst>
                    <a:ext uri="{9D8B030D-6E8A-4147-A177-3AD203B41FA5}">
                      <a16:colId xmlns:a16="http://schemas.microsoft.com/office/drawing/2014/main" val="1495323401"/>
                    </a:ext>
                  </a:extLst>
                </a:gridCol>
                <a:gridCol w="854623">
                  <a:extLst>
                    <a:ext uri="{9D8B030D-6E8A-4147-A177-3AD203B41FA5}">
                      <a16:colId xmlns:a16="http://schemas.microsoft.com/office/drawing/2014/main" val="1716248259"/>
                    </a:ext>
                  </a:extLst>
                </a:gridCol>
                <a:gridCol w="854623">
                  <a:extLst>
                    <a:ext uri="{9D8B030D-6E8A-4147-A177-3AD203B41FA5}">
                      <a16:colId xmlns:a16="http://schemas.microsoft.com/office/drawing/2014/main" val="2508911268"/>
                    </a:ext>
                  </a:extLst>
                </a:gridCol>
                <a:gridCol w="854623">
                  <a:extLst>
                    <a:ext uri="{9D8B030D-6E8A-4147-A177-3AD203B41FA5}">
                      <a16:colId xmlns:a16="http://schemas.microsoft.com/office/drawing/2014/main" val="94365966"/>
                    </a:ext>
                  </a:extLst>
                </a:gridCol>
                <a:gridCol w="854623">
                  <a:extLst>
                    <a:ext uri="{9D8B030D-6E8A-4147-A177-3AD203B41FA5}">
                      <a16:colId xmlns:a16="http://schemas.microsoft.com/office/drawing/2014/main" val="2083878872"/>
                    </a:ext>
                  </a:extLst>
                </a:gridCol>
                <a:gridCol w="854623">
                  <a:extLst>
                    <a:ext uri="{9D8B030D-6E8A-4147-A177-3AD203B41FA5}">
                      <a16:colId xmlns:a16="http://schemas.microsoft.com/office/drawing/2014/main" val="623410073"/>
                    </a:ext>
                  </a:extLst>
                </a:gridCol>
                <a:gridCol w="854623">
                  <a:extLst>
                    <a:ext uri="{9D8B030D-6E8A-4147-A177-3AD203B41FA5}">
                      <a16:colId xmlns:a16="http://schemas.microsoft.com/office/drawing/2014/main" val="1914596987"/>
                    </a:ext>
                  </a:extLst>
                </a:gridCol>
                <a:gridCol w="854623">
                  <a:extLst>
                    <a:ext uri="{9D8B030D-6E8A-4147-A177-3AD203B41FA5}">
                      <a16:colId xmlns:a16="http://schemas.microsoft.com/office/drawing/2014/main" val="4260100927"/>
                    </a:ext>
                  </a:extLst>
                </a:gridCol>
                <a:gridCol w="854623">
                  <a:extLst>
                    <a:ext uri="{9D8B030D-6E8A-4147-A177-3AD203B41FA5}">
                      <a16:colId xmlns:a16="http://schemas.microsoft.com/office/drawing/2014/main" val="1993881999"/>
                    </a:ext>
                  </a:extLst>
                </a:gridCol>
              </a:tblGrid>
              <a:tr h="396572">
                <a:tc>
                  <a:txBody>
                    <a:bodyPr/>
                    <a:lstStyle/>
                    <a:p>
                      <a:pPr algn="ctr" fontAlgn="b">
                        <a:buNone/>
                      </a:pPr>
                      <a:r>
                        <a:rPr lang="en-GB" sz="1100" b="1" i="0" u="none" strike="noStrike" dirty="0">
                          <a:solidFill>
                            <a:schemeClr val="bg1"/>
                          </a:solidFill>
                          <a:effectLst/>
                          <a:latin typeface="+mn-lt"/>
                        </a:rPr>
                        <a:t>Destination</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solidFill>
                            <a:schemeClr val="bg1"/>
                          </a:solidFill>
                          <a:effectLst/>
                          <a:latin typeface="+mn-lt"/>
                        </a:rPr>
                        <a:t>Retail</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solidFill>
                            <a:schemeClr val="bg1"/>
                          </a:solidFill>
                          <a:effectLst/>
                          <a:latin typeface="+mn-lt"/>
                        </a:rPr>
                        <a:t>Restaurants &amp; Dining</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solidFill>
                            <a:schemeClr val="bg1"/>
                          </a:solidFill>
                          <a:effectLst/>
                          <a:latin typeface="+mn-lt"/>
                        </a:rPr>
                        <a:t>Hotels &amp; Lodging</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solidFill>
                            <a:schemeClr val="bg1"/>
                          </a:solidFill>
                          <a:effectLst/>
                          <a:latin typeface="+mn-lt"/>
                        </a:rPr>
                        <a:t>Food &amp; Grocery</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solidFill>
                            <a:schemeClr val="bg1"/>
                          </a:solidFill>
                          <a:effectLst/>
                          <a:latin typeface="+mn-lt"/>
                        </a:rPr>
                        <a:t>Transport</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solidFill>
                            <a:schemeClr val="bg1"/>
                          </a:solidFill>
                          <a:effectLst/>
                          <a:latin typeface="+mn-lt"/>
                        </a:rPr>
                        <a:t>Cash Withdrawal</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solidFill>
                            <a:schemeClr val="bg1"/>
                          </a:solidFill>
                          <a:effectLst/>
                          <a:latin typeface="+mn-lt"/>
                        </a:rPr>
                        <a:t>Entertain-ment</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solidFill>
                            <a:schemeClr val="bg1"/>
                          </a:solidFill>
                          <a:effectLst/>
                          <a:latin typeface="+mn-lt"/>
                        </a:rPr>
                        <a:t>Drug Stores &amp; Pharmacies</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solidFill>
                            <a:schemeClr val="bg1"/>
                          </a:solidFill>
                          <a:effectLst/>
                          <a:latin typeface="+mn-lt"/>
                        </a:rPr>
                        <a:t>Fuel</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solidFill>
                            <a:schemeClr val="bg1"/>
                          </a:solidFill>
                          <a:effectLst/>
                          <a:latin typeface="+mn-lt"/>
                        </a:rPr>
                        <a:t>Home Imp. &amp; Supply</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solidFill>
                            <a:schemeClr val="bg1"/>
                          </a:solidFill>
                          <a:effectLst/>
                          <a:latin typeface="+mn-lt"/>
                        </a:rPr>
                        <a:t>Travel Services</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solidFill>
                            <a:schemeClr val="bg1"/>
                          </a:solidFill>
                          <a:effectLst/>
                          <a:latin typeface="+mn-lt"/>
                        </a:rPr>
                        <a:t>Automotive</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104644252"/>
                  </a:ext>
                </a:extLst>
              </a:tr>
              <a:tr h="216000">
                <a:tc>
                  <a:txBody>
                    <a:bodyPr/>
                    <a:lstStyle/>
                    <a:p>
                      <a:pPr algn="ctr" fontAlgn="b">
                        <a:buNone/>
                      </a:pPr>
                      <a:r>
                        <a:rPr lang="en-GB" sz="1100" b="1" i="0" u="none" strike="noStrike" dirty="0">
                          <a:solidFill>
                            <a:schemeClr val="bg1"/>
                          </a:solidFill>
                          <a:effectLst/>
                          <a:latin typeface="+mn-lt"/>
                        </a:rPr>
                        <a:t>East Midlands</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effectLst/>
                          <a:latin typeface="+mn-lt"/>
                        </a:rPr>
                        <a:t>22%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ACD380"/>
                    </a:solidFill>
                  </a:tcPr>
                </a:tc>
                <a:tc>
                  <a:txBody>
                    <a:bodyPr/>
                    <a:lstStyle/>
                    <a:p>
                      <a:pPr algn="ctr" fontAlgn="b">
                        <a:buNone/>
                      </a:pPr>
                      <a:r>
                        <a:rPr lang="en-GB" sz="1100" b="1" i="0" u="none" strike="noStrike" dirty="0">
                          <a:effectLst/>
                          <a:latin typeface="+mn-lt"/>
                        </a:rPr>
                        <a:t>21%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B2D580"/>
                    </a:solidFill>
                  </a:tcPr>
                </a:tc>
                <a:tc>
                  <a:txBody>
                    <a:bodyPr/>
                    <a:lstStyle/>
                    <a:p>
                      <a:pPr algn="ctr" fontAlgn="b">
                        <a:buNone/>
                      </a:pPr>
                      <a:r>
                        <a:rPr lang="en-GB" sz="1100" b="1" i="0" u="none" strike="noStrike" dirty="0">
                          <a:effectLst/>
                          <a:latin typeface="+mn-lt"/>
                        </a:rPr>
                        <a:t>10%</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E5E483"/>
                    </a:solidFill>
                  </a:tcPr>
                </a:tc>
                <a:tc>
                  <a:txBody>
                    <a:bodyPr/>
                    <a:lstStyle/>
                    <a:p>
                      <a:pPr algn="ctr" fontAlgn="b">
                        <a:buNone/>
                      </a:pPr>
                      <a:r>
                        <a:rPr lang="en-GB" sz="1100" b="1" i="0" u="none" strike="noStrike" dirty="0">
                          <a:effectLst/>
                          <a:latin typeface="+mn-lt"/>
                        </a:rPr>
                        <a:t>19%</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BAD881"/>
                    </a:solidFill>
                  </a:tcPr>
                </a:tc>
                <a:tc>
                  <a:txBody>
                    <a:bodyPr/>
                    <a:lstStyle/>
                    <a:p>
                      <a:pPr algn="ctr" fontAlgn="b">
                        <a:buNone/>
                      </a:pPr>
                      <a:r>
                        <a:rPr lang="en-GB" sz="1100" b="1" i="0" u="none" strike="noStrike" dirty="0">
                          <a:effectLst/>
                          <a:latin typeface="+mn-lt"/>
                        </a:rPr>
                        <a:t>7%</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4E884"/>
                    </a:solidFill>
                  </a:tcPr>
                </a:tc>
                <a:tc>
                  <a:txBody>
                    <a:bodyPr/>
                    <a:lstStyle/>
                    <a:p>
                      <a:pPr algn="ctr" fontAlgn="b">
                        <a:buNone/>
                      </a:pPr>
                      <a:r>
                        <a:rPr lang="en-GB" sz="1100" b="1" i="0" u="none" strike="noStrike" dirty="0">
                          <a:effectLst/>
                          <a:latin typeface="+mn-lt"/>
                        </a:rPr>
                        <a:t>8%</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EEE683"/>
                    </a:solidFill>
                  </a:tcPr>
                </a:tc>
                <a:tc>
                  <a:txBody>
                    <a:bodyPr/>
                    <a:lstStyle/>
                    <a:p>
                      <a:pPr algn="ctr" fontAlgn="b">
                        <a:buNone/>
                      </a:pPr>
                      <a:r>
                        <a:rPr lang="en-GB" sz="1100" b="1" i="0" u="none" strike="noStrike" dirty="0">
                          <a:effectLst/>
                          <a:latin typeface="+mn-lt"/>
                        </a:rPr>
                        <a:t>5%</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CEA84"/>
                    </a:solidFill>
                  </a:tcPr>
                </a:tc>
                <a:tc>
                  <a:txBody>
                    <a:bodyPr/>
                    <a:lstStyle/>
                    <a:p>
                      <a:pPr algn="ctr" fontAlgn="b">
                        <a:buNone/>
                      </a:pPr>
                      <a:r>
                        <a:rPr lang="en-GB" sz="1100" b="1" i="0" u="none" strike="noStrike" dirty="0">
                          <a:effectLst/>
                          <a:latin typeface="+mn-lt"/>
                        </a:rPr>
                        <a:t>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A9B74"/>
                    </a:solidFill>
                  </a:tcPr>
                </a:tc>
                <a:tc>
                  <a:txBody>
                    <a:bodyPr/>
                    <a:lstStyle/>
                    <a:p>
                      <a:pPr algn="ctr" fontAlgn="b">
                        <a:buNone/>
                      </a:pPr>
                      <a:r>
                        <a:rPr lang="en-GB" sz="1100" b="1" i="0" u="none" strike="noStrike" dirty="0">
                          <a:effectLst/>
                          <a:latin typeface="+mn-lt"/>
                        </a:rPr>
                        <a:t>4%</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EE482"/>
                    </a:solidFill>
                  </a:tcPr>
                </a:tc>
                <a:tc>
                  <a:txBody>
                    <a:bodyPr/>
                    <a:lstStyle/>
                    <a:p>
                      <a:pPr algn="ctr" fontAlgn="b">
                        <a:buNone/>
                      </a:pPr>
                      <a:r>
                        <a:rPr lang="en-GB" sz="1100" b="1" i="0" u="none" strike="noStrike" dirty="0">
                          <a:effectLst/>
                          <a:latin typeface="+mn-lt"/>
                        </a:rPr>
                        <a:t>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CB679"/>
                    </a:solidFill>
                  </a:tcPr>
                </a:tc>
                <a:tc>
                  <a:txBody>
                    <a:bodyPr/>
                    <a:lstStyle/>
                    <a:p>
                      <a:pPr algn="ctr" fontAlgn="b">
                        <a:buNone/>
                      </a:pPr>
                      <a:r>
                        <a:rPr lang="en-GB" sz="1100" b="1" i="0" u="none" strike="noStrike" dirty="0">
                          <a:effectLst/>
                          <a:latin typeface="+mn-lt"/>
                        </a:rPr>
                        <a:t>0%</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8696B"/>
                    </a:solidFill>
                  </a:tcPr>
                </a:tc>
                <a:tc>
                  <a:txBody>
                    <a:bodyPr/>
                    <a:lstStyle/>
                    <a:p>
                      <a:pPr algn="ctr" fontAlgn="b">
                        <a:buNone/>
                      </a:pPr>
                      <a:r>
                        <a:rPr lang="en-GB" sz="1100" b="1" i="0" u="none" strike="noStrike" dirty="0">
                          <a:effectLst/>
                          <a:latin typeface="+mn-lt"/>
                        </a:rPr>
                        <a:t>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A9A74"/>
                    </a:solidFill>
                  </a:tcPr>
                </a:tc>
                <a:extLst>
                  <a:ext uri="{0D108BD9-81ED-4DB2-BD59-A6C34878D82A}">
                    <a16:rowId xmlns:a16="http://schemas.microsoft.com/office/drawing/2014/main" val="3534429212"/>
                  </a:ext>
                </a:extLst>
              </a:tr>
              <a:tr h="216000">
                <a:tc>
                  <a:txBody>
                    <a:bodyPr/>
                    <a:lstStyle/>
                    <a:p>
                      <a:pPr algn="ctr" fontAlgn="b">
                        <a:buNone/>
                      </a:pPr>
                      <a:r>
                        <a:rPr lang="en-GB" sz="1100" b="1" i="0" u="none" strike="noStrike" dirty="0">
                          <a:solidFill>
                            <a:schemeClr val="bg1"/>
                          </a:solidFill>
                          <a:effectLst/>
                          <a:latin typeface="+mn-lt"/>
                        </a:rPr>
                        <a:t>East of England</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effectLst/>
                          <a:latin typeface="+mn-lt"/>
                        </a:rPr>
                        <a:t>28%</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8FCB7E"/>
                    </a:solidFill>
                  </a:tcPr>
                </a:tc>
                <a:tc>
                  <a:txBody>
                    <a:bodyPr/>
                    <a:lstStyle/>
                    <a:p>
                      <a:pPr algn="ctr" fontAlgn="b">
                        <a:buNone/>
                      </a:pPr>
                      <a:r>
                        <a:rPr lang="en-GB" sz="1100" b="1" i="0" u="none" strike="noStrike" dirty="0">
                          <a:effectLst/>
                          <a:latin typeface="+mn-lt"/>
                        </a:rPr>
                        <a:t>20%</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B6D680"/>
                    </a:solidFill>
                  </a:tcPr>
                </a:tc>
                <a:tc>
                  <a:txBody>
                    <a:bodyPr/>
                    <a:lstStyle/>
                    <a:p>
                      <a:pPr algn="ctr" fontAlgn="b">
                        <a:buNone/>
                      </a:pPr>
                      <a:r>
                        <a:rPr lang="en-GB" sz="1100" b="1" i="0" u="none" strike="noStrike" dirty="0">
                          <a:effectLst/>
                          <a:latin typeface="+mn-lt"/>
                        </a:rPr>
                        <a:t>8%</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EDE683"/>
                    </a:solidFill>
                  </a:tcPr>
                </a:tc>
                <a:tc>
                  <a:txBody>
                    <a:bodyPr/>
                    <a:lstStyle/>
                    <a:p>
                      <a:pPr algn="ctr" fontAlgn="b">
                        <a:buNone/>
                      </a:pPr>
                      <a:r>
                        <a:rPr lang="en-GB" sz="1100" b="1" i="0" u="none" strike="noStrike" dirty="0">
                          <a:effectLst/>
                          <a:latin typeface="+mn-lt"/>
                        </a:rPr>
                        <a:t>15%</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CDDD82"/>
                    </a:solidFill>
                  </a:tcPr>
                </a:tc>
                <a:tc>
                  <a:txBody>
                    <a:bodyPr/>
                    <a:lstStyle/>
                    <a:p>
                      <a:pPr algn="ctr" fontAlgn="b">
                        <a:buNone/>
                      </a:pPr>
                      <a:r>
                        <a:rPr lang="en-GB" sz="1100" b="1" i="0" u="none" strike="noStrike" dirty="0">
                          <a:effectLst/>
                          <a:latin typeface="+mn-lt"/>
                        </a:rPr>
                        <a:t>12%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D8E082"/>
                    </a:solidFill>
                  </a:tcPr>
                </a:tc>
                <a:tc>
                  <a:txBody>
                    <a:bodyPr/>
                    <a:lstStyle/>
                    <a:p>
                      <a:pPr algn="ctr" fontAlgn="b">
                        <a:buNone/>
                      </a:pPr>
                      <a:r>
                        <a:rPr lang="en-GB" sz="1100" b="1" i="0" u="none" strike="noStrike" dirty="0">
                          <a:effectLst/>
                          <a:latin typeface="+mn-lt"/>
                        </a:rPr>
                        <a:t>5%</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AEA84"/>
                    </a:solidFill>
                  </a:tcPr>
                </a:tc>
                <a:tc>
                  <a:txBody>
                    <a:bodyPr/>
                    <a:lstStyle/>
                    <a:p>
                      <a:pPr algn="ctr" fontAlgn="b">
                        <a:buNone/>
                      </a:pPr>
                      <a:r>
                        <a:rPr lang="en-GB" sz="1100" b="1" i="0" u="none" strike="noStrike" dirty="0">
                          <a:effectLst/>
                          <a:latin typeface="+mn-lt"/>
                        </a:rPr>
                        <a:t>5%</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BEA84"/>
                    </a:solidFill>
                  </a:tcPr>
                </a:tc>
                <a:tc>
                  <a:txBody>
                    <a:bodyPr/>
                    <a:lstStyle/>
                    <a:p>
                      <a:pPr algn="ctr" fontAlgn="b">
                        <a:buNone/>
                      </a:pPr>
                      <a:r>
                        <a:rPr lang="en-GB" sz="1100" b="1" i="0" u="none" strike="noStrike" dirty="0">
                          <a:effectLst/>
                          <a:latin typeface="+mn-lt"/>
                        </a:rPr>
                        <a:t>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A9273"/>
                    </a:solidFill>
                  </a:tcPr>
                </a:tc>
                <a:tc>
                  <a:txBody>
                    <a:bodyPr/>
                    <a:lstStyle/>
                    <a:p>
                      <a:pPr algn="ctr" fontAlgn="b">
                        <a:buNone/>
                      </a:pPr>
                      <a:r>
                        <a:rPr lang="en-GB" sz="1100" b="1" i="0" u="none" strike="noStrike" dirty="0">
                          <a:effectLst/>
                          <a:latin typeface="+mn-lt"/>
                        </a:rPr>
                        <a:t>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BB279"/>
                    </a:solidFill>
                  </a:tcPr>
                </a:tc>
                <a:tc>
                  <a:txBody>
                    <a:bodyPr/>
                    <a:lstStyle/>
                    <a:p>
                      <a:pPr algn="ctr" fontAlgn="b">
                        <a:buNone/>
                      </a:pPr>
                      <a:r>
                        <a:rPr lang="en-GB" sz="1100" b="1" i="0" u="none" strike="noStrike" dirty="0">
                          <a:effectLst/>
                          <a:latin typeface="+mn-lt"/>
                        </a:rPr>
                        <a:t>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A9072"/>
                    </a:solidFill>
                  </a:tcPr>
                </a:tc>
                <a:tc>
                  <a:txBody>
                    <a:bodyPr/>
                    <a:lstStyle/>
                    <a:p>
                      <a:pPr algn="ctr" fontAlgn="b">
                        <a:buNone/>
                      </a:pPr>
                      <a:r>
                        <a:rPr lang="en-GB" sz="1100" b="1" i="0" u="none" strike="noStrike" dirty="0">
                          <a:effectLst/>
                          <a:latin typeface="+mn-lt"/>
                        </a:rPr>
                        <a:t>0%</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8696B"/>
                    </a:solidFill>
                  </a:tcPr>
                </a:tc>
                <a:tc>
                  <a:txBody>
                    <a:bodyPr/>
                    <a:lstStyle/>
                    <a:p>
                      <a:pPr algn="ctr" fontAlgn="b">
                        <a:buNone/>
                      </a:pPr>
                      <a:r>
                        <a:rPr lang="en-GB" sz="1100" b="1" i="0" u="none" strike="noStrike" dirty="0">
                          <a:effectLst/>
                          <a:latin typeface="+mn-lt"/>
                        </a:rPr>
                        <a:t>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A9673"/>
                    </a:solidFill>
                  </a:tcPr>
                </a:tc>
                <a:extLst>
                  <a:ext uri="{0D108BD9-81ED-4DB2-BD59-A6C34878D82A}">
                    <a16:rowId xmlns:a16="http://schemas.microsoft.com/office/drawing/2014/main" val="2191625678"/>
                  </a:ext>
                </a:extLst>
              </a:tr>
              <a:tr h="216000">
                <a:tc>
                  <a:txBody>
                    <a:bodyPr/>
                    <a:lstStyle/>
                    <a:p>
                      <a:pPr algn="ctr" fontAlgn="b">
                        <a:buNone/>
                      </a:pPr>
                      <a:r>
                        <a:rPr lang="en-GB" sz="1100" b="1" i="0" u="none" strike="noStrike" dirty="0">
                          <a:solidFill>
                            <a:schemeClr val="bg1"/>
                          </a:solidFill>
                          <a:effectLst/>
                          <a:latin typeface="+mn-lt"/>
                        </a:rPr>
                        <a:t>London</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effectLst/>
                          <a:latin typeface="+mn-lt"/>
                        </a:rPr>
                        <a:t>35%</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6FC27C"/>
                    </a:solidFill>
                  </a:tcPr>
                </a:tc>
                <a:tc>
                  <a:txBody>
                    <a:bodyPr/>
                    <a:lstStyle/>
                    <a:p>
                      <a:pPr algn="ctr" fontAlgn="b">
                        <a:buNone/>
                      </a:pPr>
                      <a:r>
                        <a:rPr lang="en-GB" sz="1100" b="1" i="0" u="none" strike="noStrike" dirty="0">
                          <a:effectLst/>
                          <a:latin typeface="+mn-lt"/>
                        </a:rPr>
                        <a:t>27%</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92CC7E"/>
                    </a:solidFill>
                  </a:tcPr>
                </a:tc>
                <a:tc>
                  <a:txBody>
                    <a:bodyPr/>
                    <a:lstStyle/>
                    <a:p>
                      <a:pPr algn="ctr" fontAlgn="b">
                        <a:buNone/>
                      </a:pPr>
                      <a:r>
                        <a:rPr lang="en-GB" sz="1100" b="1" i="0" u="none" strike="noStrike" dirty="0">
                          <a:effectLst/>
                          <a:latin typeface="+mn-lt"/>
                        </a:rPr>
                        <a:t>16%</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C6DB81"/>
                    </a:solidFill>
                  </a:tcPr>
                </a:tc>
                <a:tc>
                  <a:txBody>
                    <a:bodyPr/>
                    <a:lstStyle/>
                    <a:p>
                      <a:pPr algn="ctr" fontAlgn="b">
                        <a:buNone/>
                      </a:pPr>
                      <a:r>
                        <a:rPr lang="en-GB" sz="1100" b="1" i="0" u="none" strike="noStrike" dirty="0">
                          <a:effectLst/>
                          <a:latin typeface="+mn-lt"/>
                        </a:rPr>
                        <a:t>6%</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5E984"/>
                    </a:solidFill>
                  </a:tcPr>
                </a:tc>
                <a:tc>
                  <a:txBody>
                    <a:bodyPr/>
                    <a:lstStyle/>
                    <a:p>
                      <a:pPr algn="ctr" fontAlgn="b">
                        <a:buNone/>
                      </a:pPr>
                      <a:r>
                        <a:rPr lang="en-GB" sz="1100" b="1" i="0" u="none" strike="noStrike" dirty="0">
                          <a:effectLst/>
                          <a:latin typeface="+mn-lt"/>
                        </a:rPr>
                        <a:t>7%</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0E784"/>
                    </a:solidFill>
                  </a:tcPr>
                </a:tc>
                <a:tc>
                  <a:txBody>
                    <a:bodyPr/>
                    <a:lstStyle/>
                    <a:p>
                      <a:pPr algn="ctr" fontAlgn="b">
                        <a:buNone/>
                      </a:pPr>
                      <a:r>
                        <a:rPr lang="en-GB" sz="1100" b="1" i="0" u="none" strike="noStrike" dirty="0">
                          <a:effectLst/>
                          <a:latin typeface="+mn-lt"/>
                        </a:rPr>
                        <a:t>3%</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CBF7B"/>
                    </a:solidFill>
                  </a:tcPr>
                </a:tc>
                <a:tc>
                  <a:txBody>
                    <a:bodyPr/>
                    <a:lstStyle/>
                    <a:p>
                      <a:pPr algn="ctr" fontAlgn="b">
                        <a:buNone/>
                      </a:pPr>
                      <a:r>
                        <a:rPr lang="en-GB" sz="1100" b="1" i="0" u="none" strike="noStrike" dirty="0">
                          <a:effectLst/>
                          <a:latin typeface="+mn-lt"/>
                        </a:rPr>
                        <a:t>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BAE78"/>
                    </a:solidFill>
                  </a:tcPr>
                </a:tc>
                <a:tc>
                  <a:txBody>
                    <a:bodyPr/>
                    <a:lstStyle/>
                    <a:p>
                      <a:pPr algn="ctr" fontAlgn="b">
                        <a:buNone/>
                      </a:pPr>
                      <a:r>
                        <a:rPr lang="en-GB" sz="1100" b="1" i="0" u="none" strike="noStrike" dirty="0">
                          <a:effectLst/>
                          <a:latin typeface="+mn-lt"/>
                        </a:rPr>
                        <a:t>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98A71"/>
                    </a:solidFill>
                  </a:tcPr>
                </a:tc>
                <a:tc>
                  <a:txBody>
                    <a:bodyPr/>
                    <a:lstStyle/>
                    <a:p>
                      <a:pPr algn="ctr" fontAlgn="b">
                        <a:buNone/>
                      </a:pPr>
                      <a:r>
                        <a:rPr lang="en-GB" sz="1100" b="1" i="0" u="none" strike="noStrike" dirty="0">
                          <a:effectLst/>
                          <a:latin typeface="+mn-lt"/>
                        </a:rPr>
                        <a:t>0%</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86C6B"/>
                    </a:solidFill>
                  </a:tcPr>
                </a:tc>
                <a:tc>
                  <a:txBody>
                    <a:bodyPr/>
                    <a:lstStyle/>
                    <a:p>
                      <a:pPr algn="ctr" fontAlgn="b">
                        <a:buNone/>
                      </a:pPr>
                      <a:r>
                        <a:rPr lang="en-GB" sz="1100" b="1" i="0" u="none" strike="noStrike" dirty="0">
                          <a:effectLst/>
                          <a:latin typeface="+mn-lt"/>
                        </a:rPr>
                        <a:t>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8786D"/>
                    </a:solidFill>
                  </a:tcPr>
                </a:tc>
                <a:tc>
                  <a:txBody>
                    <a:bodyPr/>
                    <a:lstStyle/>
                    <a:p>
                      <a:pPr algn="ctr" fontAlgn="b">
                        <a:buNone/>
                      </a:pPr>
                      <a:r>
                        <a:rPr lang="en-GB" sz="1100" b="1" i="0" u="none" strike="noStrike" dirty="0">
                          <a:effectLst/>
                          <a:latin typeface="+mn-lt"/>
                        </a:rPr>
                        <a:t>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97F6F"/>
                    </a:solidFill>
                  </a:tcPr>
                </a:tc>
                <a:tc>
                  <a:txBody>
                    <a:bodyPr/>
                    <a:lstStyle/>
                    <a:p>
                      <a:pPr algn="ctr" fontAlgn="b">
                        <a:buNone/>
                      </a:pPr>
                      <a:r>
                        <a:rPr lang="en-GB" sz="1100" b="1" i="0" u="none" strike="noStrike" dirty="0">
                          <a:effectLst/>
                          <a:latin typeface="+mn-lt"/>
                        </a:rPr>
                        <a:t>0%</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8696B"/>
                    </a:solidFill>
                  </a:tcPr>
                </a:tc>
                <a:extLst>
                  <a:ext uri="{0D108BD9-81ED-4DB2-BD59-A6C34878D82A}">
                    <a16:rowId xmlns:a16="http://schemas.microsoft.com/office/drawing/2014/main" val="547669186"/>
                  </a:ext>
                </a:extLst>
              </a:tr>
              <a:tr h="216000">
                <a:tc>
                  <a:txBody>
                    <a:bodyPr/>
                    <a:lstStyle/>
                    <a:p>
                      <a:pPr algn="ctr" fontAlgn="b">
                        <a:buNone/>
                      </a:pPr>
                      <a:r>
                        <a:rPr lang="en-GB" sz="1100" b="1" i="0" u="none" strike="noStrike" dirty="0">
                          <a:solidFill>
                            <a:schemeClr val="bg1"/>
                          </a:solidFill>
                          <a:effectLst/>
                          <a:latin typeface="+mn-lt"/>
                        </a:rPr>
                        <a:t>North East</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effectLst/>
                          <a:latin typeface="+mn-lt"/>
                        </a:rPr>
                        <a:t>22%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ADD480"/>
                    </a:solidFill>
                  </a:tcPr>
                </a:tc>
                <a:tc>
                  <a:txBody>
                    <a:bodyPr/>
                    <a:lstStyle/>
                    <a:p>
                      <a:pPr algn="ctr" fontAlgn="b">
                        <a:buNone/>
                      </a:pPr>
                      <a:r>
                        <a:rPr lang="en-GB" sz="1100" b="1" i="0" u="none" strike="noStrike" dirty="0">
                          <a:effectLst/>
                          <a:latin typeface="+mn-lt"/>
                        </a:rPr>
                        <a:t>28%</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8FCB7E"/>
                    </a:solidFill>
                  </a:tcPr>
                </a:tc>
                <a:tc>
                  <a:txBody>
                    <a:bodyPr/>
                    <a:lstStyle/>
                    <a:p>
                      <a:pPr algn="ctr" fontAlgn="b">
                        <a:buNone/>
                      </a:pPr>
                      <a:r>
                        <a:rPr lang="en-GB" sz="1100" b="1" i="0" u="none" strike="noStrike" dirty="0">
                          <a:effectLst/>
                          <a:latin typeface="+mn-lt"/>
                        </a:rPr>
                        <a:t>14%</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D2DF82"/>
                    </a:solidFill>
                  </a:tcPr>
                </a:tc>
                <a:tc>
                  <a:txBody>
                    <a:bodyPr/>
                    <a:lstStyle/>
                    <a:p>
                      <a:pPr algn="ctr" fontAlgn="b">
                        <a:buNone/>
                      </a:pPr>
                      <a:r>
                        <a:rPr lang="en-GB" sz="1100" b="1" i="0" u="none" strike="noStrike" dirty="0">
                          <a:effectLst/>
                          <a:latin typeface="+mn-lt"/>
                        </a:rPr>
                        <a:t>15%</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CBDC81"/>
                    </a:solidFill>
                  </a:tcPr>
                </a:tc>
                <a:tc>
                  <a:txBody>
                    <a:bodyPr/>
                    <a:lstStyle/>
                    <a:p>
                      <a:pPr algn="ctr" fontAlgn="b">
                        <a:buNone/>
                      </a:pPr>
                      <a:r>
                        <a:rPr lang="en-GB" sz="1100" b="1" i="0" u="none" strike="noStrike" dirty="0">
                          <a:effectLst/>
                          <a:latin typeface="+mn-lt"/>
                        </a:rPr>
                        <a:t>5%</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AEA84"/>
                    </a:solidFill>
                  </a:tcPr>
                </a:tc>
                <a:tc>
                  <a:txBody>
                    <a:bodyPr/>
                    <a:lstStyle/>
                    <a:p>
                      <a:pPr algn="ctr" fontAlgn="b">
                        <a:buNone/>
                      </a:pPr>
                      <a:r>
                        <a:rPr lang="en-GB" sz="1100" b="1" i="0" u="none" strike="noStrike" dirty="0">
                          <a:effectLst/>
                          <a:latin typeface="+mn-lt"/>
                        </a:rPr>
                        <a:t>5%</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AEA84"/>
                    </a:solidFill>
                  </a:tcPr>
                </a:tc>
                <a:tc>
                  <a:txBody>
                    <a:bodyPr/>
                    <a:lstStyle/>
                    <a:p>
                      <a:pPr algn="ctr" fontAlgn="b">
                        <a:buNone/>
                      </a:pPr>
                      <a:r>
                        <a:rPr lang="en-GB" sz="1100" b="1" i="0" u="none" strike="noStrike" dirty="0">
                          <a:effectLst/>
                          <a:latin typeface="+mn-lt"/>
                        </a:rPr>
                        <a:t>3%</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CBB7A"/>
                    </a:solidFill>
                  </a:tcPr>
                </a:tc>
                <a:tc>
                  <a:txBody>
                    <a:bodyPr/>
                    <a:lstStyle/>
                    <a:p>
                      <a:pPr algn="ctr" fontAlgn="b">
                        <a:buNone/>
                      </a:pPr>
                      <a:r>
                        <a:rPr lang="en-GB" sz="1100" b="1" i="0" u="none" strike="noStrike" dirty="0">
                          <a:effectLst/>
                          <a:latin typeface="+mn-lt"/>
                        </a:rPr>
                        <a:t>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BAC77"/>
                    </a:solidFill>
                  </a:tcPr>
                </a:tc>
                <a:tc>
                  <a:txBody>
                    <a:bodyPr/>
                    <a:lstStyle/>
                    <a:p>
                      <a:pPr algn="ctr" fontAlgn="b">
                        <a:buNone/>
                      </a:pPr>
                      <a:r>
                        <a:rPr lang="en-GB" sz="1100" b="1" i="0" u="none" strike="noStrike" dirty="0">
                          <a:effectLst/>
                          <a:latin typeface="+mn-lt"/>
                        </a:rPr>
                        <a:t>3%</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DCC7E"/>
                    </a:solidFill>
                  </a:tcPr>
                </a:tc>
                <a:tc>
                  <a:txBody>
                    <a:bodyPr/>
                    <a:lstStyle/>
                    <a:p>
                      <a:pPr algn="ctr" fontAlgn="b">
                        <a:buNone/>
                      </a:pPr>
                      <a:r>
                        <a:rPr lang="en-GB" sz="1100" b="1" i="0" u="none" strike="noStrike" dirty="0">
                          <a:effectLst/>
                          <a:latin typeface="+mn-lt"/>
                        </a:rPr>
                        <a:t>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A9B74"/>
                    </a:solidFill>
                  </a:tcPr>
                </a:tc>
                <a:tc>
                  <a:txBody>
                    <a:bodyPr/>
                    <a:lstStyle/>
                    <a:p>
                      <a:pPr algn="ctr" fontAlgn="b">
                        <a:buNone/>
                      </a:pPr>
                      <a:r>
                        <a:rPr lang="en-GB" sz="1100" b="1" i="0" u="none" strike="noStrike" dirty="0">
                          <a:effectLst/>
                          <a:latin typeface="+mn-lt"/>
                        </a:rPr>
                        <a:t>0%</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86E6C"/>
                    </a:solidFill>
                  </a:tcPr>
                </a:tc>
                <a:tc>
                  <a:txBody>
                    <a:bodyPr/>
                    <a:lstStyle/>
                    <a:p>
                      <a:pPr algn="ctr" fontAlgn="b">
                        <a:buNone/>
                      </a:pPr>
                      <a:r>
                        <a:rPr lang="en-GB" sz="1100" b="1" i="0" u="none" strike="noStrike" dirty="0">
                          <a:effectLst/>
                          <a:latin typeface="+mn-lt"/>
                        </a:rPr>
                        <a:t>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98370"/>
                    </a:solidFill>
                  </a:tcPr>
                </a:tc>
                <a:extLst>
                  <a:ext uri="{0D108BD9-81ED-4DB2-BD59-A6C34878D82A}">
                    <a16:rowId xmlns:a16="http://schemas.microsoft.com/office/drawing/2014/main" val="560724490"/>
                  </a:ext>
                </a:extLst>
              </a:tr>
              <a:tr h="216000">
                <a:tc>
                  <a:txBody>
                    <a:bodyPr/>
                    <a:lstStyle/>
                    <a:p>
                      <a:pPr algn="ctr" fontAlgn="b">
                        <a:buNone/>
                      </a:pPr>
                      <a:r>
                        <a:rPr lang="en-GB" sz="1100" b="1" i="0" u="none" strike="noStrike" dirty="0">
                          <a:solidFill>
                            <a:schemeClr val="bg1"/>
                          </a:solidFill>
                          <a:effectLst/>
                          <a:latin typeface="+mn-lt"/>
                        </a:rPr>
                        <a:t>North West</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effectLst/>
                          <a:latin typeface="+mn-lt"/>
                        </a:rPr>
                        <a:t>25%</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9DCF7F"/>
                    </a:solidFill>
                  </a:tcPr>
                </a:tc>
                <a:tc>
                  <a:txBody>
                    <a:bodyPr/>
                    <a:lstStyle/>
                    <a:p>
                      <a:pPr algn="ctr" fontAlgn="b">
                        <a:buNone/>
                      </a:pPr>
                      <a:r>
                        <a:rPr lang="en-GB" sz="1100" b="1" i="0" u="none" strike="noStrike" dirty="0">
                          <a:effectLst/>
                          <a:latin typeface="+mn-lt"/>
                        </a:rPr>
                        <a:t>29%</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8ACA7E"/>
                    </a:solidFill>
                  </a:tcPr>
                </a:tc>
                <a:tc>
                  <a:txBody>
                    <a:bodyPr/>
                    <a:lstStyle/>
                    <a:p>
                      <a:pPr algn="ctr" fontAlgn="b">
                        <a:buNone/>
                      </a:pPr>
                      <a:r>
                        <a:rPr lang="en-GB" sz="1100" b="1" i="0" u="none" strike="noStrike" dirty="0">
                          <a:effectLst/>
                          <a:latin typeface="+mn-lt"/>
                        </a:rPr>
                        <a:t>9%</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E7E483"/>
                    </a:solidFill>
                  </a:tcPr>
                </a:tc>
                <a:tc>
                  <a:txBody>
                    <a:bodyPr/>
                    <a:lstStyle/>
                    <a:p>
                      <a:pPr algn="ctr" fontAlgn="b">
                        <a:buNone/>
                      </a:pPr>
                      <a:r>
                        <a:rPr lang="en-GB" sz="1100" b="1" i="0" u="none" strike="noStrike" dirty="0">
                          <a:effectLst/>
                          <a:latin typeface="+mn-lt"/>
                        </a:rPr>
                        <a:t>12%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DCE182"/>
                    </a:solidFill>
                  </a:tcPr>
                </a:tc>
                <a:tc>
                  <a:txBody>
                    <a:bodyPr/>
                    <a:lstStyle/>
                    <a:p>
                      <a:pPr algn="ctr" fontAlgn="b">
                        <a:buNone/>
                      </a:pPr>
                      <a:r>
                        <a:rPr lang="en-GB" sz="1100" b="1" i="0" u="none" strike="noStrike" dirty="0">
                          <a:effectLst/>
                          <a:latin typeface="+mn-lt"/>
                        </a:rPr>
                        <a:t>10%</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E3E383"/>
                    </a:solidFill>
                  </a:tcPr>
                </a:tc>
                <a:tc>
                  <a:txBody>
                    <a:bodyPr/>
                    <a:lstStyle/>
                    <a:p>
                      <a:pPr algn="ctr" fontAlgn="b">
                        <a:buNone/>
                      </a:pPr>
                      <a:r>
                        <a:rPr lang="en-GB" sz="1100" b="1" i="0" u="none" strike="noStrike" dirty="0">
                          <a:effectLst/>
                          <a:latin typeface="+mn-lt"/>
                        </a:rPr>
                        <a:t>5%</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CEB84"/>
                    </a:solidFill>
                  </a:tcPr>
                </a:tc>
                <a:tc>
                  <a:txBody>
                    <a:bodyPr/>
                    <a:lstStyle/>
                    <a:p>
                      <a:pPr algn="ctr" fontAlgn="b">
                        <a:buNone/>
                      </a:pPr>
                      <a:r>
                        <a:rPr lang="en-GB" sz="1100" b="1" i="0" u="none" strike="noStrike" dirty="0">
                          <a:effectLst/>
                          <a:latin typeface="+mn-lt"/>
                        </a:rPr>
                        <a:t>5%</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AEA84"/>
                    </a:solidFill>
                  </a:tcPr>
                </a:tc>
                <a:tc>
                  <a:txBody>
                    <a:bodyPr/>
                    <a:lstStyle/>
                    <a:p>
                      <a:pPr algn="ctr" fontAlgn="b">
                        <a:buNone/>
                      </a:pPr>
                      <a:r>
                        <a:rPr lang="en-GB" sz="1100" b="1" i="0" u="none" strike="noStrike" dirty="0">
                          <a:effectLst/>
                          <a:latin typeface="+mn-lt"/>
                        </a:rPr>
                        <a:t>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A8F72"/>
                    </a:solidFill>
                  </a:tcPr>
                </a:tc>
                <a:tc>
                  <a:txBody>
                    <a:bodyPr/>
                    <a:lstStyle/>
                    <a:p>
                      <a:pPr algn="ctr" fontAlgn="b">
                        <a:buNone/>
                      </a:pPr>
                      <a:r>
                        <a:rPr lang="en-GB" sz="1100" b="1" i="0" u="none" strike="noStrike" dirty="0">
                          <a:effectLst/>
                          <a:latin typeface="+mn-lt"/>
                        </a:rPr>
                        <a:t>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A9B74"/>
                    </a:solidFill>
                  </a:tcPr>
                </a:tc>
                <a:tc>
                  <a:txBody>
                    <a:bodyPr/>
                    <a:lstStyle/>
                    <a:p>
                      <a:pPr algn="ctr" fontAlgn="b">
                        <a:buNone/>
                      </a:pPr>
                      <a:r>
                        <a:rPr lang="en-GB" sz="1100" b="1" i="0" u="none" strike="noStrike" dirty="0">
                          <a:effectLst/>
                          <a:latin typeface="+mn-lt"/>
                        </a:rPr>
                        <a:t>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98670"/>
                    </a:solidFill>
                  </a:tcPr>
                </a:tc>
                <a:tc>
                  <a:txBody>
                    <a:bodyPr/>
                    <a:lstStyle/>
                    <a:p>
                      <a:pPr algn="ctr" fontAlgn="b">
                        <a:buNone/>
                      </a:pPr>
                      <a:r>
                        <a:rPr lang="en-GB" sz="1100" b="1" i="0" u="none" strike="noStrike" dirty="0">
                          <a:effectLst/>
                          <a:latin typeface="+mn-lt"/>
                        </a:rPr>
                        <a:t>0%</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86A6B"/>
                    </a:solidFill>
                  </a:tcPr>
                </a:tc>
                <a:tc>
                  <a:txBody>
                    <a:bodyPr/>
                    <a:lstStyle/>
                    <a:p>
                      <a:pPr algn="ctr" fontAlgn="b">
                        <a:buNone/>
                      </a:pPr>
                      <a:r>
                        <a:rPr lang="en-GB" sz="1100" b="1" i="0" u="none" strike="noStrike" dirty="0">
                          <a:effectLst/>
                          <a:latin typeface="+mn-lt"/>
                        </a:rPr>
                        <a:t>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87B6E"/>
                    </a:solidFill>
                  </a:tcPr>
                </a:tc>
                <a:extLst>
                  <a:ext uri="{0D108BD9-81ED-4DB2-BD59-A6C34878D82A}">
                    <a16:rowId xmlns:a16="http://schemas.microsoft.com/office/drawing/2014/main" val="78444272"/>
                  </a:ext>
                </a:extLst>
              </a:tr>
              <a:tr h="216000">
                <a:tc>
                  <a:txBody>
                    <a:bodyPr/>
                    <a:lstStyle/>
                    <a:p>
                      <a:pPr algn="ctr" fontAlgn="b">
                        <a:buNone/>
                      </a:pPr>
                      <a:r>
                        <a:rPr lang="en-GB" sz="1100" b="1" i="0" u="none" strike="noStrike" dirty="0">
                          <a:solidFill>
                            <a:schemeClr val="bg1"/>
                          </a:solidFill>
                          <a:effectLst/>
                          <a:latin typeface="+mn-lt"/>
                        </a:rPr>
                        <a:t>South East</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effectLst/>
                          <a:latin typeface="+mn-lt"/>
                        </a:rPr>
                        <a:t>34%</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72C37C"/>
                    </a:solidFill>
                  </a:tcPr>
                </a:tc>
                <a:tc>
                  <a:txBody>
                    <a:bodyPr/>
                    <a:lstStyle/>
                    <a:p>
                      <a:pPr algn="ctr" fontAlgn="b">
                        <a:buNone/>
                      </a:pPr>
                      <a:r>
                        <a:rPr lang="en-GB" sz="1100" b="1" i="0" u="none" strike="noStrike" dirty="0">
                          <a:effectLst/>
                          <a:latin typeface="+mn-lt"/>
                        </a:rPr>
                        <a:t>21%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B0D580"/>
                    </a:solidFill>
                  </a:tcPr>
                </a:tc>
                <a:tc>
                  <a:txBody>
                    <a:bodyPr/>
                    <a:lstStyle/>
                    <a:p>
                      <a:pPr algn="ctr" fontAlgn="b">
                        <a:buNone/>
                      </a:pPr>
                      <a:r>
                        <a:rPr lang="en-GB" sz="1100" b="1" i="0" u="none" strike="noStrike" dirty="0">
                          <a:effectLst/>
                          <a:latin typeface="+mn-lt"/>
                        </a:rPr>
                        <a:t>9%</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E7E483"/>
                    </a:solidFill>
                  </a:tcPr>
                </a:tc>
                <a:tc>
                  <a:txBody>
                    <a:bodyPr/>
                    <a:lstStyle/>
                    <a:p>
                      <a:pPr algn="ctr" fontAlgn="b">
                        <a:buNone/>
                      </a:pPr>
                      <a:r>
                        <a:rPr lang="en-GB" sz="1100" b="1" i="0" u="none" strike="noStrike" dirty="0">
                          <a:effectLst/>
                          <a:latin typeface="+mn-lt"/>
                        </a:rPr>
                        <a:t>11%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DEE283"/>
                    </a:solidFill>
                  </a:tcPr>
                </a:tc>
                <a:tc>
                  <a:txBody>
                    <a:bodyPr/>
                    <a:lstStyle/>
                    <a:p>
                      <a:pPr algn="ctr" fontAlgn="b">
                        <a:buNone/>
                      </a:pPr>
                      <a:r>
                        <a:rPr lang="en-GB" sz="1100" b="1" i="0" u="none" strike="noStrike" dirty="0">
                          <a:effectLst/>
                          <a:latin typeface="+mn-lt"/>
                        </a:rPr>
                        <a:t>10%</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E2E383"/>
                    </a:solidFill>
                  </a:tcPr>
                </a:tc>
                <a:tc>
                  <a:txBody>
                    <a:bodyPr/>
                    <a:lstStyle/>
                    <a:p>
                      <a:pPr algn="ctr" fontAlgn="b">
                        <a:buNone/>
                      </a:pPr>
                      <a:r>
                        <a:rPr lang="en-GB" sz="1100" b="1" i="0" u="none" strike="noStrike" dirty="0">
                          <a:effectLst/>
                          <a:latin typeface="+mn-lt"/>
                        </a:rPr>
                        <a:t>5%</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CEA84"/>
                    </a:solidFill>
                  </a:tcPr>
                </a:tc>
                <a:tc>
                  <a:txBody>
                    <a:bodyPr/>
                    <a:lstStyle/>
                    <a:p>
                      <a:pPr algn="ctr" fontAlgn="b">
                        <a:buNone/>
                      </a:pPr>
                      <a:r>
                        <a:rPr lang="en-GB" sz="1100" b="1" i="0" u="none" strike="noStrike" dirty="0">
                          <a:effectLst/>
                          <a:latin typeface="+mn-lt"/>
                        </a:rPr>
                        <a:t>3%</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CBD7B"/>
                    </a:solidFill>
                  </a:tcPr>
                </a:tc>
                <a:tc>
                  <a:txBody>
                    <a:bodyPr/>
                    <a:lstStyle/>
                    <a:p>
                      <a:pPr algn="ctr" fontAlgn="b">
                        <a:buNone/>
                      </a:pPr>
                      <a:r>
                        <a:rPr lang="en-GB" sz="1100" b="1" i="0" u="none" strike="noStrike" dirty="0">
                          <a:effectLst/>
                          <a:latin typeface="+mn-lt"/>
                        </a:rPr>
                        <a:t>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A9C74"/>
                    </a:solidFill>
                  </a:tcPr>
                </a:tc>
                <a:tc>
                  <a:txBody>
                    <a:bodyPr/>
                    <a:lstStyle/>
                    <a:p>
                      <a:pPr algn="ctr" fontAlgn="b">
                        <a:buNone/>
                      </a:pPr>
                      <a:r>
                        <a:rPr lang="en-GB" sz="1100" b="1" i="0" u="none" strike="noStrike" dirty="0">
                          <a:effectLst/>
                          <a:latin typeface="+mn-lt"/>
                        </a:rPr>
                        <a:t>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CB579"/>
                    </a:solidFill>
                  </a:tcPr>
                </a:tc>
                <a:tc>
                  <a:txBody>
                    <a:bodyPr/>
                    <a:lstStyle/>
                    <a:p>
                      <a:pPr algn="ctr" fontAlgn="b">
                        <a:buNone/>
                      </a:pPr>
                      <a:r>
                        <a:rPr lang="en-GB" sz="1100" b="1" i="0" u="none" strike="noStrike" dirty="0">
                          <a:effectLst/>
                          <a:latin typeface="+mn-lt"/>
                        </a:rPr>
                        <a:t>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A9573"/>
                    </a:solidFill>
                  </a:tcPr>
                </a:tc>
                <a:tc>
                  <a:txBody>
                    <a:bodyPr/>
                    <a:lstStyle/>
                    <a:p>
                      <a:pPr algn="ctr" fontAlgn="b">
                        <a:buNone/>
                      </a:pPr>
                      <a:r>
                        <a:rPr lang="en-GB" sz="1100" b="1" i="0" u="none" strike="noStrike" dirty="0">
                          <a:effectLst/>
                          <a:latin typeface="+mn-lt"/>
                        </a:rPr>
                        <a:t>0%</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86D6B"/>
                    </a:solidFill>
                  </a:tcPr>
                </a:tc>
                <a:tc>
                  <a:txBody>
                    <a:bodyPr/>
                    <a:lstStyle/>
                    <a:p>
                      <a:pPr algn="ctr" fontAlgn="b">
                        <a:buNone/>
                      </a:pPr>
                      <a:r>
                        <a:rPr lang="en-GB" sz="1100" b="1" i="0" u="none" strike="noStrike" dirty="0">
                          <a:effectLst/>
                          <a:latin typeface="+mn-lt"/>
                        </a:rPr>
                        <a:t>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9816F"/>
                    </a:solidFill>
                  </a:tcPr>
                </a:tc>
                <a:extLst>
                  <a:ext uri="{0D108BD9-81ED-4DB2-BD59-A6C34878D82A}">
                    <a16:rowId xmlns:a16="http://schemas.microsoft.com/office/drawing/2014/main" val="4288616658"/>
                  </a:ext>
                </a:extLst>
              </a:tr>
              <a:tr h="216000">
                <a:tc>
                  <a:txBody>
                    <a:bodyPr/>
                    <a:lstStyle/>
                    <a:p>
                      <a:pPr algn="ctr" fontAlgn="b">
                        <a:buNone/>
                      </a:pPr>
                      <a:r>
                        <a:rPr lang="en-GB" sz="1100" b="1" i="0" u="none" strike="noStrike" dirty="0">
                          <a:solidFill>
                            <a:schemeClr val="bg1"/>
                          </a:solidFill>
                          <a:effectLst/>
                          <a:latin typeface="+mn-lt"/>
                        </a:rPr>
                        <a:t>South West</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effectLst/>
                          <a:latin typeface="+mn-lt"/>
                        </a:rPr>
                        <a:t>22%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ABD380"/>
                    </a:solidFill>
                  </a:tcPr>
                </a:tc>
                <a:tc>
                  <a:txBody>
                    <a:bodyPr/>
                    <a:lstStyle/>
                    <a:p>
                      <a:pPr algn="ctr" fontAlgn="b">
                        <a:buNone/>
                      </a:pPr>
                      <a:r>
                        <a:rPr lang="en-GB" sz="1100" b="1" i="0" u="none" strike="noStrike" dirty="0">
                          <a:effectLst/>
                          <a:latin typeface="+mn-lt"/>
                        </a:rPr>
                        <a:t>29%</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8CCA7E"/>
                    </a:solidFill>
                  </a:tcPr>
                </a:tc>
                <a:tc>
                  <a:txBody>
                    <a:bodyPr/>
                    <a:lstStyle/>
                    <a:p>
                      <a:pPr algn="ctr" fontAlgn="b">
                        <a:buNone/>
                      </a:pPr>
                      <a:r>
                        <a:rPr lang="en-GB" sz="1100" b="1" i="0" u="none" strike="noStrike" dirty="0">
                          <a:effectLst/>
                          <a:latin typeface="+mn-lt"/>
                        </a:rPr>
                        <a:t>14%</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D3DF82"/>
                    </a:solidFill>
                  </a:tcPr>
                </a:tc>
                <a:tc>
                  <a:txBody>
                    <a:bodyPr/>
                    <a:lstStyle/>
                    <a:p>
                      <a:pPr algn="ctr" fontAlgn="b">
                        <a:buNone/>
                      </a:pPr>
                      <a:r>
                        <a:rPr lang="en-GB" sz="1100" b="1" i="0" u="none" strike="noStrike" dirty="0">
                          <a:effectLst/>
                          <a:latin typeface="+mn-lt"/>
                        </a:rPr>
                        <a:t>15%</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CADC81"/>
                    </a:solidFill>
                  </a:tcPr>
                </a:tc>
                <a:tc>
                  <a:txBody>
                    <a:bodyPr/>
                    <a:lstStyle/>
                    <a:p>
                      <a:pPr algn="ctr" fontAlgn="b">
                        <a:buNone/>
                      </a:pPr>
                      <a:r>
                        <a:rPr lang="en-GB" sz="1100" b="1" i="0" u="none" strike="noStrike" dirty="0">
                          <a:effectLst/>
                          <a:latin typeface="+mn-lt"/>
                        </a:rPr>
                        <a:t>5%</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CEA84"/>
                    </a:solidFill>
                  </a:tcPr>
                </a:tc>
                <a:tc>
                  <a:txBody>
                    <a:bodyPr/>
                    <a:lstStyle/>
                    <a:p>
                      <a:pPr algn="ctr" fontAlgn="b">
                        <a:buNone/>
                      </a:pPr>
                      <a:r>
                        <a:rPr lang="en-GB" sz="1100" b="1" i="0" u="none" strike="noStrike" dirty="0">
                          <a:effectLst/>
                          <a:latin typeface="+mn-lt"/>
                        </a:rPr>
                        <a:t>4%</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EEB84"/>
                    </a:solidFill>
                  </a:tcPr>
                </a:tc>
                <a:tc>
                  <a:txBody>
                    <a:bodyPr/>
                    <a:lstStyle/>
                    <a:p>
                      <a:pPr algn="ctr" fontAlgn="b">
                        <a:buNone/>
                      </a:pPr>
                      <a:r>
                        <a:rPr lang="en-GB" sz="1100" b="1" i="0" u="none" strike="noStrike" dirty="0">
                          <a:effectLst/>
                          <a:latin typeface="+mn-lt"/>
                        </a:rPr>
                        <a:t>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BA777"/>
                    </a:solidFill>
                  </a:tcPr>
                </a:tc>
                <a:tc>
                  <a:txBody>
                    <a:bodyPr/>
                    <a:lstStyle/>
                    <a:p>
                      <a:pPr algn="ctr" fontAlgn="b">
                        <a:buNone/>
                      </a:pPr>
                      <a:r>
                        <a:rPr lang="en-GB" sz="1100" b="1" i="0" u="none" strike="noStrike" dirty="0">
                          <a:effectLst/>
                          <a:latin typeface="+mn-lt"/>
                        </a:rPr>
                        <a:t>3%</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CBC7B"/>
                    </a:solidFill>
                  </a:tcPr>
                </a:tc>
                <a:tc>
                  <a:txBody>
                    <a:bodyPr/>
                    <a:lstStyle/>
                    <a:p>
                      <a:pPr algn="ctr" fontAlgn="b">
                        <a:buNone/>
                      </a:pPr>
                      <a:r>
                        <a:rPr lang="en-GB" sz="1100" b="1" i="0" u="none" strike="noStrike" dirty="0">
                          <a:effectLst/>
                          <a:latin typeface="+mn-lt"/>
                        </a:rPr>
                        <a:t>3%</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DD17F"/>
                    </a:solidFill>
                  </a:tcPr>
                </a:tc>
                <a:tc>
                  <a:txBody>
                    <a:bodyPr/>
                    <a:lstStyle/>
                    <a:p>
                      <a:pPr algn="ctr" fontAlgn="b">
                        <a:buNone/>
                      </a:pPr>
                      <a:r>
                        <a:rPr lang="en-GB" sz="1100" b="1" i="0" u="none" strike="noStrike" dirty="0">
                          <a:effectLst/>
                          <a:latin typeface="+mn-lt"/>
                        </a:rPr>
                        <a:t>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BA576"/>
                    </a:solidFill>
                  </a:tcPr>
                </a:tc>
                <a:tc>
                  <a:txBody>
                    <a:bodyPr/>
                    <a:lstStyle/>
                    <a:p>
                      <a:pPr algn="ctr" fontAlgn="b">
                        <a:buNone/>
                      </a:pPr>
                      <a:r>
                        <a:rPr lang="en-GB" sz="1100" b="1" i="0" u="none" strike="noStrike" dirty="0">
                          <a:effectLst/>
                          <a:latin typeface="+mn-lt"/>
                        </a:rPr>
                        <a:t>0%</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86A6B"/>
                    </a:solidFill>
                  </a:tcPr>
                </a:tc>
                <a:tc>
                  <a:txBody>
                    <a:bodyPr/>
                    <a:lstStyle/>
                    <a:p>
                      <a:pPr algn="ctr" fontAlgn="b">
                        <a:buNone/>
                      </a:pPr>
                      <a:r>
                        <a:rPr lang="en-GB" sz="1100" b="1" i="0" u="none" strike="noStrike" dirty="0">
                          <a:effectLst/>
                          <a:latin typeface="+mn-lt"/>
                        </a:rPr>
                        <a:t>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9816F"/>
                    </a:solidFill>
                  </a:tcPr>
                </a:tc>
                <a:extLst>
                  <a:ext uri="{0D108BD9-81ED-4DB2-BD59-A6C34878D82A}">
                    <a16:rowId xmlns:a16="http://schemas.microsoft.com/office/drawing/2014/main" val="1523266968"/>
                  </a:ext>
                </a:extLst>
              </a:tr>
              <a:tr h="216000">
                <a:tc>
                  <a:txBody>
                    <a:bodyPr/>
                    <a:lstStyle/>
                    <a:p>
                      <a:pPr algn="ctr" fontAlgn="b">
                        <a:buNone/>
                      </a:pPr>
                      <a:r>
                        <a:rPr lang="en-GB" sz="1100" b="1" i="0" u="none" strike="noStrike" dirty="0">
                          <a:solidFill>
                            <a:schemeClr val="bg1"/>
                          </a:solidFill>
                          <a:effectLst/>
                          <a:latin typeface="+mn-lt"/>
                        </a:rPr>
                        <a:t>West Midlands</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effectLst/>
                          <a:latin typeface="+mn-lt"/>
                        </a:rPr>
                        <a:t>31%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82C77D"/>
                    </a:solidFill>
                  </a:tcPr>
                </a:tc>
                <a:tc>
                  <a:txBody>
                    <a:bodyPr/>
                    <a:lstStyle/>
                    <a:p>
                      <a:pPr algn="ctr" fontAlgn="b">
                        <a:buNone/>
                      </a:pPr>
                      <a:r>
                        <a:rPr lang="en-GB" sz="1100" b="1" i="0" u="none" strike="noStrike" dirty="0">
                          <a:effectLst/>
                          <a:latin typeface="+mn-lt"/>
                        </a:rPr>
                        <a:t>21%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AFD480"/>
                    </a:solidFill>
                  </a:tcPr>
                </a:tc>
                <a:tc>
                  <a:txBody>
                    <a:bodyPr/>
                    <a:lstStyle/>
                    <a:p>
                      <a:pPr algn="ctr" fontAlgn="b">
                        <a:buNone/>
                      </a:pPr>
                      <a:r>
                        <a:rPr lang="en-GB" sz="1100" b="1" i="0" u="none" strike="noStrike" dirty="0">
                          <a:effectLst/>
                          <a:latin typeface="+mn-lt"/>
                        </a:rPr>
                        <a:t>10%</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E4E483"/>
                    </a:solidFill>
                  </a:tcPr>
                </a:tc>
                <a:tc>
                  <a:txBody>
                    <a:bodyPr/>
                    <a:lstStyle/>
                    <a:p>
                      <a:pPr algn="ctr" fontAlgn="b">
                        <a:buNone/>
                      </a:pPr>
                      <a:r>
                        <a:rPr lang="en-GB" sz="1100" b="1" i="0" u="none" strike="noStrike" dirty="0">
                          <a:effectLst/>
                          <a:latin typeface="+mn-lt"/>
                        </a:rPr>
                        <a:t>13%</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D4DF82"/>
                    </a:solidFill>
                  </a:tcPr>
                </a:tc>
                <a:tc>
                  <a:txBody>
                    <a:bodyPr/>
                    <a:lstStyle/>
                    <a:p>
                      <a:pPr algn="ctr" fontAlgn="b">
                        <a:buNone/>
                      </a:pPr>
                      <a:r>
                        <a:rPr lang="en-GB" sz="1100" b="1" i="0" u="none" strike="noStrike" dirty="0">
                          <a:effectLst/>
                          <a:latin typeface="+mn-lt"/>
                        </a:rPr>
                        <a:t>4%</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EEB84"/>
                    </a:solidFill>
                  </a:tcPr>
                </a:tc>
                <a:tc>
                  <a:txBody>
                    <a:bodyPr/>
                    <a:lstStyle/>
                    <a:p>
                      <a:pPr algn="ctr" fontAlgn="b">
                        <a:buNone/>
                      </a:pPr>
                      <a:r>
                        <a:rPr lang="en-GB" sz="1100" b="1" i="0" u="none" strike="noStrike" dirty="0">
                          <a:effectLst/>
                          <a:latin typeface="+mn-lt"/>
                        </a:rPr>
                        <a:t>8%</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EBE583"/>
                    </a:solidFill>
                  </a:tcPr>
                </a:tc>
                <a:tc>
                  <a:txBody>
                    <a:bodyPr/>
                    <a:lstStyle/>
                    <a:p>
                      <a:pPr algn="ctr" fontAlgn="b">
                        <a:buNone/>
                      </a:pPr>
                      <a:r>
                        <a:rPr lang="en-GB" sz="1100" b="1" i="0" u="none" strike="noStrike" dirty="0">
                          <a:effectLst/>
                          <a:latin typeface="+mn-lt"/>
                        </a:rPr>
                        <a:t>3%</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CBF7B"/>
                    </a:solidFill>
                  </a:tcPr>
                </a:tc>
                <a:tc>
                  <a:txBody>
                    <a:bodyPr/>
                    <a:lstStyle/>
                    <a:p>
                      <a:pPr algn="ctr" fontAlgn="b">
                        <a:buNone/>
                      </a:pPr>
                      <a:r>
                        <a:rPr lang="en-GB" sz="1100" b="1" i="0" u="none" strike="noStrike" dirty="0">
                          <a:effectLst/>
                          <a:latin typeface="+mn-lt"/>
                        </a:rPr>
                        <a:t>3%</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CBE7B"/>
                    </a:solidFill>
                  </a:tcPr>
                </a:tc>
                <a:tc>
                  <a:txBody>
                    <a:bodyPr/>
                    <a:lstStyle/>
                    <a:p>
                      <a:pPr algn="ctr" fontAlgn="b">
                        <a:buNone/>
                      </a:pPr>
                      <a:r>
                        <a:rPr lang="en-GB" sz="1100" b="1" i="0" u="none" strike="noStrike" dirty="0">
                          <a:effectLst/>
                          <a:latin typeface="+mn-lt"/>
                        </a:rPr>
                        <a:t>3%</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DCF7E"/>
                    </a:solidFill>
                  </a:tcPr>
                </a:tc>
                <a:tc>
                  <a:txBody>
                    <a:bodyPr/>
                    <a:lstStyle/>
                    <a:p>
                      <a:pPr algn="ctr" fontAlgn="b">
                        <a:buNone/>
                      </a:pPr>
                      <a:r>
                        <a:rPr lang="en-GB" sz="1100" b="1" i="0" u="none" strike="noStrike" dirty="0">
                          <a:effectLst/>
                          <a:latin typeface="+mn-lt"/>
                        </a:rPr>
                        <a:t>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BAA77"/>
                    </a:solidFill>
                  </a:tcPr>
                </a:tc>
                <a:tc>
                  <a:txBody>
                    <a:bodyPr/>
                    <a:lstStyle/>
                    <a:p>
                      <a:pPr algn="ctr" fontAlgn="b">
                        <a:buNone/>
                      </a:pPr>
                      <a:r>
                        <a:rPr lang="en-GB" sz="1100" b="1" i="0" u="none" strike="noStrike" dirty="0">
                          <a:effectLst/>
                          <a:latin typeface="+mn-lt"/>
                        </a:rPr>
                        <a:t>0%</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8696B"/>
                    </a:solidFill>
                  </a:tcPr>
                </a:tc>
                <a:tc>
                  <a:txBody>
                    <a:bodyPr/>
                    <a:lstStyle/>
                    <a:p>
                      <a:pPr algn="ctr" fontAlgn="b">
                        <a:buNone/>
                      </a:pPr>
                      <a:r>
                        <a:rPr lang="en-GB" sz="1100" b="1" i="0" u="none" strike="noStrike" dirty="0">
                          <a:effectLst/>
                          <a:latin typeface="+mn-lt"/>
                        </a:rPr>
                        <a:t>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98A71"/>
                    </a:solidFill>
                  </a:tcPr>
                </a:tc>
                <a:extLst>
                  <a:ext uri="{0D108BD9-81ED-4DB2-BD59-A6C34878D82A}">
                    <a16:rowId xmlns:a16="http://schemas.microsoft.com/office/drawing/2014/main" val="1868677280"/>
                  </a:ext>
                </a:extLst>
              </a:tr>
              <a:tr h="216000">
                <a:tc>
                  <a:txBody>
                    <a:bodyPr/>
                    <a:lstStyle/>
                    <a:p>
                      <a:pPr algn="ctr" fontAlgn="b">
                        <a:buNone/>
                      </a:pPr>
                      <a:r>
                        <a:rPr lang="en-GB" sz="1100" b="1" i="0" u="none" strike="noStrike" dirty="0">
                          <a:solidFill>
                            <a:schemeClr val="bg1"/>
                          </a:solidFill>
                          <a:effectLst/>
                          <a:latin typeface="+mn-lt"/>
                        </a:rPr>
                        <a:t>Yorkshire &amp; Humber</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effectLst/>
                          <a:latin typeface="+mn-lt"/>
                        </a:rPr>
                        <a:t>24%</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A0D07F"/>
                    </a:solidFill>
                  </a:tcPr>
                </a:tc>
                <a:tc>
                  <a:txBody>
                    <a:bodyPr/>
                    <a:lstStyle/>
                    <a:p>
                      <a:pPr algn="ctr" fontAlgn="b">
                        <a:buNone/>
                      </a:pPr>
                      <a:r>
                        <a:rPr lang="en-GB" sz="1100" b="1" i="0" u="none" strike="noStrike" dirty="0">
                          <a:effectLst/>
                          <a:latin typeface="+mn-lt"/>
                        </a:rPr>
                        <a:t>26%</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99CE7F"/>
                    </a:solidFill>
                  </a:tcPr>
                </a:tc>
                <a:tc>
                  <a:txBody>
                    <a:bodyPr/>
                    <a:lstStyle/>
                    <a:p>
                      <a:pPr algn="ctr" fontAlgn="b">
                        <a:buNone/>
                      </a:pPr>
                      <a:r>
                        <a:rPr lang="en-GB" sz="1100" b="1" i="0" u="none" strike="noStrike" dirty="0">
                          <a:effectLst/>
                          <a:latin typeface="+mn-lt"/>
                        </a:rPr>
                        <a:t>10%</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E2E383"/>
                    </a:solidFill>
                  </a:tcPr>
                </a:tc>
                <a:tc>
                  <a:txBody>
                    <a:bodyPr/>
                    <a:lstStyle/>
                    <a:p>
                      <a:pPr algn="ctr" fontAlgn="b">
                        <a:buNone/>
                      </a:pPr>
                      <a:r>
                        <a:rPr lang="en-GB" sz="1100" b="1" i="0" u="none" strike="noStrike" dirty="0">
                          <a:effectLst/>
                          <a:latin typeface="+mn-lt"/>
                        </a:rPr>
                        <a:t>17%</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C4DA81"/>
                    </a:solidFill>
                  </a:tcPr>
                </a:tc>
                <a:tc>
                  <a:txBody>
                    <a:bodyPr/>
                    <a:lstStyle/>
                    <a:p>
                      <a:pPr algn="ctr" fontAlgn="b">
                        <a:buNone/>
                      </a:pPr>
                      <a:r>
                        <a:rPr lang="en-GB" sz="1100" b="1" i="0" u="none" strike="noStrike" dirty="0">
                          <a:effectLst/>
                          <a:latin typeface="+mn-lt"/>
                        </a:rPr>
                        <a:t>4%</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FEB84"/>
                    </a:solidFill>
                  </a:tcPr>
                </a:tc>
                <a:tc>
                  <a:txBody>
                    <a:bodyPr/>
                    <a:lstStyle/>
                    <a:p>
                      <a:pPr algn="ctr" fontAlgn="b">
                        <a:buNone/>
                      </a:pPr>
                      <a:r>
                        <a:rPr lang="en-GB" sz="1100" b="1" i="0" u="none" strike="noStrike" dirty="0">
                          <a:effectLst/>
                          <a:latin typeface="+mn-lt"/>
                        </a:rPr>
                        <a:t>7%</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0E784"/>
                    </a:solidFill>
                  </a:tcPr>
                </a:tc>
                <a:tc>
                  <a:txBody>
                    <a:bodyPr/>
                    <a:lstStyle/>
                    <a:p>
                      <a:pPr algn="ctr" fontAlgn="b">
                        <a:buNone/>
                      </a:pPr>
                      <a:r>
                        <a:rPr lang="en-GB" sz="1100" b="1" i="0" u="none" strike="noStrike" dirty="0">
                          <a:effectLst/>
                          <a:latin typeface="+mn-lt"/>
                        </a:rPr>
                        <a:t>3%</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DCB7D"/>
                    </a:solidFill>
                  </a:tcPr>
                </a:tc>
                <a:tc>
                  <a:txBody>
                    <a:bodyPr/>
                    <a:lstStyle/>
                    <a:p>
                      <a:pPr algn="ctr" fontAlgn="b">
                        <a:buNone/>
                      </a:pPr>
                      <a:r>
                        <a:rPr lang="en-GB" sz="1100" b="1" i="0" u="none" strike="noStrike" dirty="0">
                          <a:effectLst/>
                          <a:latin typeface="+mn-lt"/>
                        </a:rPr>
                        <a:t>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BB078"/>
                    </a:solidFill>
                  </a:tcPr>
                </a:tc>
                <a:tc>
                  <a:txBody>
                    <a:bodyPr/>
                    <a:lstStyle/>
                    <a:p>
                      <a:pPr algn="ctr" fontAlgn="b">
                        <a:buNone/>
                      </a:pPr>
                      <a:r>
                        <a:rPr lang="en-GB" sz="1100" b="1" i="0" u="none" strike="noStrike" dirty="0">
                          <a:effectLst/>
                          <a:latin typeface="+mn-lt"/>
                        </a:rPr>
                        <a:t>3%</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CC27C"/>
                    </a:solidFill>
                  </a:tcPr>
                </a:tc>
                <a:tc>
                  <a:txBody>
                    <a:bodyPr/>
                    <a:lstStyle/>
                    <a:p>
                      <a:pPr algn="ctr" fontAlgn="b">
                        <a:buNone/>
                      </a:pPr>
                      <a:r>
                        <a:rPr lang="en-GB" sz="1100" b="1" i="0" u="none" strike="noStrike" dirty="0">
                          <a:effectLst/>
                          <a:latin typeface="+mn-lt"/>
                        </a:rPr>
                        <a:t>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BA376"/>
                    </a:solidFill>
                  </a:tcPr>
                </a:tc>
                <a:tc>
                  <a:txBody>
                    <a:bodyPr/>
                    <a:lstStyle/>
                    <a:p>
                      <a:pPr algn="ctr" fontAlgn="b">
                        <a:buNone/>
                      </a:pPr>
                      <a:r>
                        <a:rPr lang="en-GB" sz="1100" b="1" i="0" u="none" strike="noStrike" dirty="0">
                          <a:effectLst/>
                          <a:latin typeface="+mn-lt"/>
                        </a:rPr>
                        <a:t>0%</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86A6B"/>
                    </a:solidFill>
                  </a:tcPr>
                </a:tc>
                <a:tc>
                  <a:txBody>
                    <a:bodyPr/>
                    <a:lstStyle/>
                    <a:p>
                      <a:pPr algn="ctr" fontAlgn="b">
                        <a:buNone/>
                      </a:pPr>
                      <a:r>
                        <a:rPr lang="en-GB" sz="1100" b="1" i="0" u="none" strike="noStrike" dirty="0">
                          <a:effectLst/>
                          <a:latin typeface="+mn-lt"/>
                        </a:rPr>
                        <a:t>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98570"/>
                    </a:solidFill>
                  </a:tcPr>
                </a:tc>
                <a:extLst>
                  <a:ext uri="{0D108BD9-81ED-4DB2-BD59-A6C34878D82A}">
                    <a16:rowId xmlns:a16="http://schemas.microsoft.com/office/drawing/2014/main" val="1691059460"/>
                  </a:ext>
                </a:extLst>
              </a:tr>
              <a:tr h="216000">
                <a:tc>
                  <a:txBody>
                    <a:bodyPr/>
                    <a:lstStyle/>
                    <a:p>
                      <a:pPr algn="ctr" fontAlgn="b">
                        <a:buNone/>
                      </a:pPr>
                      <a:r>
                        <a:rPr lang="en-GB" sz="1100" b="1" i="0" u="none" strike="noStrike" dirty="0">
                          <a:solidFill>
                            <a:schemeClr val="bg1"/>
                          </a:solidFill>
                          <a:effectLst/>
                          <a:latin typeface="+mn-lt"/>
                        </a:rPr>
                        <a:t>Scotland</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effectLst/>
                          <a:latin typeface="+mn-lt"/>
                        </a:rPr>
                        <a:t>22%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ADD480"/>
                    </a:solidFill>
                  </a:tcPr>
                </a:tc>
                <a:tc>
                  <a:txBody>
                    <a:bodyPr/>
                    <a:lstStyle/>
                    <a:p>
                      <a:pPr algn="ctr" fontAlgn="b">
                        <a:buNone/>
                      </a:pPr>
                      <a:r>
                        <a:rPr lang="en-GB" sz="1100" b="1" i="0" u="none" strike="noStrike" dirty="0">
                          <a:effectLst/>
                          <a:latin typeface="+mn-lt"/>
                        </a:rPr>
                        <a:t>28%</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8DCB7E"/>
                    </a:solidFill>
                  </a:tcPr>
                </a:tc>
                <a:tc>
                  <a:txBody>
                    <a:bodyPr/>
                    <a:lstStyle/>
                    <a:p>
                      <a:pPr algn="ctr" fontAlgn="b">
                        <a:buNone/>
                      </a:pPr>
                      <a:r>
                        <a:rPr lang="en-GB" sz="1100" b="1" i="0" u="none" strike="noStrike" dirty="0">
                          <a:effectLst/>
                          <a:latin typeface="+mn-lt"/>
                        </a:rPr>
                        <a:t>15%</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CBDC81"/>
                    </a:solidFill>
                  </a:tcPr>
                </a:tc>
                <a:tc>
                  <a:txBody>
                    <a:bodyPr/>
                    <a:lstStyle/>
                    <a:p>
                      <a:pPr algn="ctr" fontAlgn="b">
                        <a:buNone/>
                      </a:pPr>
                      <a:r>
                        <a:rPr lang="en-GB" sz="1100" b="1" i="0" u="none" strike="noStrike" dirty="0">
                          <a:effectLst/>
                          <a:latin typeface="+mn-lt"/>
                        </a:rPr>
                        <a:t>13%</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D5DF82"/>
                    </a:solidFill>
                  </a:tcPr>
                </a:tc>
                <a:tc>
                  <a:txBody>
                    <a:bodyPr/>
                    <a:lstStyle/>
                    <a:p>
                      <a:pPr algn="ctr" fontAlgn="b">
                        <a:buNone/>
                      </a:pPr>
                      <a:r>
                        <a:rPr lang="en-GB" sz="1100" b="1" i="0" u="none" strike="noStrike" dirty="0">
                          <a:effectLst/>
                          <a:latin typeface="+mn-lt"/>
                        </a:rPr>
                        <a:t>9%</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E7E483"/>
                    </a:solidFill>
                  </a:tcPr>
                </a:tc>
                <a:tc>
                  <a:txBody>
                    <a:bodyPr/>
                    <a:lstStyle/>
                    <a:p>
                      <a:pPr algn="ctr" fontAlgn="b">
                        <a:buNone/>
                      </a:pPr>
                      <a:r>
                        <a:rPr lang="en-GB" sz="1100" b="1" i="0" u="none" strike="noStrike" dirty="0">
                          <a:effectLst/>
                          <a:latin typeface="+mn-lt"/>
                        </a:rPr>
                        <a:t>4%</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EE182"/>
                    </a:solidFill>
                  </a:tcPr>
                </a:tc>
                <a:tc>
                  <a:txBody>
                    <a:bodyPr/>
                    <a:lstStyle/>
                    <a:p>
                      <a:pPr algn="ctr" fontAlgn="b">
                        <a:buNone/>
                      </a:pPr>
                      <a:r>
                        <a:rPr lang="en-GB" sz="1100" b="1" i="0" u="none" strike="noStrike" dirty="0">
                          <a:effectLst/>
                          <a:latin typeface="+mn-lt"/>
                        </a:rPr>
                        <a:t>3%</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DD27F"/>
                    </a:solidFill>
                  </a:tcPr>
                </a:tc>
                <a:tc>
                  <a:txBody>
                    <a:bodyPr/>
                    <a:lstStyle/>
                    <a:p>
                      <a:pPr algn="ctr" fontAlgn="b">
                        <a:buNone/>
                      </a:pPr>
                      <a:r>
                        <a:rPr lang="en-GB" sz="1100" b="1" i="0" u="none" strike="noStrike" dirty="0">
                          <a:effectLst/>
                          <a:latin typeface="+mn-lt"/>
                        </a:rPr>
                        <a:t>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98B71"/>
                    </a:solidFill>
                  </a:tcPr>
                </a:tc>
                <a:tc>
                  <a:txBody>
                    <a:bodyPr/>
                    <a:lstStyle/>
                    <a:p>
                      <a:pPr algn="ctr" fontAlgn="b">
                        <a:buNone/>
                      </a:pPr>
                      <a:r>
                        <a:rPr lang="en-GB" sz="1100" b="1" i="0" u="none" strike="noStrike" dirty="0">
                          <a:effectLst/>
                          <a:latin typeface="+mn-lt"/>
                        </a:rPr>
                        <a:t>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CB77A"/>
                    </a:solidFill>
                  </a:tcPr>
                </a:tc>
                <a:tc>
                  <a:txBody>
                    <a:bodyPr/>
                    <a:lstStyle/>
                    <a:p>
                      <a:pPr algn="ctr" fontAlgn="b">
                        <a:buNone/>
                      </a:pPr>
                      <a:r>
                        <a:rPr lang="en-GB" sz="1100" b="1" i="0" u="none" strike="noStrike" dirty="0">
                          <a:effectLst/>
                          <a:latin typeface="+mn-lt"/>
                        </a:rPr>
                        <a:t>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97B6E"/>
                    </a:solidFill>
                  </a:tcPr>
                </a:tc>
                <a:tc>
                  <a:txBody>
                    <a:bodyPr/>
                    <a:lstStyle/>
                    <a:p>
                      <a:pPr algn="ctr" fontAlgn="b">
                        <a:buNone/>
                      </a:pPr>
                      <a:r>
                        <a:rPr lang="en-GB" sz="1100" b="1" i="0" u="none" strike="noStrike" dirty="0">
                          <a:effectLst/>
                          <a:latin typeface="+mn-lt"/>
                        </a:rPr>
                        <a:t>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8766D"/>
                    </a:solidFill>
                  </a:tcPr>
                </a:tc>
                <a:tc>
                  <a:txBody>
                    <a:bodyPr/>
                    <a:lstStyle/>
                    <a:p>
                      <a:pPr algn="ctr" fontAlgn="b">
                        <a:buNone/>
                      </a:pPr>
                      <a:r>
                        <a:rPr lang="en-GB" sz="1100" b="1" i="0" u="none" strike="noStrike" dirty="0">
                          <a:effectLst/>
                          <a:latin typeface="+mn-lt"/>
                        </a:rPr>
                        <a:t>0%</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8716C"/>
                    </a:solidFill>
                  </a:tcPr>
                </a:tc>
                <a:extLst>
                  <a:ext uri="{0D108BD9-81ED-4DB2-BD59-A6C34878D82A}">
                    <a16:rowId xmlns:a16="http://schemas.microsoft.com/office/drawing/2014/main" val="1722193526"/>
                  </a:ext>
                </a:extLst>
              </a:tr>
              <a:tr h="216000">
                <a:tc>
                  <a:txBody>
                    <a:bodyPr/>
                    <a:lstStyle/>
                    <a:p>
                      <a:pPr algn="ctr" fontAlgn="b">
                        <a:buNone/>
                      </a:pPr>
                      <a:r>
                        <a:rPr lang="en-GB" sz="1100" b="1" i="0" u="none" strike="noStrike" dirty="0">
                          <a:solidFill>
                            <a:schemeClr val="bg1"/>
                          </a:solidFill>
                          <a:effectLst/>
                          <a:latin typeface="+mn-lt"/>
                        </a:rPr>
                        <a:t>Wales</a:t>
                      </a:r>
                    </a:p>
                  </a:txBody>
                  <a:tcPr marL="4945" marR="4945" marT="4945" marB="0" anchor="ctr">
                    <a:lnL>
                      <a:noFill/>
                    </a:lnL>
                    <a:lnR>
                      <a:noFill/>
                    </a:lnR>
                    <a:lnT>
                      <a:noFill/>
                    </a:lnT>
                    <a:lnB>
                      <a:noFill/>
                    </a:lnB>
                    <a:lnTlToBr w="12700" cmpd="sng">
                      <a:noFill/>
                      <a:prstDash val="solid"/>
                    </a:lnTlToBr>
                    <a:lnBlToTr w="12700" cmpd="sng">
                      <a:noFill/>
                      <a:prstDash val="solid"/>
                    </a:lnBlToTr>
                    <a:solidFill>
                      <a:schemeClr val="accent1"/>
                    </a:solidFill>
                  </a:tcPr>
                </a:tc>
                <a:tc>
                  <a:txBody>
                    <a:bodyPr/>
                    <a:lstStyle/>
                    <a:p>
                      <a:pPr algn="ctr" fontAlgn="b">
                        <a:buNone/>
                      </a:pPr>
                      <a:r>
                        <a:rPr lang="en-GB" sz="1100" b="1" i="0" u="none" strike="noStrike" dirty="0">
                          <a:effectLst/>
                          <a:latin typeface="+mn-lt"/>
                        </a:rPr>
                        <a:t>37%</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63BE7B"/>
                    </a:solidFill>
                  </a:tcPr>
                </a:tc>
                <a:tc>
                  <a:txBody>
                    <a:bodyPr/>
                    <a:lstStyle/>
                    <a:p>
                      <a:pPr algn="ctr" fontAlgn="b">
                        <a:buNone/>
                      </a:pPr>
                      <a:r>
                        <a:rPr lang="en-GB" sz="1100" b="1" i="0" u="none" strike="noStrike" dirty="0">
                          <a:effectLst/>
                          <a:latin typeface="+mn-lt"/>
                        </a:rPr>
                        <a:t>21%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AFD480"/>
                    </a:solidFill>
                  </a:tcPr>
                </a:tc>
                <a:tc>
                  <a:txBody>
                    <a:bodyPr/>
                    <a:lstStyle/>
                    <a:p>
                      <a:pPr algn="ctr" fontAlgn="b">
                        <a:buNone/>
                      </a:pPr>
                      <a:r>
                        <a:rPr lang="en-GB" sz="1100" b="1" i="0" u="none" strike="noStrike" dirty="0">
                          <a:effectLst/>
                          <a:latin typeface="+mn-lt"/>
                        </a:rPr>
                        <a:t>10%</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E5E483"/>
                    </a:solidFill>
                  </a:tcPr>
                </a:tc>
                <a:tc>
                  <a:txBody>
                    <a:bodyPr/>
                    <a:lstStyle/>
                    <a:p>
                      <a:pPr algn="ctr" fontAlgn="b">
                        <a:buNone/>
                      </a:pPr>
                      <a:r>
                        <a:rPr lang="en-GB" sz="1100" b="1" i="0" u="none" strike="noStrike" dirty="0">
                          <a:effectLst/>
                          <a:latin typeface="+mn-lt"/>
                        </a:rPr>
                        <a:t>15%</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CCDD82"/>
                    </a:solidFill>
                  </a:tcPr>
                </a:tc>
                <a:tc>
                  <a:txBody>
                    <a:bodyPr/>
                    <a:lstStyle/>
                    <a:p>
                      <a:pPr algn="ctr" fontAlgn="b">
                        <a:buNone/>
                      </a:pPr>
                      <a:r>
                        <a:rPr lang="en-GB" sz="1100" b="1" i="0" u="none" strike="noStrike" dirty="0">
                          <a:effectLst/>
                          <a:latin typeface="+mn-lt"/>
                        </a:rPr>
                        <a:t>3%</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DD780"/>
                    </a:solidFill>
                  </a:tcPr>
                </a:tc>
                <a:tc>
                  <a:txBody>
                    <a:bodyPr/>
                    <a:lstStyle/>
                    <a:p>
                      <a:pPr algn="ctr" fontAlgn="b">
                        <a:buNone/>
                      </a:pPr>
                      <a:r>
                        <a:rPr lang="en-GB" sz="1100" b="1" i="0" u="none" strike="noStrike" dirty="0">
                          <a:effectLst/>
                          <a:latin typeface="+mn-lt"/>
                        </a:rPr>
                        <a:t>4%</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EEB84"/>
                    </a:solidFill>
                  </a:tcPr>
                </a:tc>
                <a:tc>
                  <a:txBody>
                    <a:bodyPr/>
                    <a:lstStyle/>
                    <a:p>
                      <a:pPr algn="ctr" fontAlgn="b">
                        <a:buNone/>
                      </a:pPr>
                      <a:r>
                        <a:rPr lang="en-GB" sz="1100" b="1" i="0" u="none" strike="noStrike" dirty="0">
                          <a:effectLst/>
                          <a:latin typeface="+mn-lt"/>
                        </a:rPr>
                        <a:t>2%</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BAF78"/>
                    </a:solidFill>
                  </a:tcPr>
                </a:tc>
                <a:tc>
                  <a:txBody>
                    <a:bodyPr/>
                    <a:lstStyle/>
                    <a:p>
                      <a:pPr algn="ctr" fontAlgn="b">
                        <a:buNone/>
                      </a:pPr>
                      <a:r>
                        <a:rPr lang="en-GB" sz="1100" b="1" i="0" u="none" strike="noStrike" dirty="0">
                          <a:effectLst/>
                          <a:latin typeface="+mn-lt"/>
                        </a:rPr>
                        <a:t>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98470"/>
                    </a:solidFill>
                  </a:tcPr>
                </a:tc>
                <a:tc>
                  <a:txBody>
                    <a:bodyPr/>
                    <a:lstStyle/>
                    <a:p>
                      <a:pPr algn="ctr" fontAlgn="b">
                        <a:buNone/>
                      </a:pPr>
                      <a:r>
                        <a:rPr lang="en-GB" sz="1100" b="1" i="0" u="none" strike="noStrike" dirty="0">
                          <a:effectLst/>
                          <a:latin typeface="+mn-lt"/>
                        </a:rPr>
                        <a:t>4%</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EE082"/>
                    </a:solidFill>
                  </a:tcPr>
                </a:tc>
                <a:tc>
                  <a:txBody>
                    <a:bodyPr/>
                    <a:lstStyle/>
                    <a:p>
                      <a:pPr algn="ctr" fontAlgn="b">
                        <a:buNone/>
                      </a:pPr>
                      <a:r>
                        <a:rPr lang="en-GB" sz="1100" b="1" i="0" u="none" strike="noStrike" dirty="0">
                          <a:effectLst/>
                          <a:latin typeface="+mn-lt"/>
                        </a:rPr>
                        <a:t>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98A71"/>
                    </a:solidFill>
                  </a:tcPr>
                </a:tc>
                <a:tc>
                  <a:txBody>
                    <a:bodyPr/>
                    <a:lstStyle/>
                    <a:p>
                      <a:pPr algn="ctr" fontAlgn="b">
                        <a:buNone/>
                      </a:pPr>
                      <a:r>
                        <a:rPr lang="en-GB" sz="1100" b="1" i="0" u="none" strike="noStrike" dirty="0">
                          <a:effectLst/>
                          <a:latin typeface="+mn-lt"/>
                        </a:rPr>
                        <a:t>0%</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86A6B"/>
                    </a:solidFill>
                  </a:tcPr>
                </a:tc>
                <a:tc>
                  <a:txBody>
                    <a:bodyPr/>
                    <a:lstStyle/>
                    <a:p>
                      <a:pPr algn="ctr" fontAlgn="b">
                        <a:buNone/>
                      </a:pPr>
                      <a:r>
                        <a:rPr lang="en-GB" sz="1100" b="1" i="0" u="none" strike="noStrike" dirty="0">
                          <a:effectLst/>
                          <a:latin typeface="+mn-lt"/>
                        </a:rPr>
                        <a:t>1%</a:t>
                      </a:r>
                    </a:p>
                  </a:txBody>
                  <a:tcPr marL="4945" marR="4945" marT="4945" marB="0" anchor="ctr">
                    <a:lnL>
                      <a:noFill/>
                    </a:lnL>
                    <a:lnR>
                      <a:noFill/>
                    </a:lnR>
                    <a:lnT>
                      <a:noFill/>
                    </a:lnT>
                    <a:lnB>
                      <a:noFill/>
                    </a:lnB>
                    <a:lnTlToBr w="12700" cmpd="sng">
                      <a:noFill/>
                      <a:prstDash val="solid"/>
                    </a:lnTlToBr>
                    <a:lnBlToTr w="12700" cmpd="sng">
                      <a:noFill/>
                      <a:prstDash val="solid"/>
                    </a:lnBlToTr>
                    <a:solidFill>
                      <a:srgbClr val="F87A6E"/>
                    </a:solidFill>
                  </a:tcPr>
                </a:tc>
                <a:extLst>
                  <a:ext uri="{0D108BD9-81ED-4DB2-BD59-A6C34878D82A}">
                    <a16:rowId xmlns:a16="http://schemas.microsoft.com/office/drawing/2014/main" val="1277436863"/>
                  </a:ext>
                </a:extLst>
              </a:tr>
            </a:tbl>
          </a:graphicData>
        </a:graphic>
      </p:graphicFrame>
      <p:sp>
        <p:nvSpPr>
          <p:cNvPr id="10" name="TextBox 9">
            <a:extLst>
              <a:ext uri="{FF2B5EF4-FFF2-40B4-BE49-F238E27FC236}">
                <a16:creationId xmlns:a16="http://schemas.microsoft.com/office/drawing/2014/main" id="{3F536968-A41C-E228-94D1-0A0255831B43}"/>
              </a:ext>
            </a:extLst>
          </p:cNvPr>
          <p:cNvSpPr txBox="1"/>
          <p:nvPr/>
        </p:nvSpPr>
        <p:spPr>
          <a:xfrm>
            <a:off x="320487" y="4622231"/>
            <a:ext cx="11376000" cy="1692771"/>
          </a:xfrm>
          <a:prstGeom prst="rect">
            <a:avLst/>
          </a:prstGeom>
          <a:noFill/>
        </p:spPr>
        <p:txBody>
          <a:bodyPr wrap="square" lIns="91440" tIns="45720" rIns="91440" bIns="45720" anchor="t">
            <a:spAutoFit/>
          </a:bodyPr>
          <a:lstStyle/>
          <a:p>
            <a:pPr marL="285750" marR="0" lvl="0" indent="-285750" algn="l" defTabSz="914400" rtl="0" eaLnBrk="1" fontAlgn="auto" latinLnBrk="0" hangingPunct="1">
              <a:lnSpc>
                <a:spcPct val="100000"/>
              </a:lnSpc>
              <a:spcBef>
                <a:spcPts val="0"/>
              </a:spcBef>
              <a:spcAft>
                <a:spcPts val="600"/>
              </a:spcAft>
              <a:buClr>
                <a:srgbClr val="C00000"/>
              </a:buClr>
              <a:buSzTx/>
              <a:buFont typeface="Arial" panose="020B0604020202020204" pitchFamily="34" charset="0"/>
              <a:buChar char="•"/>
              <a:tabLst/>
              <a:defRPr/>
            </a:pPr>
            <a:r>
              <a:rPr kumimoji="0" lang="en-GB" sz="1400" b="1" i="0" u="none" strike="noStrike" kern="1200" cap="none" spc="0" normalizeH="0" baseline="0" dirty="0">
                <a:ln>
                  <a:noFill/>
                </a:ln>
                <a:solidFill>
                  <a:schemeClr val="accent1"/>
                </a:solidFill>
                <a:effectLst/>
                <a:uLnTx/>
                <a:uFillTx/>
                <a:latin typeface="Arial" panose="020B0604020202020204"/>
                <a:ea typeface="+mn-ea"/>
                <a:cs typeface="+mn-cs"/>
              </a:rPr>
              <a:t>Wales</a:t>
            </a:r>
            <a:r>
              <a:rPr kumimoji="0" lang="en-GB" sz="1400" b="0" i="0" u="none" strike="noStrike" kern="1200" cap="none" spc="0" normalizeH="0" baseline="0" dirty="0">
                <a:ln>
                  <a:noFill/>
                </a:ln>
                <a:solidFill>
                  <a:schemeClr val="accent1"/>
                </a:solidFill>
                <a:effectLst/>
                <a:uLnTx/>
                <a:uFillTx/>
                <a:latin typeface="Arial" panose="020B0604020202020204"/>
                <a:ea typeface="+mn-ea"/>
                <a:cs typeface="+mn-cs"/>
              </a:rPr>
              <a:t> has the highest retail share (37%), followed by </a:t>
            </a:r>
            <a:r>
              <a:rPr kumimoji="0" lang="en-GB" sz="1400" b="1" i="0" u="none" strike="noStrike" kern="1200" cap="none" spc="0" normalizeH="0" baseline="0" dirty="0">
                <a:ln>
                  <a:noFill/>
                </a:ln>
                <a:solidFill>
                  <a:schemeClr val="accent1"/>
                </a:solidFill>
                <a:effectLst/>
                <a:uLnTx/>
                <a:uFillTx/>
                <a:latin typeface="Arial" panose="020B0604020202020204"/>
                <a:ea typeface="+mn-ea"/>
                <a:cs typeface="+mn-cs"/>
              </a:rPr>
              <a:t>London</a:t>
            </a:r>
            <a:r>
              <a:rPr kumimoji="0" lang="en-GB" sz="1400" b="0" i="0" u="none" strike="noStrike" kern="1200" cap="none" spc="0" normalizeH="0" baseline="0" dirty="0">
                <a:ln>
                  <a:noFill/>
                </a:ln>
                <a:solidFill>
                  <a:schemeClr val="accent1"/>
                </a:solidFill>
                <a:effectLst/>
                <a:uLnTx/>
                <a:uFillTx/>
                <a:latin typeface="Arial" panose="020B0604020202020204"/>
                <a:ea typeface="+mn-ea"/>
                <a:cs typeface="+mn-cs"/>
              </a:rPr>
              <a:t> and the </a:t>
            </a:r>
            <a:r>
              <a:rPr kumimoji="0" lang="en-GB" sz="1400" b="1" i="0" u="none" strike="noStrike" kern="1200" cap="none" spc="0" normalizeH="0" baseline="0" dirty="0">
                <a:ln>
                  <a:noFill/>
                </a:ln>
                <a:solidFill>
                  <a:schemeClr val="accent1"/>
                </a:solidFill>
                <a:effectLst/>
                <a:uLnTx/>
                <a:uFillTx/>
                <a:latin typeface="Arial" panose="020B0604020202020204"/>
                <a:ea typeface="+mn-ea"/>
                <a:cs typeface="+mn-cs"/>
              </a:rPr>
              <a:t>South East</a:t>
            </a:r>
            <a:r>
              <a:rPr kumimoji="0" lang="en-GB" sz="1400" b="0" i="0" u="none" strike="noStrike" kern="1200" cap="none" spc="0" normalizeH="0" baseline="0" dirty="0">
                <a:ln>
                  <a:noFill/>
                </a:ln>
                <a:solidFill>
                  <a:schemeClr val="accent1"/>
                </a:solidFill>
                <a:effectLst/>
                <a:uLnTx/>
                <a:uFillTx/>
                <a:latin typeface="Arial" panose="020B0604020202020204"/>
                <a:ea typeface="+mn-ea"/>
                <a:cs typeface="+mn-cs"/>
              </a:rPr>
              <a:t>.</a:t>
            </a:r>
          </a:p>
          <a:p>
            <a:pPr marL="285750" marR="0" lvl="0" indent="-285750" algn="l" defTabSz="914400" rtl="0" eaLnBrk="1" fontAlgn="auto" latinLnBrk="0" hangingPunct="1">
              <a:lnSpc>
                <a:spcPct val="100000"/>
              </a:lnSpc>
              <a:spcBef>
                <a:spcPts val="0"/>
              </a:spcBef>
              <a:spcAft>
                <a:spcPts val="600"/>
              </a:spcAft>
              <a:buClr>
                <a:srgbClr val="C00000"/>
              </a:buClr>
              <a:buSzTx/>
              <a:buFont typeface="Arial" panose="020B0604020202020204" pitchFamily="34" charset="0"/>
              <a:buChar char="•"/>
              <a:tabLst/>
              <a:defRPr/>
            </a:pPr>
            <a:r>
              <a:rPr lang="en-GB" sz="1400" b="1" dirty="0">
                <a:solidFill>
                  <a:schemeClr val="accent1"/>
                </a:solidFill>
                <a:latin typeface="Arial" panose="020B0604020202020204"/>
              </a:rPr>
              <a:t>Scotland </a:t>
            </a:r>
            <a:r>
              <a:rPr lang="en-GB" sz="1400" dirty="0">
                <a:solidFill>
                  <a:schemeClr val="accent1"/>
                </a:solidFill>
                <a:latin typeface="Arial" panose="020B0604020202020204"/>
              </a:rPr>
              <a:t>over-indexes on Restaurants &amp; Dining and Hotels &amp; Lodging but has a lower than average retail share. </a:t>
            </a:r>
            <a:endParaRPr lang="en-GB" sz="1400" i="0" u="none" strike="noStrike" kern="1200" cap="none" spc="0" normalizeH="0" baseline="0" dirty="0">
              <a:ln>
                <a:noFill/>
              </a:ln>
              <a:solidFill>
                <a:schemeClr val="accent1"/>
              </a:solidFill>
              <a:effectLst/>
              <a:uLnTx/>
              <a:uFillTx/>
              <a:latin typeface="Arial" panose="020B0604020202020204"/>
              <a:cs typeface="Arial"/>
            </a:endParaRPr>
          </a:p>
          <a:p>
            <a:pPr marL="285750" indent="-285750">
              <a:spcAft>
                <a:spcPts val="600"/>
              </a:spcAft>
              <a:buClr>
                <a:srgbClr val="C00000"/>
              </a:buClr>
              <a:buFont typeface="Arial" panose="020B0604020202020204" pitchFamily="34" charset="0"/>
              <a:buChar char="•"/>
              <a:defRPr/>
            </a:pPr>
            <a:r>
              <a:rPr lang="en-GB" sz="1400" b="1" dirty="0">
                <a:solidFill>
                  <a:schemeClr val="accent1"/>
                </a:solidFill>
                <a:latin typeface="Arial" panose="020B0604020202020204"/>
              </a:rPr>
              <a:t>London</a:t>
            </a:r>
            <a:r>
              <a:rPr lang="en-GB" sz="1400" dirty="0">
                <a:solidFill>
                  <a:schemeClr val="accent1"/>
                </a:solidFill>
                <a:latin typeface="Arial" panose="020B0604020202020204"/>
              </a:rPr>
              <a:t> has the highest Hotels &amp; Lodging share (16%) and the lowest Food &amp; Grocery share (6%). Meanwhile, </a:t>
            </a:r>
            <a:r>
              <a:rPr lang="en-GB" sz="1400" b="1" dirty="0">
                <a:solidFill>
                  <a:schemeClr val="accent1"/>
                </a:solidFill>
                <a:latin typeface="Arial" panose="020B0604020202020204"/>
              </a:rPr>
              <a:t>East of England </a:t>
            </a:r>
            <a:r>
              <a:rPr lang="en-GB" sz="1400" dirty="0">
                <a:solidFill>
                  <a:schemeClr val="accent1"/>
                </a:solidFill>
                <a:latin typeface="Arial" panose="020B0604020202020204"/>
              </a:rPr>
              <a:t>has the lowest share of Hotels &amp; Lodging (8%) and more than double London's share of Food &amp; Grocery at 15%. </a:t>
            </a:r>
            <a:endParaRPr lang="en-GB" sz="1400" dirty="0">
              <a:solidFill>
                <a:schemeClr val="accent1"/>
              </a:solidFill>
              <a:latin typeface="Arial" panose="020B0604020202020204"/>
              <a:cs typeface="Arial"/>
            </a:endParaRPr>
          </a:p>
          <a:p>
            <a:pPr marL="285750" indent="-285750">
              <a:spcAft>
                <a:spcPts val="600"/>
              </a:spcAft>
              <a:buClr>
                <a:srgbClr val="C00000"/>
              </a:buClr>
              <a:buFont typeface="Arial" panose="020B0604020202020204" pitchFamily="34" charset="0"/>
              <a:buChar char="•"/>
              <a:defRPr/>
            </a:pPr>
            <a:r>
              <a:rPr lang="en-GB" sz="1400" b="1" dirty="0">
                <a:solidFill>
                  <a:schemeClr val="accent1"/>
                </a:solidFill>
                <a:latin typeface="Arial" panose="020B0604020202020204"/>
              </a:rPr>
              <a:t>East Midlands </a:t>
            </a:r>
            <a:r>
              <a:rPr lang="en-GB" sz="1400" dirty="0">
                <a:solidFill>
                  <a:schemeClr val="accent1"/>
                </a:solidFill>
                <a:latin typeface="Arial" panose="020B0604020202020204"/>
              </a:rPr>
              <a:t>(19%) and </a:t>
            </a:r>
            <a:r>
              <a:rPr lang="en-GB" sz="1400" b="1" dirty="0">
                <a:solidFill>
                  <a:schemeClr val="accent1"/>
                </a:solidFill>
                <a:latin typeface="Arial" panose="020B0604020202020204"/>
              </a:rPr>
              <a:t>Yorkshire &amp; Humber </a:t>
            </a:r>
            <a:r>
              <a:rPr lang="en-GB" sz="1400" dirty="0">
                <a:solidFill>
                  <a:schemeClr val="accent1"/>
                </a:solidFill>
                <a:latin typeface="Arial" panose="020B0604020202020204"/>
              </a:rPr>
              <a:t>(17%) have the highest share of </a:t>
            </a:r>
            <a:r>
              <a:rPr lang="en-GB" sz="1400" b="1" dirty="0">
                <a:solidFill>
                  <a:schemeClr val="accent1"/>
                </a:solidFill>
                <a:latin typeface="Arial" panose="020B0604020202020204"/>
              </a:rPr>
              <a:t>Food and Grocery</a:t>
            </a:r>
            <a:r>
              <a:rPr lang="en-GB" sz="1400" dirty="0">
                <a:solidFill>
                  <a:schemeClr val="accent1"/>
                </a:solidFill>
                <a:latin typeface="Arial" panose="020B0604020202020204"/>
              </a:rPr>
              <a:t>.</a:t>
            </a:r>
          </a:p>
          <a:p>
            <a:pPr marL="285750" indent="-285750">
              <a:spcAft>
                <a:spcPts val="600"/>
              </a:spcAft>
              <a:buClr>
                <a:srgbClr val="C00000"/>
              </a:buClr>
              <a:buFont typeface="Arial" panose="020B0604020202020204" pitchFamily="34" charset="0"/>
              <a:buChar char="•"/>
              <a:defRPr/>
            </a:pPr>
            <a:r>
              <a:rPr lang="en-GB" sz="1400" b="1" dirty="0">
                <a:solidFill>
                  <a:schemeClr val="accent1"/>
                </a:solidFill>
                <a:latin typeface="Arial" panose="020B0604020202020204"/>
              </a:rPr>
              <a:t>The</a:t>
            </a:r>
            <a:r>
              <a:rPr kumimoji="0" lang="en-GB" sz="1400" b="1" i="0" u="none" strike="noStrike" kern="1200" cap="none" spc="0" normalizeH="0" baseline="0" dirty="0">
                <a:ln>
                  <a:noFill/>
                </a:ln>
                <a:solidFill>
                  <a:schemeClr val="accent1"/>
                </a:solidFill>
                <a:effectLst/>
                <a:uLnTx/>
                <a:uFillTx/>
                <a:latin typeface="Arial" panose="020B0604020202020204"/>
                <a:ea typeface="+mn-ea"/>
                <a:cs typeface="+mn-cs"/>
              </a:rPr>
              <a:t> Midlands </a:t>
            </a:r>
            <a:r>
              <a:rPr kumimoji="0" lang="en-GB" sz="1400" i="0" u="none" strike="noStrike" kern="1200" cap="none" spc="0" normalizeH="0" baseline="0" dirty="0">
                <a:ln>
                  <a:noFill/>
                </a:ln>
                <a:solidFill>
                  <a:schemeClr val="accent1"/>
                </a:solidFill>
                <a:effectLst/>
                <a:uLnTx/>
                <a:uFillTx/>
                <a:latin typeface="Arial" panose="020B0604020202020204"/>
                <a:ea typeface="+mn-ea"/>
                <a:cs typeface="+mn-cs"/>
              </a:rPr>
              <a:t>has the highest share of cash withdrawals, accounting for 8% of share for both the East and West Midlands.</a:t>
            </a:r>
            <a:endParaRPr lang="en-GB" sz="1400" i="0" u="none" strike="noStrike" kern="1200" cap="none" spc="0" normalizeH="0" baseline="0" dirty="0">
              <a:ln>
                <a:noFill/>
              </a:ln>
              <a:solidFill>
                <a:schemeClr val="accent1"/>
              </a:solidFill>
              <a:effectLst/>
              <a:uLnTx/>
              <a:uFillTx/>
              <a:latin typeface="Arial" panose="020B0604020202020204"/>
              <a:cs typeface="Arial" panose="020B0604020202020204"/>
            </a:endParaRPr>
          </a:p>
        </p:txBody>
      </p:sp>
      <p:sp>
        <p:nvSpPr>
          <p:cNvPr id="8" name="Text Placeholder 2">
            <a:extLst>
              <a:ext uri="{FF2B5EF4-FFF2-40B4-BE49-F238E27FC236}">
                <a16:creationId xmlns:a16="http://schemas.microsoft.com/office/drawing/2014/main" id="{BEDCC60D-3176-260B-EC1B-7EEA5185AFD8}"/>
              </a:ext>
            </a:extLst>
          </p:cNvPr>
          <p:cNvSpPr>
            <a:spLocks noGrp="1"/>
          </p:cNvSpPr>
          <p:nvPr>
            <p:ph type="body" sz="quarter" idx="11"/>
          </p:nvPr>
        </p:nvSpPr>
        <p:spPr>
          <a:xfrm>
            <a:off x="117583" y="6463429"/>
            <a:ext cx="9343427" cy="336455"/>
          </a:xfrm>
        </p:spPr>
        <p:txBody>
          <a:bodyPr/>
          <a:lstStyle/>
          <a:p>
            <a:r>
              <a:rPr lang="en-GB" sz="1100" dirty="0"/>
              <a:t>This data covers in-person Visa card spend and cash withdrawals; online spend is excluded. </a:t>
            </a:r>
            <a:r>
              <a:rPr lang="en-GB" sz="1100" dirty="0">
                <a:latin typeface="Arial" panose="020B0604020202020204" pitchFamily="34" charset="0"/>
                <a:cs typeface="Arial" panose="020B0604020202020204" pitchFamily="34" charset="0"/>
              </a:rPr>
              <a:t>All values and percentage changes in spend are in nominal terms unless otherwise specified. Please refer to the appendix for details on destination definitions. </a:t>
            </a:r>
            <a:endParaRPr lang="en-GB" sz="1100" dirty="0"/>
          </a:p>
        </p:txBody>
      </p:sp>
    </p:spTree>
    <p:extLst>
      <p:ext uri="{BB962C8B-B14F-4D97-AF65-F5344CB8AC3E}">
        <p14:creationId xmlns:p14="http://schemas.microsoft.com/office/powerpoint/2010/main" val="30808310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CED89-7D87-375C-6A8F-5E36765C2C69}"/>
              </a:ext>
            </a:extLst>
          </p:cNvPr>
          <p:cNvSpPr>
            <a:spLocks noGrp="1"/>
          </p:cNvSpPr>
          <p:nvPr>
            <p:ph type="title"/>
          </p:nvPr>
        </p:nvSpPr>
        <p:spPr/>
        <p:txBody>
          <a:bodyPr/>
          <a:lstStyle/>
          <a:p>
            <a:r>
              <a:rPr lang="en-GB" dirty="0"/>
              <a:t>Appendix</a:t>
            </a:r>
          </a:p>
        </p:txBody>
      </p:sp>
    </p:spTree>
    <p:extLst>
      <p:ext uri="{BB962C8B-B14F-4D97-AF65-F5344CB8AC3E}">
        <p14:creationId xmlns:p14="http://schemas.microsoft.com/office/powerpoint/2010/main" val="3494325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B2B14-42DC-423C-ADF5-40BDCEA4F797}"/>
              </a:ext>
            </a:extLst>
          </p:cNvPr>
          <p:cNvSpPr>
            <a:spLocks noGrp="1"/>
          </p:cNvSpPr>
          <p:nvPr>
            <p:ph type="title"/>
          </p:nvPr>
        </p:nvSpPr>
        <p:spPr>
          <a:noFill/>
        </p:spPr>
        <p:txBody>
          <a:bodyPr vert="horz">
            <a:noAutofit/>
          </a:bodyPr>
          <a:lstStyle/>
          <a:p>
            <a:r>
              <a:rPr lang="en-GB" sz="2900" dirty="0"/>
              <a:t>About this data (1)</a:t>
            </a:r>
          </a:p>
        </p:txBody>
      </p:sp>
      <p:sp>
        <p:nvSpPr>
          <p:cNvPr id="9" name="TextBox 8">
            <a:extLst>
              <a:ext uri="{FF2B5EF4-FFF2-40B4-BE49-F238E27FC236}">
                <a16:creationId xmlns:a16="http://schemas.microsoft.com/office/drawing/2014/main" id="{D9520FE5-9A34-43D3-9B1D-E14BE23CD988}"/>
              </a:ext>
            </a:extLst>
          </p:cNvPr>
          <p:cNvSpPr txBox="1"/>
          <p:nvPr/>
        </p:nvSpPr>
        <p:spPr>
          <a:xfrm>
            <a:off x="466091" y="1071888"/>
            <a:ext cx="11499572" cy="4669035"/>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
                <a:srgbClr val="FF0000"/>
              </a:buClr>
              <a:buSzTx/>
              <a:buFont typeface="Arial" panose="020B0604020202020204" pitchFamily="34" charset="0"/>
              <a:buChar char="•"/>
              <a:tabLst/>
              <a:defRPr/>
            </a:pPr>
            <a:r>
              <a:rPr lang="en-GB" sz="1400" dirty="0">
                <a:solidFill>
                  <a:schemeClr val="accent1"/>
                </a:solidFill>
                <a:latin typeface="+mj-lt"/>
              </a:rPr>
              <a:t>Analysis in this report is based on aggregated and anonymised data on UK card payments provided by Visa Europe Limited. </a:t>
            </a:r>
          </a:p>
          <a:p>
            <a:pPr marL="285750" marR="0" lvl="0" indent="-285750" algn="l" defTabSz="914400" rtl="0" eaLnBrk="1" fontAlgn="auto" latinLnBrk="0" hangingPunct="1">
              <a:lnSpc>
                <a:spcPct val="150000"/>
              </a:lnSpc>
              <a:spcBef>
                <a:spcPts val="0"/>
              </a:spcBef>
              <a:spcAft>
                <a:spcPts val="0"/>
              </a:spcAft>
              <a:buClr>
                <a:srgbClr val="FF0000"/>
              </a:buClr>
              <a:buSzTx/>
              <a:buFont typeface="Arial" panose="020B0604020202020204" pitchFamily="34" charset="0"/>
              <a:buChar char="•"/>
              <a:tabLst/>
              <a:defRPr/>
            </a:pPr>
            <a:r>
              <a:rPr lang="en-GB" sz="1400" dirty="0">
                <a:solidFill>
                  <a:schemeClr val="accent1"/>
                </a:solidFill>
                <a:latin typeface="+mj-lt"/>
              </a:rPr>
              <a:t>Visa operate a card scheme that is used by a variety of card issuers, including debit and credit card providers. </a:t>
            </a:r>
          </a:p>
          <a:p>
            <a:pPr marL="285750" marR="0" lvl="0" indent="-285750" algn="l" defTabSz="914400" rtl="0" eaLnBrk="1" fontAlgn="auto" latinLnBrk="0" hangingPunct="1">
              <a:lnSpc>
                <a:spcPct val="150000"/>
              </a:lnSpc>
              <a:spcBef>
                <a:spcPts val="0"/>
              </a:spcBef>
              <a:spcAft>
                <a:spcPts val="0"/>
              </a:spcAft>
              <a:buClr>
                <a:srgbClr val="FF0000"/>
              </a:buClr>
              <a:buSzTx/>
              <a:buFont typeface="Arial" panose="020B0604020202020204" pitchFamily="34" charset="0"/>
              <a:buChar char="•"/>
              <a:tabLst/>
              <a:defRPr/>
            </a:pPr>
            <a:r>
              <a:rPr lang="en-GB" sz="1400" dirty="0">
                <a:solidFill>
                  <a:schemeClr val="accent1"/>
                </a:solidFill>
                <a:latin typeface="+mj-lt"/>
              </a:rPr>
              <a:t>Visa operate one of the world’s largest payment networks, and respecting privacy is crucial. Visa has a Global Privacy Program to ensure proper safeguards are applied to personal information that they collect, use and share. Visa aggregate and anonymise data before sharing to remove information that would allow VisitBritain/VisitEngland to identify the activity of an individual or business within the data set.</a:t>
            </a:r>
          </a:p>
          <a:p>
            <a:pPr marL="285750" marR="0" lvl="0" indent="-285750" algn="l" defTabSz="914400" rtl="0" eaLnBrk="1" fontAlgn="auto" latinLnBrk="0" hangingPunct="1">
              <a:lnSpc>
                <a:spcPct val="150000"/>
              </a:lnSpc>
              <a:spcBef>
                <a:spcPts val="0"/>
              </a:spcBef>
              <a:spcAft>
                <a:spcPts val="0"/>
              </a:spcAft>
              <a:buClr>
                <a:srgbClr val="FF0000"/>
              </a:buClr>
              <a:buSzTx/>
              <a:buFont typeface="Arial" panose="020B0604020202020204" pitchFamily="34" charset="0"/>
              <a:buChar char="•"/>
              <a:tabLst/>
              <a:defRPr/>
            </a:pPr>
            <a:endParaRPr lang="en-GB" sz="1400" dirty="0">
              <a:solidFill>
                <a:schemeClr val="accent1"/>
              </a:solidFill>
              <a:latin typeface="+mj-lt"/>
            </a:endParaRPr>
          </a:p>
          <a:p>
            <a:pPr marL="285750" indent="-285750" algn="l">
              <a:lnSpc>
                <a:spcPct val="150000"/>
              </a:lnSpc>
              <a:buClr>
                <a:srgbClr val="FF0000"/>
              </a:buClr>
              <a:buFont typeface="Arial" panose="020B0604020202020204" pitchFamily="34" charset="0"/>
              <a:buChar char="•"/>
            </a:pPr>
            <a:r>
              <a:rPr lang="en-GB" sz="1400" dirty="0">
                <a:solidFill>
                  <a:schemeClr val="accent1"/>
                </a:solidFill>
                <a:latin typeface="+mj-lt"/>
              </a:rPr>
              <a:t>Card spending covers part of UK spending habits and is not exhaustive. It will not cover cash paid transactions or direct debit payments. </a:t>
            </a:r>
          </a:p>
          <a:p>
            <a:pPr marL="285750" indent="-285750">
              <a:lnSpc>
                <a:spcPct val="150000"/>
              </a:lnSpc>
              <a:buClr>
                <a:srgbClr val="FF0000"/>
              </a:buClr>
              <a:buFont typeface="Arial" panose="020B0604020202020204" pitchFamily="34" charset="0"/>
              <a:buChar char="•"/>
            </a:pPr>
            <a:r>
              <a:rPr lang="en-GB" sz="1400" dirty="0">
                <a:solidFill>
                  <a:schemeClr val="accent1"/>
                </a:solidFill>
                <a:latin typeface="+mj-lt"/>
              </a:rPr>
              <a:t>In </a:t>
            </a:r>
            <a:r>
              <a:rPr lang="en-GB" sz="1400" b="1" dirty="0">
                <a:solidFill>
                  <a:schemeClr val="accent1"/>
                </a:solidFill>
                <a:latin typeface="+mj-lt"/>
              </a:rPr>
              <a:t>2025</a:t>
            </a:r>
            <a:r>
              <a:rPr lang="en-GB" sz="1400" dirty="0">
                <a:solidFill>
                  <a:schemeClr val="accent1"/>
                </a:solidFill>
                <a:latin typeface="+mj-lt"/>
              </a:rPr>
              <a:t>, </a:t>
            </a:r>
            <a:r>
              <a:rPr lang="en-GB" sz="1400" b="1" dirty="0">
                <a:solidFill>
                  <a:schemeClr val="accent1"/>
                </a:solidFill>
                <a:latin typeface="+mj-lt"/>
              </a:rPr>
              <a:t>64%</a:t>
            </a:r>
            <a:r>
              <a:rPr lang="en-GB" sz="1400" dirty="0">
                <a:solidFill>
                  <a:schemeClr val="accent1"/>
                </a:solidFill>
                <a:latin typeface="+mj-lt"/>
              </a:rPr>
              <a:t> of payment transactions in the UK were made using cards, </a:t>
            </a:r>
            <a:r>
              <a:rPr lang="en-GB" sz="1400" b="1" dirty="0">
                <a:solidFill>
                  <a:schemeClr val="accent1"/>
                </a:solidFill>
                <a:latin typeface="+mj-lt"/>
              </a:rPr>
              <a:t>10% </a:t>
            </a:r>
            <a:r>
              <a:rPr lang="en-GB" sz="1400" dirty="0">
                <a:solidFill>
                  <a:schemeClr val="accent1"/>
                </a:solidFill>
                <a:latin typeface="+mj-lt"/>
              </a:rPr>
              <a:t>using direct debit and </a:t>
            </a:r>
            <a:r>
              <a:rPr lang="en-GB" sz="1400" b="1" dirty="0">
                <a:solidFill>
                  <a:schemeClr val="accent1"/>
                </a:solidFill>
                <a:latin typeface="+mj-lt"/>
              </a:rPr>
              <a:t>8</a:t>
            </a:r>
            <a:r>
              <a:rPr lang="en-GB" sz="1400" b="1" dirty="0">
                <a:solidFill>
                  <a:schemeClr val="accent1"/>
                </a:solidFill>
              </a:rPr>
              <a:t>% </a:t>
            </a:r>
            <a:r>
              <a:rPr lang="en-GB" sz="1400" dirty="0">
                <a:solidFill>
                  <a:schemeClr val="accent1"/>
                </a:solidFill>
              </a:rPr>
              <a:t>using cash </a:t>
            </a:r>
            <a:r>
              <a:rPr lang="en-GB" sz="1400" dirty="0">
                <a:solidFill>
                  <a:schemeClr val="accent1"/>
                </a:solidFill>
                <a:latin typeface="+mj-lt"/>
              </a:rPr>
              <a:t>according to UK Finance’s Payment markets summary </a:t>
            </a:r>
            <a:r>
              <a:rPr lang="en-GB" sz="1400" dirty="0">
                <a:hlinkClick r:id="rId2"/>
              </a:rPr>
              <a:t>(PDF, 856KB)</a:t>
            </a:r>
            <a:r>
              <a:rPr lang="en-GB" sz="1400" dirty="0">
                <a:solidFill>
                  <a:schemeClr val="accent1"/>
                </a:solidFill>
                <a:latin typeface="+mj-lt"/>
              </a:rPr>
              <a:t>.</a:t>
            </a:r>
          </a:p>
          <a:p>
            <a:pPr marL="285750" indent="-285750" algn="l">
              <a:lnSpc>
                <a:spcPct val="150000"/>
              </a:lnSpc>
              <a:buClr>
                <a:srgbClr val="FF0000"/>
              </a:buClr>
              <a:buFont typeface="Arial" panose="020B0604020202020204" pitchFamily="34" charset="0"/>
              <a:buChar char="•"/>
            </a:pPr>
            <a:r>
              <a:rPr lang="en-GB" sz="1400" dirty="0">
                <a:solidFill>
                  <a:schemeClr val="accent1"/>
                </a:solidFill>
                <a:latin typeface="+mj-lt"/>
              </a:rPr>
              <a:t>These figures reflect the number of transactions made and would differ if looking at the value of payments. The value spent on cards is lower as a proportion of these types of transaction due to large value payments such as salaries, mortgages and bills usually being paid via direct debit and faster payments. Overall, UK credit and debit card holders made 2.3 billion purchase transactions in October totalling £67 billion, as explained in UK Finance’s Card spending update for October 2024 (</a:t>
            </a:r>
            <a:r>
              <a:rPr lang="en-GB" sz="1400" dirty="0">
                <a:solidFill>
                  <a:schemeClr val="accent1"/>
                </a:solidFill>
                <a:latin typeface="+mj-lt"/>
                <a:hlinkClick r:id="rId3">
                  <a:extLst>
                    <a:ext uri="{A12FA001-AC4F-418D-AE19-62706E023703}">
                      <ahyp:hlinkClr xmlns:ahyp="http://schemas.microsoft.com/office/drawing/2018/hyperlinkcolor" val="tx"/>
                    </a:ext>
                  </a:extLst>
                </a:hlinkClick>
              </a:rPr>
              <a:t>PDF, 226KB</a:t>
            </a:r>
            <a:r>
              <a:rPr lang="en-GB" sz="1400" dirty="0">
                <a:solidFill>
                  <a:schemeClr val="accent1"/>
                </a:solidFill>
                <a:latin typeface="+mj-lt"/>
              </a:rPr>
              <a:t>).</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chemeClr val="accent1"/>
              </a:solidFill>
              <a:effectLst/>
              <a:uLnTx/>
              <a:uFillTx/>
              <a:latin typeface="+mj-lt"/>
              <a:ea typeface="+mn-ea"/>
              <a:cs typeface="+mn-cs"/>
            </a:endParaRPr>
          </a:p>
        </p:txBody>
      </p:sp>
      <p:pic>
        <p:nvPicPr>
          <p:cNvPr id="1028" name="Picture 4">
            <a:extLst>
              <a:ext uri="{FF2B5EF4-FFF2-40B4-BE49-F238E27FC236}">
                <a16:creationId xmlns:a16="http://schemas.microsoft.com/office/drawing/2014/main" id="{600741F9-D4EE-8490-1E64-3079E18AE8DC}"/>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7829" y="212699"/>
            <a:ext cx="1357834" cy="441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95971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B2B14-42DC-423C-ADF5-40BDCEA4F797}"/>
              </a:ext>
            </a:extLst>
          </p:cNvPr>
          <p:cNvSpPr>
            <a:spLocks noGrp="1"/>
          </p:cNvSpPr>
          <p:nvPr>
            <p:ph type="title"/>
          </p:nvPr>
        </p:nvSpPr>
        <p:spPr>
          <a:noFill/>
        </p:spPr>
        <p:txBody>
          <a:bodyPr vert="horz">
            <a:noAutofit/>
          </a:bodyPr>
          <a:lstStyle/>
          <a:p>
            <a:r>
              <a:rPr lang="en-GB" sz="2900" dirty="0"/>
              <a:t>About this data (2)</a:t>
            </a:r>
          </a:p>
        </p:txBody>
      </p:sp>
      <p:sp>
        <p:nvSpPr>
          <p:cNvPr id="9" name="TextBox 8">
            <a:extLst>
              <a:ext uri="{FF2B5EF4-FFF2-40B4-BE49-F238E27FC236}">
                <a16:creationId xmlns:a16="http://schemas.microsoft.com/office/drawing/2014/main" id="{D9520FE5-9A34-43D3-9B1D-E14BE23CD988}"/>
              </a:ext>
            </a:extLst>
          </p:cNvPr>
          <p:cNvSpPr txBox="1"/>
          <p:nvPr/>
        </p:nvSpPr>
        <p:spPr>
          <a:xfrm>
            <a:off x="466091" y="1169860"/>
            <a:ext cx="11259818" cy="50783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1" u="sng" strike="noStrike" kern="1200" cap="none" spc="0" normalizeH="0" baseline="0" noProof="0" dirty="0">
                <a:ln>
                  <a:noFill/>
                </a:ln>
                <a:solidFill>
                  <a:srgbClr val="120742"/>
                </a:solidFill>
                <a:effectLst/>
                <a:uLnTx/>
                <a:uFillTx/>
                <a:latin typeface="+mj-lt"/>
                <a:ea typeface="+mn-ea"/>
                <a:cs typeface="+mn-cs"/>
              </a:rPr>
              <a:t>Definition of key metrics: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srgbClr val="1E1541"/>
              </a:solidFill>
              <a:effectLst/>
              <a:highlight>
                <a:srgbClr val="FFFFFF"/>
              </a:highlight>
              <a:uLnTx/>
              <a:uFillTx/>
              <a:latin typeface="+mj-lt"/>
              <a:ea typeface="+mn-ea"/>
              <a:cs typeface="+mn-cs"/>
            </a:endParaRPr>
          </a:p>
          <a:p>
            <a:pPr marL="285750" marR="0" lvl="0" indent="-285750" algn="l" defTabSz="914400" rtl="0" eaLnBrk="1" fontAlgn="auto" latinLnBrk="0" hangingPunct="1">
              <a:lnSpc>
                <a:spcPct val="100000"/>
              </a:lnSpc>
              <a:spcBef>
                <a:spcPts val="0"/>
              </a:spcBef>
              <a:spcAft>
                <a:spcPts val="0"/>
              </a:spcAft>
              <a:buClr>
                <a:srgbClr val="FF0000"/>
              </a:buClr>
              <a:buSzTx/>
              <a:buFont typeface="Arial" panose="020B0604020202020204" pitchFamily="34" charset="0"/>
              <a:buChar char="•"/>
              <a:tabLst/>
              <a:defRPr/>
            </a:pPr>
            <a:r>
              <a:rPr kumimoji="0" lang="en-GB" sz="1300" b="0" i="0" u="none" strike="noStrike" kern="1200" cap="none" spc="0" normalizeH="0" baseline="0" noProof="0" dirty="0">
                <a:ln>
                  <a:noFill/>
                </a:ln>
                <a:solidFill>
                  <a:srgbClr val="1E1541"/>
                </a:solidFill>
                <a:effectLst/>
                <a:highlight>
                  <a:srgbClr val="FFFFFF"/>
                </a:highlight>
                <a:uLnTx/>
                <a:uFillTx/>
                <a:latin typeface="+mj-lt"/>
                <a:ea typeface="+mn-ea"/>
                <a:cs typeface="+mn-cs"/>
              </a:rPr>
              <a:t>An ‘inbound visitor’ is defined as a cardholder of an international Visa card, who has made purchases within Britain. International cardholders who make purchases in Britain for a period of 3 months or more are excluded as ‘international residents’. </a:t>
            </a:r>
            <a:endParaRPr kumimoji="0" lang="en-GB" sz="1300" b="1" i="0" u="none" strike="noStrike" kern="1200" cap="none" spc="0" normalizeH="0" baseline="0" noProof="0" dirty="0">
              <a:ln>
                <a:noFill/>
              </a:ln>
              <a:solidFill>
                <a:srgbClr val="1E1541"/>
              </a:solidFill>
              <a:effectLst/>
              <a:highlight>
                <a:srgbClr val="FFFFFF"/>
              </a:highlight>
              <a:uLnTx/>
              <a:uFillTx/>
              <a:latin typeface="+mj-lt"/>
              <a:ea typeface="+mn-ea"/>
              <a:cs typeface="+mn-cs"/>
            </a:endParaRPr>
          </a:p>
          <a:p>
            <a:pPr marL="285750" marR="0" lvl="0" indent="-285750" algn="l" defTabSz="914400" rtl="0" eaLnBrk="1" fontAlgn="auto" latinLnBrk="0" hangingPunct="1">
              <a:lnSpc>
                <a:spcPct val="100000"/>
              </a:lnSpc>
              <a:spcBef>
                <a:spcPts val="0"/>
              </a:spcBef>
              <a:spcAft>
                <a:spcPts val="0"/>
              </a:spcAft>
              <a:buClr>
                <a:srgbClr val="E41F18"/>
              </a:buClr>
              <a:buSzTx/>
              <a:buFont typeface="Arial" panose="020B0604020202020204" pitchFamily="34" charset="0"/>
              <a:buChar char="•"/>
              <a:tabLst/>
              <a:defRPr/>
            </a:pPr>
            <a:r>
              <a:rPr kumimoji="0" lang="en-GB" sz="1300" b="1" i="0" u="none" strike="noStrike" kern="1200" cap="none" spc="0" normalizeH="0" baseline="0" noProof="0" dirty="0">
                <a:ln>
                  <a:noFill/>
                </a:ln>
                <a:solidFill>
                  <a:srgbClr val="1E1541"/>
                </a:solidFill>
                <a:effectLst/>
                <a:highlight>
                  <a:srgbClr val="FFFFFF"/>
                </a:highlight>
                <a:uLnTx/>
                <a:uFillTx/>
                <a:latin typeface="+mj-lt"/>
                <a:ea typeface="+mn-ea"/>
                <a:cs typeface="+mn-cs"/>
              </a:rPr>
              <a:t>Spend amount</a:t>
            </a:r>
            <a:r>
              <a:rPr kumimoji="0" lang="en-GB" sz="1300" b="0" i="0" u="none" strike="noStrike" kern="1200" cap="none" spc="0" normalizeH="0" baseline="0" noProof="0" dirty="0">
                <a:ln>
                  <a:noFill/>
                </a:ln>
                <a:solidFill>
                  <a:srgbClr val="1E1541"/>
                </a:solidFill>
                <a:effectLst/>
                <a:highlight>
                  <a:srgbClr val="FFFFFF"/>
                </a:highlight>
                <a:uLnTx/>
                <a:uFillTx/>
                <a:latin typeface="+mj-lt"/>
                <a:ea typeface="+mn-ea"/>
                <a:cs typeface="+mn-cs"/>
              </a:rPr>
              <a:t> refers to the total spend taking place in an area from inbound visitors.</a:t>
            </a:r>
          </a:p>
          <a:p>
            <a:pPr marL="285750" indent="-285750">
              <a:buClr>
                <a:srgbClr val="E41F18"/>
              </a:buClr>
              <a:buFont typeface="Arial" panose="020B0604020202020204" pitchFamily="34" charset="0"/>
              <a:buChar char="•"/>
              <a:defRPr/>
            </a:pPr>
            <a:r>
              <a:rPr lang="en-GB" sz="1300" b="1" dirty="0">
                <a:solidFill>
                  <a:srgbClr val="1E1541"/>
                </a:solidFill>
              </a:rPr>
              <a:t>Cardholder visits </a:t>
            </a:r>
            <a:r>
              <a:rPr lang="en-GB" sz="1300" dirty="0">
                <a:solidFill>
                  <a:srgbClr val="1E1541"/>
                </a:solidFill>
              </a:rPr>
              <a:t>refer to the total unique Visa cards used in transactions within an area for a selected period of time</a:t>
            </a:r>
            <a:endParaRPr kumimoji="0" lang="en-GB" sz="1300" b="0" i="0" u="none" strike="noStrike" kern="1200" cap="none" spc="0" normalizeH="0" baseline="0" noProof="0" dirty="0">
              <a:ln>
                <a:noFill/>
              </a:ln>
              <a:solidFill>
                <a:srgbClr val="1E1541"/>
              </a:solidFill>
              <a:effectLst/>
              <a:highlight>
                <a:srgbClr val="FFFFFF"/>
              </a:highlight>
              <a:uLnTx/>
              <a:uFillTx/>
              <a:latin typeface="+mj-lt"/>
              <a:ea typeface="+mn-ea"/>
              <a:cs typeface="+mn-cs"/>
            </a:endParaRPr>
          </a:p>
          <a:p>
            <a:pPr marL="285750" marR="0" lvl="0" indent="-285750" algn="l" defTabSz="914400" rtl="0" eaLnBrk="1" fontAlgn="auto" latinLnBrk="0" hangingPunct="1">
              <a:lnSpc>
                <a:spcPct val="100000"/>
              </a:lnSpc>
              <a:spcBef>
                <a:spcPts val="0"/>
              </a:spcBef>
              <a:spcAft>
                <a:spcPts val="0"/>
              </a:spcAft>
              <a:buClr>
                <a:srgbClr val="E41F18"/>
              </a:buClr>
              <a:buSzTx/>
              <a:buFont typeface="Arial" panose="020B0604020202020204" pitchFamily="34" charset="0"/>
              <a:buChar char="•"/>
              <a:tabLst/>
              <a:defRPr/>
            </a:pPr>
            <a:r>
              <a:rPr kumimoji="0" lang="en-GB" sz="1300" b="1" i="0" u="none" strike="noStrike" kern="1200" cap="none" spc="0" normalizeH="0" baseline="0" noProof="0" dirty="0">
                <a:ln>
                  <a:noFill/>
                </a:ln>
                <a:solidFill>
                  <a:srgbClr val="1E1541"/>
                </a:solidFill>
                <a:effectLst/>
                <a:highlight>
                  <a:srgbClr val="FFFFFF"/>
                </a:highlight>
                <a:uLnTx/>
                <a:uFillTx/>
                <a:latin typeface="+mj-lt"/>
                <a:ea typeface="+mn-ea"/>
                <a:cs typeface="+mn-cs"/>
              </a:rPr>
              <a:t>Average stay duration </a:t>
            </a:r>
            <a:r>
              <a:rPr kumimoji="0" lang="en-GB" sz="1300" b="0" i="0" u="none" strike="noStrike" kern="1200" cap="none" spc="0" normalizeH="0" baseline="0" noProof="0" dirty="0">
                <a:ln>
                  <a:noFill/>
                </a:ln>
                <a:solidFill>
                  <a:srgbClr val="1E1541"/>
                </a:solidFill>
                <a:effectLst/>
                <a:highlight>
                  <a:srgbClr val="FFFFFF"/>
                </a:highlight>
                <a:uLnTx/>
                <a:uFillTx/>
                <a:latin typeface="+mj-lt"/>
                <a:ea typeface="+mn-ea"/>
                <a:cs typeface="+mn-cs"/>
              </a:rPr>
              <a:t>and </a:t>
            </a:r>
            <a:r>
              <a:rPr kumimoji="0" lang="en-GB" sz="1300" b="1" i="0" u="none" strike="noStrike" kern="1200" cap="none" spc="0" normalizeH="0" baseline="0" noProof="0" dirty="0">
                <a:ln>
                  <a:noFill/>
                </a:ln>
                <a:solidFill>
                  <a:srgbClr val="1E1541"/>
                </a:solidFill>
                <a:effectLst/>
                <a:highlight>
                  <a:srgbClr val="FFFFFF"/>
                </a:highlight>
                <a:uLnTx/>
                <a:uFillTx/>
                <a:latin typeface="+mj-lt"/>
                <a:ea typeface="+mn-ea"/>
                <a:cs typeface="+mn-cs"/>
              </a:rPr>
              <a:t>average spend per trip </a:t>
            </a:r>
            <a:r>
              <a:rPr kumimoji="0" lang="en-GB" sz="1300" b="0" i="0" u="none" strike="noStrike" kern="1200" cap="none" spc="0" normalizeH="0" baseline="0" noProof="0" dirty="0">
                <a:ln>
                  <a:noFill/>
                </a:ln>
                <a:solidFill>
                  <a:srgbClr val="1E1541"/>
                </a:solidFill>
                <a:effectLst/>
                <a:highlight>
                  <a:srgbClr val="FFFFFF"/>
                </a:highlight>
                <a:uLnTx/>
                <a:uFillTx/>
                <a:latin typeface="+mj-lt"/>
                <a:ea typeface="+mn-ea"/>
                <a:cs typeface="+mn-cs"/>
              </a:rPr>
              <a:t>are calculated based on identifying ‘trips’ where travellers made purchases outside their residence for a period of two days or more. </a:t>
            </a:r>
            <a:r>
              <a:rPr kumimoji="0" lang="en-GB" sz="1300" b="1" i="0" u="none" strike="noStrike" kern="1200" cap="none" spc="0" normalizeH="0" baseline="0" noProof="0" dirty="0">
                <a:ln>
                  <a:noFill/>
                </a:ln>
                <a:solidFill>
                  <a:srgbClr val="1E1541"/>
                </a:solidFill>
                <a:effectLst/>
                <a:highlight>
                  <a:srgbClr val="FFFFFF"/>
                </a:highlight>
                <a:uLnTx/>
                <a:uFillTx/>
                <a:latin typeface="+mj-lt"/>
                <a:ea typeface="+mn-ea"/>
                <a:cs typeface="+mn-cs"/>
              </a:rPr>
              <a:t>Stay duration </a:t>
            </a:r>
            <a:r>
              <a:rPr kumimoji="0" lang="en-GB" sz="1300" b="0" i="0" u="none" strike="noStrike" kern="1200" cap="none" spc="0" normalizeH="0" baseline="0" noProof="0" dirty="0">
                <a:ln>
                  <a:noFill/>
                </a:ln>
                <a:solidFill>
                  <a:srgbClr val="1E1541"/>
                </a:solidFill>
                <a:effectLst/>
                <a:highlight>
                  <a:srgbClr val="FFFFFF"/>
                </a:highlight>
                <a:uLnTx/>
                <a:uFillTx/>
                <a:latin typeface="+mj-lt"/>
                <a:ea typeface="+mn-ea"/>
                <a:cs typeface="+mn-cs"/>
              </a:rPr>
              <a:t>is based on the dates of first and last transactions in Britain.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srgbClr val="1E1541"/>
              </a:solidFill>
              <a:effectLst/>
              <a:highlight>
                <a:srgbClr val="FFFFFF"/>
              </a:highlight>
              <a:uLnTx/>
              <a:uFillTx/>
              <a:latin typeface="+mj-lt"/>
              <a:ea typeface="+mn-ea"/>
              <a:cs typeface="+mn-cs"/>
            </a:endParaRPr>
          </a:p>
          <a:p>
            <a:pPr>
              <a:buClr>
                <a:srgbClr val="C00000"/>
              </a:buClr>
              <a:defRPr/>
            </a:pPr>
            <a:r>
              <a:rPr kumimoji="0" lang="en-GB" sz="1300" b="0" i="0" u="none" strike="noStrike" kern="1200" cap="none" spc="0" normalizeH="0" baseline="0" noProof="0" dirty="0">
                <a:ln>
                  <a:noFill/>
                </a:ln>
                <a:solidFill>
                  <a:srgbClr val="1E1541"/>
                </a:solidFill>
                <a:effectLst/>
                <a:highlight>
                  <a:srgbClr val="FFFFFF"/>
                </a:highlight>
                <a:uLnTx/>
                <a:uFillTx/>
                <a:latin typeface="+mj-lt"/>
                <a:ea typeface="+mn-ea"/>
                <a:cs typeface="+mn-cs"/>
              </a:rPr>
              <a:t>This report focuses on the card spending of inbound visitors to Britain in 2025. </a:t>
            </a:r>
            <a:r>
              <a:rPr lang="en-GB" sz="1300" dirty="0">
                <a:solidFill>
                  <a:srgbClr val="1E1541"/>
                </a:solidFill>
                <a:highlight>
                  <a:srgbClr val="FFFFFF"/>
                </a:highlight>
                <a:latin typeface="+mj-lt"/>
              </a:rPr>
              <a:t>Lower geographies can be found in </a:t>
            </a:r>
            <a:r>
              <a:rPr lang="en-GB" sz="1300" dirty="0">
                <a:solidFill>
                  <a:schemeClr val="accent1"/>
                </a:solidFill>
                <a:latin typeface="+mj-lt"/>
              </a:rPr>
              <a:t>the </a:t>
            </a:r>
            <a:r>
              <a:rPr lang="en-GB" sz="1300" dirty="0">
                <a:solidFill>
                  <a:schemeClr val="accent1"/>
                </a:solidFill>
                <a:latin typeface="+mj-lt"/>
                <a:hlinkClick r:id="rId2"/>
              </a:rPr>
              <a:t>Card spending insights dashboard on our website</a:t>
            </a:r>
            <a:r>
              <a:rPr lang="en-GB" sz="1300" dirty="0">
                <a:solidFill>
                  <a:schemeClr val="accent1"/>
                </a:solidFill>
                <a:latin typeface="+mj-lt"/>
              </a:rPr>
              <a:t>.</a:t>
            </a:r>
            <a:endParaRPr lang="en-GB" sz="1400" dirty="0">
              <a:solidFill>
                <a:schemeClr val="accent1"/>
              </a:solidFill>
              <a:latin typeface="+mj-lt"/>
            </a:endParaRPr>
          </a:p>
          <a:p>
            <a:pPr>
              <a:buClr>
                <a:srgbClr val="C00000"/>
              </a:buClr>
              <a:defRPr/>
            </a:pPr>
            <a:endParaRPr kumimoji="0" lang="en-GB" sz="1300" b="0" i="0" u="none" strike="noStrike" kern="1200" cap="none" spc="0" normalizeH="0" baseline="0" noProof="0" dirty="0">
              <a:ln>
                <a:noFill/>
              </a:ln>
              <a:solidFill>
                <a:srgbClr val="120742"/>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1" u="sng" strike="noStrike" kern="1200" cap="none" spc="0" normalizeH="0" baseline="0" noProof="0" dirty="0">
                <a:ln>
                  <a:noFill/>
                </a:ln>
                <a:solidFill>
                  <a:srgbClr val="120742"/>
                </a:solidFill>
                <a:effectLst/>
                <a:uLnTx/>
                <a:uFillTx/>
                <a:latin typeface="+mj-lt"/>
                <a:ea typeface="+mn-ea"/>
                <a:cs typeface="+mn-cs"/>
              </a:rPr>
              <a:t>Additional notes on this data:</a:t>
            </a:r>
          </a:p>
          <a:p>
            <a:pPr>
              <a:defRPr/>
            </a:pPr>
            <a:endParaRPr kumimoji="0" lang="en-GB" sz="1300" b="0" i="0" u="none" strike="noStrike" kern="1200" cap="none" spc="0" normalizeH="0" baseline="0" noProof="0" dirty="0">
              <a:ln>
                <a:noFill/>
              </a:ln>
              <a:solidFill>
                <a:srgbClr val="120742"/>
              </a:solidFill>
              <a:effectLst/>
              <a:uLnTx/>
              <a:uFillTx/>
              <a:latin typeface="+mj-lt"/>
              <a:ea typeface="+mn-ea"/>
              <a:cs typeface="+mn-cs"/>
            </a:endParaRPr>
          </a:p>
          <a:p>
            <a:pPr marL="285750" indent="-285750">
              <a:buClr>
                <a:srgbClr val="FF0000"/>
              </a:buClr>
              <a:buFont typeface="Arial" panose="020B0604020202020204" pitchFamily="34" charset="0"/>
              <a:buChar char="•"/>
              <a:defRPr/>
            </a:pPr>
            <a:r>
              <a:rPr kumimoji="0" lang="en-GB" sz="1300" b="0" i="0" u="none" strike="noStrike" kern="1200" cap="none" spc="0" normalizeH="0" baseline="0" noProof="0" dirty="0">
                <a:ln>
                  <a:noFill/>
                </a:ln>
                <a:solidFill>
                  <a:srgbClr val="120742"/>
                </a:solidFill>
                <a:effectLst/>
                <a:uLnTx/>
                <a:uFillTx/>
                <a:latin typeface="+mj-lt"/>
                <a:ea typeface="+mn-ea"/>
                <a:cs typeface="+mn-cs"/>
              </a:rPr>
              <a:t>Trends are reflective of Visa cardholders, not the total spend which takes place in the UK. Visa’s global market share was reported as 39% by Nilson in </a:t>
            </a:r>
            <a:r>
              <a:rPr lang="en-GB" sz="1300" dirty="0">
                <a:solidFill>
                  <a:srgbClr val="120742"/>
                </a:solidFill>
                <a:latin typeface="+mj-lt"/>
              </a:rPr>
              <a:t>2022, with European and UK coverage said to be generally higher, however we can expect this to vary by market.</a:t>
            </a:r>
          </a:p>
          <a:p>
            <a:pPr marL="285750" marR="0" lvl="0" indent="-285750" algn="l" defTabSz="914400" rtl="0" eaLnBrk="1" fontAlgn="auto" latinLnBrk="0" hangingPunct="1">
              <a:lnSpc>
                <a:spcPct val="100000"/>
              </a:lnSpc>
              <a:spcBef>
                <a:spcPts val="0"/>
              </a:spcBef>
              <a:spcAft>
                <a:spcPts val="0"/>
              </a:spcAft>
              <a:buClr>
                <a:srgbClr val="FF0000"/>
              </a:buClr>
              <a:buSzTx/>
              <a:buFont typeface="Arial" panose="020B0604020202020204" pitchFamily="34" charset="0"/>
              <a:buChar char="•"/>
              <a:tabLst/>
              <a:defRPr/>
            </a:pPr>
            <a:r>
              <a:rPr kumimoji="0" lang="en-GB" sz="1300" b="0" i="0" u="none" strike="noStrike" kern="1200" cap="none" spc="0" normalizeH="0" baseline="0" noProof="0" dirty="0">
                <a:ln>
                  <a:noFill/>
                </a:ln>
                <a:solidFill>
                  <a:srgbClr val="120742"/>
                </a:solidFill>
                <a:effectLst/>
                <a:uLnTx/>
                <a:uFillTx/>
                <a:latin typeface="+mj-lt"/>
                <a:ea typeface="+mn-ea"/>
                <a:cs typeface="+mn-cs"/>
              </a:rPr>
              <a:t>Data is based on in-person spend only, i.e. card transactions taking place within businesses in person, as well as cash withdrawn from cash machines. Online spend is not included.</a:t>
            </a:r>
          </a:p>
          <a:p>
            <a:pPr marL="285750" marR="0" lvl="0" indent="-285750" algn="l" defTabSz="914400" rtl="0" eaLnBrk="1" fontAlgn="auto" latinLnBrk="0" hangingPunct="1">
              <a:lnSpc>
                <a:spcPct val="100000"/>
              </a:lnSpc>
              <a:spcBef>
                <a:spcPts val="0"/>
              </a:spcBef>
              <a:spcAft>
                <a:spcPts val="0"/>
              </a:spcAft>
              <a:buClr>
                <a:srgbClr val="FF0000"/>
              </a:buClr>
              <a:buSzTx/>
              <a:buFont typeface="Arial" panose="020B0604020202020204" pitchFamily="34" charset="0"/>
              <a:buChar char="•"/>
              <a:tabLst/>
              <a:defRPr/>
            </a:pPr>
            <a:r>
              <a:rPr lang="en-GB" sz="1300" dirty="0">
                <a:solidFill>
                  <a:srgbClr val="120742"/>
                </a:solidFill>
                <a:latin typeface="+mj-lt"/>
              </a:rPr>
              <a:t>Please note that with each new month of data, the previous 12 months are also adjusted across a number of data points, so historical trends may change. </a:t>
            </a:r>
            <a:endParaRPr kumimoji="0" lang="en-GB" sz="1300" b="0" i="0" u="none" strike="noStrike" kern="1200" cap="none" spc="0" normalizeH="0" baseline="0" noProof="0" dirty="0">
              <a:ln>
                <a:noFill/>
              </a:ln>
              <a:solidFill>
                <a:srgbClr val="120742"/>
              </a:solidFill>
              <a:effectLst/>
              <a:uLnTx/>
              <a:uFillTx/>
              <a:latin typeface="+mj-lt"/>
              <a:ea typeface="+mn-ea"/>
              <a:cs typeface="+mn-cs"/>
            </a:endParaRPr>
          </a:p>
          <a:p>
            <a:pPr marL="285750" marR="0" lvl="0" indent="-285750" algn="l" defTabSz="914400" rtl="0" eaLnBrk="1" fontAlgn="auto" latinLnBrk="0" hangingPunct="1">
              <a:lnSpc>
                <a:spcPct val="100000"/>
              </a:lnSpc>
              <a:spcBef>
                <a:spcPts val="0"/>
              </a:spcBef>
              <a:spcAft>
                <a:spcPts val="0"/>
              </a:spcAft>
              <a:buClr>
                <a:srgbClr val="FF0000"/>
              </a:buClr>
              <a:buSzTx/>
              <a:buFont typeface="Arial" panose="020B0604020202020204" pitchFamily="34" charset="0"/>
              <a:buChar char="•"/>
              <a:tabLst/>
              <a:defRPr/>
            </a:pPr>
            <a:r>
              <a:rPr kumimoji="0" lang="en-GB" sz="1300" b="0" i="0" u="none" strike="noStrike" kern="1200" cap="none" spc="0" normalizeH="0" baseline="0" noProof="0" dirty="0">
                <a:ln>
                  <a:noFill/>
                </a:ln>
                <a:solidFill>
                  <a:srgbClr val="120742"/>
                </a:solidFill>
                <a:effectLst/>
                <a:uLnTx/>
                <a:uFillTx/>
                <a:latin typeface="+mj-lt"/>
                <a:ea typeface="+mn-ea"/>
                <a:cs typeface="+mn-cs"/>
              </a:rPr>
              <a:t>More details on the strengths and limitations of this type of data have been </a:t>
            </a:r>
            <a:r>
              <a:rPr kumimoji="0" lang="en-GB" sz="1300" b="0" i="0" u="none" strike="noStrike" kern="1200" cap="none" spc="0" normalizeH="0" baseline="0" noProof="0" dirty="0">
                <a:ln>
                  <a:noFill/>
                </a:ln>
                <a:solidFill>
                  <a:srgbClr val="120742"/>
                </a:solidFill>
                <a:effectLst/>
                <a:uLnTx/>
                <a:uFillTx/>
                <a:latin typeface="+mj-lt"/>
                <a:ea typeface="+mn-ea"/>
                <a:cs typeface="+mn-cs"/>
                <a:hlinkClick r:id="rId3"/>
              </a:rPr>
              <a:t>outlined by the ONS</a:t>
            </a:r>
            <a:r>
              <a:rPr kumimoji="0" lang="en-GB" sz="1300" b="0" i="0" u="none" strike="noStrike" kern="1200" cap="none" spc="0" normalizeH="0" baseline="0" noProof="0" dirty="0">
                <a:ln>
                  <a:noFill/>
                </a:ln>
                <a:solidFill>
                  <a:srgbClr val="120742"/>
                </a:solidFill>
                <a:effectLst/>
                <a:uLnTx/>
                <a:uFillTx/>
                <a:latin typeface="+mj-lt"/>
                <a:ea typeface="+mn-ea"/>
                <a:cs typeface="+mn-cs"/>
              </a:rPr>
              <a:t> who first published analysis of card spending data in </a:t>
            </a:r>
            <a:r>
              <a:rPr kumimoji="0" lang="en-GB" sz="1300" b="0" i="0" u="none" strike="noStrike" kern="1200" cap="none" spc="0" normalizeH="0" baseline="0" noProof="0" dirty="0">
                <a:ln>
                  <a:noFill/>
                </a:ln>
                <a:solidFill>
                  <a:srgbClr val="120742"/>
                </a:solidFill>
                <a:effectLst/>
                <a:uLnTx/>
                <a:uFillTx/>
                <a:latin typeface="+mj-lt"/>
                <a:ea typeface="+mn-ea"/>
                <a:cs typeface="+mn-cs"/>
                <a:hlinkClick r:id="rId4"/>
              </a:rPr>
              <a:t>November 2023</a:t>
            </a:r>
            <a:r>
              <a:rPr kumimoji="0" lang="en-GB" sz="1300" b="0" i="0" u="none" strike="noStrike" kern="1200" cap="none" spc="0" normalizeH="0" baseline="0" noProof="0" dirty="0">
                <a:ln>
                  <a:noFill/>
                </a:ln>
                <a:solidFill>
                  <a:srgbClr val="120742"/>
                </a:solidFill>
                <a:effectLst/>
                <a:uLnTx/>
                <a:uFillTx/>
                <a:latin typeface="+mj-lt"/>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300" b="0" i="0" u="none" strike="noStrike" kern="1200" cap="none" spc="0" normalizeH="0" baseline="0" noProof="0" dirty="0">
              <a:ln>
                <a:noFill/>
              </a:ln>
              <a:solidFill>
                <a:srgbClr val="120742"/>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1" u="none" strike="noStrike" kern="1200" cap="none" spc="0" normalizeH="0" baseline="0" noProof="0" dirty="0">
                <a:ln>
                  <a:noFill/>
                </a:ln>
                <a:solidFill>
                  <a:srgbClr val="120742"/>
                </a:solidFill>
                <a:effectLst/>
                <a:uLnTx/>
                <a:uFillTx/>
                <a:latin typeface="+mj-lt"/>
                <a:ea typeface="+mn-ea"/>
                <a:cs typeface="+mn-cs"/>
              </a:rPr>
              <a:t>Please do not re-publish data from this report on any public platform, including combining the data with that from other sources, before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1" u="none" strike="noStrike" kern="1200" cap="none" spc="0" normalizeH="0" baseline="0" noProof="0" dirty="0">
                <a:ln>
                  <a:noFill/>
                </a:ln>
                <a:solidFill>
                  <a:srgbClr val="120742"/>
                </a:solidFill>
                <a:effectLst/>
                <a:uLnTx/>
                <a:uFillTx/>
                <a:latin typeface="+mj-lt"/>
                <a:ea typeface="+mn-ea"/>
                <a:cs typeface="+mn-cs"/>
              </a:rPr>
              <a:t>contacting VisitBritain/VisitEngland for approval. </a:t>
            </a:r>
          </a:p>
        </p:txBody>
      </p:sp>
    </p:spTree>
    <p:extLst>
      <p:ext uri="{BB962C8B-B14F-4D97-AF65-F5344CB8AC3E}">
        <p14:creationId xmlns:p14="http://schemas.microsoft.com/office/powerpoint/2010/main" val="6313863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D64F3-7A79-D682-250C-0F3783BCE2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26C44A-758F-56E3-1C86-913B89439527}"/>
              </a:ext>
            </a:extLst>
          </p:cNvPr>
          <p:cNvSpPr>
            <a:spLocks noGrp="1"/>
          </p:cNvSpPr>
          <p:nvPr>
            <p:ph type="title"/>
          </p:nvPr>
        </p:nvSpPr>
        <p:spPr>
          <a:noFill/>
        </p:spPr>
        <p:txBody>
          <a:bodyPr>
            <a:normAutofit fontScale="90000"/>
          </a:bodyPr>
          <a:lstStyle/>
          <a:p>
            <a:r>
              <a:rPr lang="en-GB" dirty="0"/>
              <a:t>Additional data available on Viewpoint</a:t>
            </a:r>
            <a:endParaRPr lang="en-GB" dirty="0">
              <a:latin typeface="+mj-lt"/>
            </a:endParaRPr>
          </a:p>
        </p:txBody>
      </p:sp>
      <p:pic>
        <p:nvPicPr>
          <p:cNvPr id="6" name="Picture 5" descr="Screenshot of a dropdown menu interface for selecting region types, with options including Destination Country, GB Nations, and various England and UK regional divisions. The menu is displayed on a dark purple background with white text and includes radio buttons for selection and a back arrow icon at the top right.">
            <a:extLst>
              <a:ext uri="{FF2B5EF4-FFF2-40B4-BE49-F238E27FC236}">
                <a16:creationId xmlns:a16="http://schemas.microsoft.com/office/drawing/2014/main" id="{31041574-4BC0-2283-E2D7-C3E175E7B41D}"/>
              </a:ext>
            </a:extLst>
          </p:cNvPr>
          <p:cNvPicPr>
            <a:picLocks noChangeAspect="1"/>
          </p:cNvPicPr>
          <p:nvPr/>
        </p:nvPicPr>
        <p:blipFill>
          <a:blip r:embed="rId2"/>
          <a:stretch>
            <a:fillRect/>
          </a:stretch>
        </p:blipFill>
        <p:spPr>
          <a:xfrm>
            <a:off x="10109392" y="1383506"/>
            <a:ext cx="1126366" cy="1592308"/>
          </a:xfrm>
          <a:prstGeom prst="rect">
            <a:avLst/>
          </a:prstGeom>
        </p:spPr>
      </p:pic>
      <p:sp>
        <p:nvSpPr>
          <p:cNvPr id="81" name="Background 3">
            <a:extLst>
              <a:ext uri="{FF2B5EF4-FFF2-40B4-BE49-F238E27FC236}">
                <a16:creationId xmlns:a16="http://schemas.microsoft.com/office/drawing/2014/main" id="{B547EB0A-5E67-1739-2068-888627168974}"/>
              </a:ext>
              <a:ext uri="{C183D7F6-B498-43B3-948B-1728B52AA6E4}">
                <adec:decorative xmlns:adec="http://schemas.microsoft.com/office/drawing/2017/decorative" val="1"/>
              </a:ext>
            </a:extLst>
          </p:cNvPr>
          <p:cNvSpPr/>
          <p:nvPr/>
        </p:nvSpPr>
        <p:spPr>
          <a:xfrm>
            <a:off x="425258" y="1389229"/>
            <a:ext cx="4842067" cy="1477796"/>
          </a:xfrm>
          <a:prstGeom prst="roundRect">
            <a:avLst/>
          </a:prstGeom>
          <a:solidFill>
            <a:srgbClr val="DFEF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srgbClr val="1F7763"/>
                </a:solidFill>
                <a:effectLst/>
                <a:uLnTx/>
                <a:uFillTx/>
                <a:latin typeface="Arial" panose="020B0604020202020204"/>
                <a:ea typeface="+mn-ea"/>
                <a:cs typeface="+mn-cs"/>
              </a:rPr>
              <a:t>Different geographies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dirty="0">
                <a:ln>
                  <a:noFill/>
                </a:ln>
                <a:solidFill>
                  <a:srgbClr val="1F7763"/>
                </a:solidFill>
                <a:effectLst/>
                <a:uLnTx/>
                <a:uFillTx/>
                <a:latin typeface="Arial" panose="020B0604020202020204"/>
                <a:ea typeface="+mn-ea"/>
                <a:cs typeface="+mn-cs"/>
              </a:rPr>
              <a:t>GB nations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rgbClr val="1F7763"/>
                </a:solidFill>
                <a:latin typeface="Arial" panose="020B0604020202020204"/>
              </a:rPr>
              <a:t>England Counties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rgbClr val="1F7763"/>
                </a:solidFill>
                <a:latin typeface="Arial" panose="020B0604020202020204"/>
              </a:rPr>
              <a:t>England Regions and ITL1s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dirty="0">
                <a:ln>
                  <a:noFill/>
                </a:ln>
                <a:solidFill>
                  <a:srgbClr val="1F7763"/>
                </a:solidFill>
                <a:effectLst/>
                <a:uLnTx/>
                <a:uFillTx/>
                <a:latin typeface="Arial" panose="020B0604020202020204"/>
                <a:ea typeface="+mn-ea"/>
                <a:cs typeface="+mn-cs"/>
              </a:rPr>
              <a:t>Accredited England LVEPs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rgbClr val="1F7763"/>
                </a:solidFill>
                <a:latin typeface="Arial" panose="020B0604020202020204"/>
              </a:rPr>
              <a:t>Scotland Regions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dirty="0">
                <a:ln>
                  <a:noFill/>
                </a:ln>
                <a:solidFill>
                  <a:srgbClr val="1F7763"/>
                </a:solidFill>
                <a:effectLst/>
                <a:uLnTx/>
                <a:uFillTx/>
                <a:latin typeface="Arial" panose="020B0604020202020204"/>
                <a:ea typeface="+mn-ea"/>
                <a:cs typeface="+mn-cs"/>
              </a:rPr>
              <a:t>Wales Regions</a:t>
            </a:r>
          </a:p>
        </p:txBody>
      </p:sp>
      <p:sp>
        <p:nvSpPr>
          <p:cNvPr id="84" name="Background 3">
            <a:extLst>
              <a:ext uri="{FF2B5EF4-FFF2-40B4-BE49-F238E27FC236}">
                <a16:creationId xmlns:a16="http://schemas.microsoft.com/office/drawing/2014/main" id="{43924402-F363-73CF-1F06-1D0D6B37AEA0}"/>
              </a:ext>
              <a:ext uri="{C183D7F6-B498-43B3-948B-1728B52AA6E4}">
                <adec:decorative xmlns:adec="http://schemas.microsoft.com/office/drawing/2017/decorative" val="1"/>
              </a:ext>
            </a:extLst>
          </p:cNvPr>
          <p:cNvSpPr/>
          <p:nvPr/>
        </p:nvSpPr>
        <p:spPr>
          <a:xfrm>
            <a:off x="6077273" y="1389229"/>
            <a:ext cx="2481512" cy="1477796"/>
          </a:xfrm>
          <a:prstGeom prst="roundRect">
            <a:avLst/>
          </a:prstGeom>
          <a:solidFill>
            <a:srgbClr val="CAECFA">
              <a:alpha val="3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solidFill>
                  <a:srgbClr val="1F7763"/>
                </a:solidFill>
                <a:latin typeface="Arial" panose="020B0604020202020204"/>
              </a:rPr>
              <a:t>Click on the slicer icon in the top left of the dashboard. First select the ‘region type’ and then select the ‘region’ of your choice below.</a:t>
            </a:r>
            <a:endParaRPr kumimoji="0" lang="en-US" sz="1400" i="0" strike="noStrike" kern="1200" cap="none" spc="0" normalizeH="0" baseline="0" noProof="0" dirty="0">
              <a:ln>
                <a:noFill/>
              </a:ln>
              <a:solidFill>
                <a:srgbClr val="1F7763"/>
              </a:solidFill>
              <a:effectLst/>
              <a:uLnTx/>
              <a:uFillTx/>
              <a:latin typeface="Arial" panose="020B0604020202020204"/>
              <a:ea typeface="+mn-ea"/>
              <a:cs typeface="+mn-cs"/>
            </a:endParaRPr>
          </a:p>
        </p:txBody>
      </p:sp>
      <p:cxnSp>
        <p:nvCxnSpPr>
          <p:cNvPr id="86" name="Straight Arrow Connector 85">
            <a:extLst>
              <a:ext uri="{FF2B5EF4-FFF2-40B4-BE49-F238E27FC236}">
                <a16:creationId xmlns:a16="http://schemas.microsoft.com/office/drawing/2014/main" id="{60DE87F4-43F2-01A9-A54A-62378CC66853}"/>
              </a:ext>
              <a:ext uri="{C183D7F6-B498-43B3-948B-1728B52AA6E4}">
                <adec:decorative xmlns:adec="http://schemas.microsoft.com/office/drawing/2017/decorative" val="1"/>
              </a:ext>
            </a:extLst>
          </p:cNvPr>
          <p:cNvCxnSpPr>
            <a:cxnSpLocks/>
            <a:stCxn id="81" idx="3"/>
            <a:endCxn id="84" idx="1"/>
          </p:cNvCxnSpPr>
          <p:nvPr/>
        </p:nvCxnSpPr>
        <p:spPr>
          <a:xfrm>
            <a:off x="5267325" y="2128127"/>
            <a:ext cx="8099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6267D0D8-BF8E-F414-F857-04E1EF0BA94A}"/>
              </a:ext>
              <a:ext uri="{C183D7F6-B498-43B3-948B-1728B52AA6E4}">
                <adec:decorative xmlns:adec="http://schemas.microsoft.com/office/drawing/2017/decorative" val="1"/>
              </a:ext>
            </a:extLst>
          </p:cNvPr>
          <p:cNvCxnSpPr>
            <a:cxnSpLocks/>
            <a:stCxn id="84" idx="3"/>
          </p:cNvCxnSpPr>
          <p:nvPr/>
        </p:nvCxnSpPr>
        <p:spPr>
          <a:xfrm>
            <a:off x="8558785" y="2128127"/>
            <a:ext cx="167208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8" name="Background 3">
            <a:extLst>
              <a:ext uri="{FF2B5EF4-FFF2-40B4-BE49-F238E27FC236}">
                <a16:creationId xmlns:a16="http://schemas.microsoft.com/office/drawing/2014/main" id="{9F2E02A2-9F92-9A98-37FF-AF301275F6E3}"/>
              </a:ext>
              <a:ext uri="{C183D7F6-B498-43B3-948B-1728B52AA6E4}">
                <adec:decorative xmlns:adec="http://schemas.microsoft.com/office/drawing/2017/decorative" val="1"/>
              </a:ext>
            </a:extLst>
          </p:cNvPr>
          <p:cNvSpPr/>
          <p:nvPr/>
        </p:nvSpPr>
        <p:spPr>
          <a:xfrm>
            <a:off x="425258" y="3041244"/>
            <a:ext cx="4842067" cy="1652015"/>
          </a:xfrm>
          <a:prstGeom prst="roundRect">
            <a:avLst/>
          </a:prstGeom>
          <a:solidFill>
            <a:srgbClr val="DFEF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srgbClr val="1F7763"/>
                </a:solidFill>
                <a:effectLst/>
                <a:uLnTx/>
                <a:uFillTx/>
                <a:latin typeface="Arial" panose="020B0604020202020204"/>
                <a:ea typeface="+mn-ea"/>
                <a:cs typeface="+mn-cs"/>
              </a:rPr>
              <a:t>Multiple years of data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dirty="0">
                <a:ln>
                  <a:noFill/>
                </a:ln>
                <a:solidFill>
                  <a:srgbClr val="1F7763"/>
                </a:solidFill>
                <a:effectLst/>
                <a:uLnTx/>
                <a:uFillTx/>
                <a:latin typeface="Arial" panose="020B0604020202020204"/>
                <a:ea typeface="+mn-ea"/>
                <a:cs typeface="+mn-cs"/>
              </a:rPr>
              <a:t>2019</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rgbClr val="1F7763"/>
                </a:solidFill>
                <a:latin typeface="Arial" panose="020B0604020202020204"/>
              </a:rPr>
              <a:t>2021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dirty="0">
                <a:ln>
                  <a:noFill/>
                </a:ln>
                <a:solidFill>
                  <a:srgbClr val="1F7763"/>
                </a:solidFill>
                <a:effectLst/>
                <a:uLnTx/>
                <a:uFillTx/>
                <a:latin typeface="Arial" panose="020B0604020202020204"/>
                <a:ea typeface="+mn-ea"/>
                <a:cs typeface="+mn-cs"/>
              </a:rPr>
              <a:t>2022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rgbClr val="1F7763"/>
                </a:solidFill>
                <a:latin typeface="Arial" panose="020B0604020202020204"/>
              </a:rPr>
              <a:t>2023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dirty="0">
                <a:ln>
                  <a:noFill/>
                </a:ln>
                <a:solidFill>
                  <a:srgbClr val="1F7763"/>
                </a:solidFill>
                <a:effectLst/>
                <a:uLnTx/>
                <a:uFillTx/>
                <a:latin typeface="Arial" panose="020B0604020202020204"/>
                <a:ea typeface="+mn-ea"/>
                <a:cs typeface="+mn-cs"/>
              </a:rPr>
              <a:t>2024</a:t>
            </a:r>
            <a:endParaRPr lang="en-US" sz="1200" dirty="0">
              <a:solidFill>
                <a:srgbClr val="1F7763"/>
              </a:solidFill>
              <a:latin typeface="Arial" panose="020B060402020202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dirty="0">
                <a:ln>
                  <a:noFill/>
                </a:ln>
                <a:solidFill>
                  <a:srgbClr val="1F7763"/>
                </a:solidFill>
                <a:effectLst/>
                <a:uLnTx/>
                <a:uFillTx/>
                <a:latin typeface="Arial" panose="020B0604020202020204"/>
                <a:ea typeface="+mn-ea"/>
                <a:cs typeface="+mn-cs"/>
              </a:rPr>
              <a:t>2025</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rgbClr val="1F7763"/>
                </a:solidFill>
                <a:latin typeface="Arial" panose="020B0604020202020204"/>
              </a:rPr>
              <a:t>2026</a:t>
            </a:r>
            <a:endParaRPr kumimoji="0" lang="en-US" sz="1400" i="0" u="none" strike="noStrike" kern="1200" cap="none" spc="0" normalizeH="0" baseline="0" noProof="0" dirty="0">
              <a:ln>
                <a:noFill/>
              </a:ln>
              <a:solidFill>
                <a:srgbClr val="1F7763"/>
              </a:solidFill>
              <a:effectLst/>
              <a:uLnTx/>
              <a:uFillTx/>
              <a:latin typeface="Arial" panose="020B0604020202020204"/>
              <a:ea typeface="+mn-ea"/>
              <a:cs typeface="+mn-cs"/>
            </a:endParaRPr>
          </a:p>
        </p:txBody>
      </p:sp>
      <p:sp>
        <p:nvSpPr>
          <p:cNvPr id="89" name="Background 3">
            <a:extLst>
              <a:ext uri="{FF2B5EF4-FFF2-40B4-BE49-F238E27FC236}">
                <a16:creationId xmlns:a16="http://schemas.microsoft.com/office/drawing/2014/main" id="{D109FFA9-3165-3BFD-7072-1442A099B633}"/>
              </a:ext>
              <a:ext uri="{C183D7F6-B498-43B3-948B-1728B52AA6E4}">
                <adec:decorative xmlns:adec="http://schemas.microsoft.com/office/drawing/2017/decorative" val="1"/>
              </a:ext>
            </a:extLst>
          </p:cNvPr>
          <p:cNvSpPr/>
          <p:nvPr/>
        </p:nvSpPr>
        <p:spPr>
          <a:xfrm>
            <a:off x="6077273" y="3041245"/>
            <a:ext cx="2481512" cy="1477796"/>
          </a:xfrm>
          <a:prstGeom prst="roundRect">
            <a:avLst/>
          </a:prstGeom>
          <a:solidFill>
            <a:srgbClr val="CAECFA">
              <a:alpha val="3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solidFill>
                  <a:srgbClr val="1F7763"/>
                </a:solidFill>
                <a:latin typeface="Arial" panose="020B0604020202020204"/>
              </a:rPr>
              <a:t>At the top of each tab you can select the year you want to show and the year you want to compare to</a:t>
            </a:r>
            <a:endParaRPr kumimoji="0" lang="en-US" sz="1400" i="0" strike="noStrike" kern="1200" cap="none" spc="0" normalizeH="0" baseline="0" noProof="0" dirty="0">
              <a:ln>
                <a:noFill/>
              </a:ln>
              <a:solidFill>
                <a:srgbClr val="1F7763"/>
              </a:solidFill>
              <a:effectLst/>
              <a:uLnTx/>
              <a:uFillTx/>
              <a:latin typeface="Arial" panose="020B0604020202020204"/>
              <a:ea typeface="+mn-ea"/>
              <a:cs typeface="+mn-cs"/>
            </a:endParaRPr>
          </a:p>
        </p:txBody>
      </p:sp>
      <p:cxnSp>
        <p:nvCxnSpPr>
          <p:cNvPr id="90" name="Straight Arrow Connector 89">
            <a:extLst>
              <a:ext uri="{FF2B5EF4-FFF2-40B4-BE49-F238E27FC236}">
                <a16:creationId xmlns:a16="http://schemas.microsoft.com/office/drawing/2014/main" id="{536525FF-0F68-3C39-FBB7-75D3CC3DBBC8}"/>
              </a:ext>
              <a:ext uri="{C183D7F6-B498-43B3-948B-1728B52AA6E4}">
                <adec:decorative xmlns:adec="http://schemas.microsoft.com/office/drawing/2017/decorative" val="1"/>
              </a:ext>
            </a:extLst>
          </p:cNvPr>
          <p:cNvCxnSpPr>
            <a:cxnSpLocks/>
            <a:stCxn id="88" idx="3"/>
            <a:endCxn id="89" idx="1"/>
          </p:cNvCxnSpPr>
          <p:nvPr/>
        </p:nvCxnSpPr>
        <p:spPr>
          <a:xfrm flipV="1">
            <a:off x="5267325" y="3780143"/>
            <a:ext cx="809948" cy="871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a:extLst>
              <a:ext uri="{FF2B5EF4-FFF2-40B4-BE49-F238E27FC236}">
                <a16:creationId xmlns:a16="http://schemas.microsoft.com/office/drawing/2014/main" id="{F243A09F-2437-7C7F-746F-B9D43D29E61F}"/>
              </a:ext>
              <a:ext uri="{C183D7F6-B498-43B3-948B-1728B52AA6E4}">
                <adec:decorative xmlns:adec="http://schemas.microsoft.com/office/drawing/2017/decorative" val="1"/>
              </a:ext>
            </a:extLst>
          </p:cNvPr>
          <p:cNvCxnSpPr/>
          <p:nvPr/>
        </p:nvCxnSpPr>
        <p:spPr>
          <a:xfrm>
            <a:off x="8610979" y="3780143"/>
            <a:ext cx="80994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93" name="Picture 92" descr="Screenshot of year filter on dashboard">
            <a:extLst>
              <a:ext uri="{FF2B5EF4-FFF2-40B4-BE49-F238E27FC236}">
                <a16:creationId xmlns:a16="http://schemas.microsoft.com/office/drawing/2014/main" id="{56685351-094F-CD6C-B527-057730C35105}"/>
              </a:ext>
            </a:extLst>
          </p:cNvPr>
          <p:cNvPicPr>
            <a:picLocks noChangeAspect="1"/>
          </p:cNvPicPr>
          <p:nvPr/>
        </p:nvPicPr>
        <p:blipFill>
          <a:blip r:embed="rId3"/>
          <a:stretch>
            <a:fillRect/>
          </a:stretch>
        </p:blipFill>
        <p:spPr>
          <a:xfrm>
            <a:off x="9473121" y="3573295"/>
            <a:ext cx="2682880" cy="396648"/>
          </a:xfrm>
          <a:prstGeom prst="rect">
            <a:avLst/>
          </a:prstGeom>
        </p:spPr>
      </p:pic>
      <p:sp>
        <p:nvSpPr>
          <p:cNvPr id="96" name="Background 3">
            <a:extLst>
              <a:ext uri="{FF2B5EF4-FFF2-40B4-BE49-F238E27FC236}">
                <a16:creationId xmlns:a16="http://schemas.microsoft.com/office/drawing/2014/main" id="{08043ADC-9593-7C6F-04A0-1EFD9373BFB7}"/>
              </a:ext>
              <a:ext uri="{C183D7F6-B498-43B3-948B-1728B52AA6E4}">
                <adec:decorative xmlns:adec="http://schemas.microsoft.com/office/drawing/2017/decorative" val="1"/>
              </a:ext>
            </a:extLst>
          </p:cNvPr>
          <p:cNvSpPr/>
          <p:nvPr/>
        </p:nvSpPr>
        <p:spPr>
          <a:xfrm>
            <a:off x="425258" y="4708841"/>
            <a:ext cx="4842067" cy="1477796"/>
          </a:xfrm>
          <a:prstGeom prst="roundRect">
            <a:avLst/>
          </a:prstGeom>
          <a:solidFill>
            <a:srgbClr val="DFEF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sng" strike="noStrike" kern="1200" cap="none" spc="0" normalizeH="0" baseline="0" noProof="0" dirty="0">
                <a:ln>
                  <a:noFill/>
                </a:ln>
                <a:solidFill>
                  <a:srgbClr val="1F7763"/>
                </a:solidFill>
                <a:effectLst/>
                <a:uLnTx/>
                <a:uFillTx/>
                <a:latin typeface="Arial" panose="020B0604020202020204"/>
                <a:ea typeface="+mn-ea"/>
                <a:cs typeface="+mn-cs"/>
              </a:rPr>
              <a:t>More market insights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dirty="0">
                <a:ln>
                  <a:noFill/>
                </a:ln>
                <a:solidFill>
                  <a:srgbClr val="1F7763"/>
                </a:solidFill>
                <a:effectLst/>
                <a:uLnTx/>
                <a:uFillTx/>
                <a:latin typeface="Arial" panose="020B0604020202020204"/>
                <a:ea typeface="+mn-ea"/>
                <a:cs typeface="+mn-cs"/>
              </a:rPr>
              <a:t>Seasonality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dirty="0">
                <a:ln>
                  <a:noFill/>
                </a:ln>
                <a:solidFill>
                  <a:srgbClr val="1F7763"/>
                </a:solidFill>
                <a:effectLst/>
                <a:uLnTx/>
                <a:uFillTx/>
                <a:latin typeface="Arial" panose="020B0604020202020204"/>
                <a:ea typeface="+mn-ea"/>
                <a:cs typeface="+mn-cs"/>
              </a:rPr>
              <a:t>Top 10 ranks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rgbClr val="1F7763"/>
                </a:solidFill>
                <a:latin typeface="Arial" panose="020B0604020202020204"/>
              </a:rPr>
              <a:t>Spend categories per market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dirty="0">
                <a:ln>
                  <a:noFill/>
                </a:ln>
                <a:solidFill>
                  <a:srgbClr val="1F7763"/>
                </a:solidFill>
                <a:effectLst/>
                <a:uLnTx/>
                <a:uFillTx/>
                <a:latin typeface="Arial" panose="020B0604020202020204"/>
                <a:ea typeface="+mn-ea"/>
                <a:cs typeface="+mn-cs"/>
              </a:rPr>
              <a:t>Spend subcategories per </a:t>
            </a:r>
            <a:r>
              <a:rPr lang="en-US" sz="1400" dirty="0">
                <a:solidFill>
                  <a:srgbClr val="1F7763"/>
                </a:solidFill>
                <a:latin typeface="Arial" panose="020B0604020202020204"/>
              </a:rPr>
              <a:t>market</a:t>
            </a:r>
            <a:endParaRPr kumimoji="0" lang="en-US" sz="1400" i="0" u="none" strike="noStrike" kern="1200" cap="none" spc="0" normalizeH="0" baseline="0" noProof="0" dirty="0">
              <a:ln>
                <a:noFill/>
              </a:ln>
              <a:solidFill>
                <a:srgbClr val="1F7763"/>
              </a:solidFill>
              <a:effectLst/>
              <a:uLnTx/>
              <a:uFillTx/>
              <a:latin typeface="Arial" panose="020B0604020202020204"/>
              <a:ea typeface="+mn-ea"/>
              <a:cs typeface="+mn-cs"/>
            </a:endParaRPr>
          </a:p>
        </p:txBody>
      </p:sp>
      <p:sp>
        <p:nvSpPr>
          <p:cNvPr id="97" name="Background 3">
            <a:extLst>
              <a:ext uri="{FF2B5EF4-FFF2-40B4-BE49-F238E27FC236}">
                <a16:creationId xmlns:a16="http://schemas.microsoft.com/office/drawing/2014/main" id="{C0787432-E64B-E37A-5AA8-B86DF7C923AF}"/>
              </a:ext>
              <a:ext uri="{C183D7F6-B498-43B3-948B-1728B52AA6E4}">
                <adec:decorative xmlns:adec="http://schemas.microsoft.com/office/drawing/2017/decorative" val="1"/>
              </a:ext>
            </a:extLst>
          </p:cNvPr>
          <p:cNvSpPr/>
          <p:nvPr/>
        </p:nvSpPr>
        <p:spPr>
          <a:xfrm>
            <a:off x="6077273" y="4693260"/>
            <a:ext cx="2481512" cy="1477796"/>
          </a:xfrm>
          <a:prstGeom prst="roundRect">
            <a:avLst/>
          </a:prstGeom>
          <a:solidFill>
            <a:srgbClr val="CAECFA">
              <a:alpha val="3882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solidFill>
                  <a:srgbClr val="1F7763"/>
                </a:solidFill>
                <a:latin typeface="Arial" panose="020B0604020202020204"/>
              </a:rPr>
              <a:t>Select the ‘origin explorer’ tab and explore detailed market level data</a:t>
            </a:r>
            <a:endParaRPr kumimoji="0" lang="en-US" sz="1400" i="0" strike="noStrike" kern="1200" cap="none" spc="0" normalizeH="0" baseline="0" noProof="0" dirty="0">
              <a:ln>
                <a:noFill/>
              </a:ln>
              <a:solidFill>
                <a:srgbClr val="1F7763"/>
              </a:solidFill>
              <a:effectLst/>
              <a:uLnTx/>
              <a:uFillTx/>
              <a:latin typeface="Arial" panose="020B0604020202020204"/>
              <a:ea typeface="+mn-ea"/>
              <a:cs typeface="+mn-cs"/>
            </a:endParaRPr>
          </a:p>
        </p:txBody>
      </p:sp>
      <p:pic>
        <p:nvPicPr>
          <p:cNvPr id="101" name="Picture 100" descr="Screenshot of different tabs on dashboard">
            <a:extLst>
              <a:ext uri="{FF2B5EF4-FFF2-40B4-BE49-F238E27FC236}">
                <a16:creationId xmlns:a16="http://schemas.microsoft.com/office/drawing/2014/main" id="{6E704F8D-A06E-F050-0980-846C7971C438}"/>
              </a:ext>
            </a:extLst>
          </p:cNvPr>
          <p:cNvPicPr>
            <a:picLocks noChangeAspect="1"/>
          </p:cNvPicPr>
          <p:nvPr/>
        </p:nvPicPr>
        <p:blipFill>
          <a:blip r:embed="rId4"/>
          <a:stretch>
            <a:fillRect/>
          </a:stretch>
        </p:blipFill>
        <p:spPr>
          <a:xfrm>
            <a:off x="9473121" y="5315849"/>
            <a:ext cx="2572425" cy="301595"/>
          </a:xfrm>
          <a:prstGeom prst="rect">
            <a:avLst/>
          </a:prstGeom>
        </p:spPr>
      </p:pic>
      <p:cxnSp>
        <p:nvCxnSpPr>
          <p:cNvPr id="103" name="Straight Arrow Connector 102">
            <a:extLst>
              <a:ext uri="{FF2B5EF4-FFF2-40B4-BE49-F238E27FC236}">
                <a16:creationId xmlns:a16="http://schemas.microsoft.com/office/drawing/2014/main" id="{6A2C615C-5C2D-8400-31B1-12874EBE35B5}"/>
              </a:ext>
              <a:ext uri="{C183D7F6-B498-43B3-948B-1728B52AA6E4}">
                <adec:decorative xmlns:adec="http://schemas.microsoft.com/office/drawing/2017/decorative" val="1"/>
              </a:ext>
            </a:extLst>
          </p:cNvPr>
          <p:cNvCxnSpPr>
            <a:cxnSpLocks/>
            <a:endCxn id="101" idx="1"/>
          </p:cNvCxnSpPr>
          <p:nvPr/>
        </p:nvCxnSpPr>
        <p:spPr>
          <a:xfrm flipV="1">
            <a:off x="8558785" y="5466647"/>
            <a:ext cx="914336" cy="30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2599B5F7-C4A2-75E4-7504-FAEBEB2677CC}"/>
              </a:ext>
              <a:ext uri="{C183D7F6-B498-43B3-948B-1728B52AA6E4}">
                <adec:decorative xmlns:adec="http://schemas.microsoft.com/office/drawing/2017/decorative" val="1"/>
              </a:ext>
            </a:extLst>
          </p:cNvPr>
          <p:cNvCxnSpPr>
            <a:cxnSpLocks/>
          </p:cNvCxnSpPr>
          <p:nvPr/>
        </p:nvCxnSpPr>
        <p:spPr>
          <a:xfrm>
            <a:off x="5267325" y="5447739"/>
            <a:ext cx="8099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Background 3">
            <a:extLst>
              <a:ext uri="{FF2B5EF4-FFF2-40B4-BE49-F238E27FC236}">
                <a16:creationId xmlns:a16="http://schemas.microsoft.com/office/drawing/2014/main" id="{8036BEB1-E422-82CE-5BFD-9B129A09A378}"/>
              </a:ext>
              <a:ext uri="{C183D7F6-B498-43B3-948B-1728B52AA6E4}">
                <adec:decorative xmlns:adec="http://schemas.microsoft.com/office/drawing/2017/decorative" val="1"/>
              </a:ext>
            </a:extLst>
          </p:cNvPr>
          <p:cNvSpPr/>
          <p:nvPr/>
        </p:nvSpPr>
        <p:spPr>
          <a:xfrm>
            <a:off x="425257" y="986874"/>
            <a:ext cx="11461943" cy="299398"/>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Clr>
                <a:srgbClr val="C00000"/>
              </a:buClr>
              <a:defRPr/>
            </a:pPr>
            <a:r>
              <a:rPr lang="en-GB" sz="1400" dirty="0">
                <a:solidFill>
                  <a:schemeClr val="accent1"/>
                </a:solidFill>
                <a:latin typeface="+mj-lt"/>
              </a:rPr>
              <a:t>See more data on the </a:t>
            </a:r>
            <a:r>
              <a:rPr lang="en-GB" sz="1400" dirty="0">
                <a:solidFill>
                  <a:schemeClr val="accent1"/>
                </a:solidFill>
                <a:hlinkClick r:id="rId5"/>
              </a:rPr>
              <a:t>Card spending insights dashboard on our website</a:t>
            </a:r>
            <a:r>
              <a:rPr lang="en-GB" sz="1400" dirty="0">
                <a:solidFill>
                  <a:schemeClr val="accent1"/>
                </a:solidFill>
              </a:rPr>
              <a:t>.</a:t>
            </a:r>
            <a:endParaRPr lang="en-GB" sz="1600" dirty="0">
              <a:solidFill>
                <a:schemeClr val="accent1"/>
              </a:solidFill>
            </a:endParaRPr>
          </a:p>
        </p:txBody>
      </p:sp>
    </p:spTree>
    <p:extLst>
      <p:ext uri="{BB962C8B-B14F-4D97-AF65-F5344CB8AC3E}">
        <p14:creationId xmlns:p14="http://schemas.microsoft.com/office/powerpoint/2010/main" val="39704768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D69FF-6974-E20E-19F8-2D2C51531030}"/>
              </a:ext>
            </a:extLst>
          </p:cNvPr>
          <p:cNvSpPr>
            <a:spLocks noGrp="1"/>
          </p:cNvSpPr>
          <p:nvPr>
            <p:ph type="title"/>
          </p:nvPr>
        </p:nvSpPr>
        <p:spPr/>
        <p:txBody>
          <a:bodyPr>
            <a:normAutofit/>
          </a:bodyPr>
          <a:lstStyle/>
          <a:p>
            <a:r>
              <a:rPr lang="en-GB" sz="2400" dirty="0"/>
              <a:t>Britain destinations </a:t>
            </a:r>
            <a:r>
              <a:rPr lang="en-GB" sz="2400" dirty="0">
                <a:latin typeface="+mj-lt"/>
              </a:rPr>
              <a:t>| Definition by local authority (LAU1) </a:t>
            </a:r>
          </a:p>
        </p:txBody>
      </p:sp>
      <p:graphicFrame>
        <p:nvGraphicFramePr>
          <p:cNvPr id="11" name="Content Placeholder 5">
            <a:extLst>
              <a:ext uri="{FF2B5EF4-FFF2-40B4-BE49-F238E27FC236}">
                <a16:creationId xmlns:a16="http://schemas.microsoft.com/office/drawing/2014/main" id="{DBAA1F3A-8480-F7A0-E154-22BC64416CD4}"/>
              </a:ext>
            </a:extLst>
          </p:cNvPr>
          <p:cNvGraphicFramePr>
            <a:graphicFrameLocks/>
          </p:cNvGraphicFramePr>
          <p:nvPr>
            <p:extLst>
              <p:ext uri="{D42A27DB-BD31-4B8C-83A1-F6EECF244321}">
                <p14:modId xmlns:p14="http://schemas.microsoft.com/office/powerpoint/2010/main" val="3397016924"/>
              </p:ext>
            </p:extLst>
          </p:nvPr>
        </p:nvGraphicFramePr>
        <p:xfrm>
          <a:off x="675693" y="1099542"/>
          <a:ext cx="10840614" cy="2565374"/>
        </p:xfrm>
        <a:graphic>
          <a:graphicData uri="http://schemas.openxmlformats.org/drawingml/2006/table">
            <a:tbl>
              <a:tblPr firstRow="1" bandRow="1">
                <a:tableStyleId>{5C22544A-7EE6-4342-B048-85BDC9FD1C3A}</a:tableStyleId>
              </a:tblPr>
              <a:tblGrid>
                <a:gridCol w="2836941">
                  <a:extLst>
                    <a:ext uri="{9D8B030D-6E8A-4147-A177-3AD203B41FA5}">
                      <a16:colId xmlns:a16="http://schemas.microsoft.com/office/drawing/2014/main" val="2097962897"/>
                    </a:ext>
                  </a:extLst>
                </a:gridCol>
                <a:gridCol w="8003673">
                  <a:extLst>
                    <a:ext uri="{9D8B030D-6E8A-4147-A177-3AD203B41FA5}">
                      <a16:colId xmlns:a16="http://schemas.microsoft.com/office/drawing/2014/main" val="3568688248"/>
                    </a:ext>
                  </a:extLst>
                </a:gridCol>
              </a:tblGrid>
              <a:tr h="230587">
                <a:tc>
                  <a:txBody>
                    <a:bodyPr/>
                    <a:lstStyle/>
                    <a:p>
                      <a:pPr algn="ctr" fontAlgn="b"/>
                      <a:r>
                        <a:rPr lang="en-GB" sz="1050" b="1" i="0" u="none" strike="noStrike" dirty="0">
                          <a:solidFill>
                            <a:schemeClr val="bg1"/>
                          </a:solidFill>
                          <a:effectLst/>
                          <a:latin typeface="+mj-lt"/>
                        </a:rPr>
                        <a:t>Northern England destinations</a:t>
                      </a:r>
                    </a:p>
                  </a:txBody>
                  <a:tcPr marL="6350" marR="6350" marT="635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fontAlgn="b"/>
                      <a:r>
                        <a:rPr lang="en-GB" sz="1050" b="1" i="0" u="none" strike="noStrike" dirty="0">
                          <a:solidFill>
                            <a:schemeClr val="bg1"/>
                          </a:solidFill>
                          <a:effectLst/>
                          <a:latin typeface="+mj-lt"/>
                        </a:rPr>
                        <a:t>Local authority</a:t>
                      </a:r>
                    </a:p>
                  </a:txBody>
                  <a:tcPr marL="6350" marR="6350" marT="635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965848584"/>
                  </a:ext>
                </a:extLst>
              </a:tr>
              <a:tr h="0">
                <a:tc>
                  <a:txBody>
                    <a:bodyPr/>
                    <a:lstStyle/>
                    <a:p>
                      <a:pPr algn="ctr" fontAlgn="b"/>
                      <a:r>
                        <a:rPr lang="en-GB" sz="1050" b="0" i="0" u="none" strike="noStrike" dirty="0">
                          <a:solidFill>
                            <a:schemeClr val="bg1"/>
                          </a:solidFill>
                          <a:effectLst/>
                          <a:latin typeface="+mj-lt"/>
                        </a:rPr>
                        <a:t>Cheshire and Warrington</a:t>
                      </a:r>
                    </a:p>
                  </a:txBody>
                  <a:tcPr marL="6350" marR="6350" marT="635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Cheshire East, Cheshire West and Chester, Warrington UA</a:t>
                      </a:r>
                    </a:p>
                  </a:txBody>
                  <a:tcPr marL="6350" marR="6350" marT="635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12744272"/>
                  </a:ext>
                </a:extLst>
              </a:tr>
              <a:tr h="167457">
                <a:tc>
                  <a:txBody>
                    <a:bodyPr/>
                    <a:lstStyle/>
                    <a:p>
                      <a:pPr algn="ctr" fontAlgn="b"/>
                      <a:r>
                        <a:rPr lang="en-GB" sz="1050" b="0" i="0" u="none" strike="noStrike" dirty="0">
                          <a:solidFill>
                            <a:schemeClr val="bg1"/>
                          </a:solidFill>
                          <a:effectLst/>
                          <a:latin typeface="+mj-lt"/>
                        </a:rPr>
                        <a:t>Cumbria</a:t>
                      </a:r>
                    </a:p>
                  </a:txBody>
                  <a:tcPr marL="6350" marR="6350" marT="635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Allerdale, Barrow-in-Furness, Carlisle, Copeland, Eden, South Lakeland</a:t>
                      </a:r>
                    </a:p>
                  </a:txBody>
                  <a:tcPr marL="6350" marR="6350" marT="635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42217387"/>
                  </a:ext>
                </a:extLst>
              </a:tr>
              <a:tr h="167457">
                <a:tc>
                  <a:txBody>
                    <a:bodyPr/>
                    <a:lstStyle/>
                    <a:p>
                      <a:pPr algn="ctr" fontAlgn="b"/>
                      <a:r>
                        <a:rPr lang="en-GB" sz="1050" b="0" i="0" u="none" strike="noStrike" dirty="0">
                          <a:solidFill>
                            <a:schemeClr val="bg1"/>
                          </a:solidFill>
                          <a:effectLst/>
                          <a:latin typeface="+mj-lt"/>
                        </a:rPr>
                        <a:t>County Durham</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Durham</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52456667"/>
                  </a:ext>
                </a:extLst>
              </a:tr>
              <a:tr h="167457">
                <a:tc>
                  <a:txBody>
                    <a:bodyPr/>
                    <a:lstStyle/>
                    <a:p>
                      <a:pPr algn="ctr" fontAlgn="b"/>
                      <a:r>
                        <a:rPr lang="en-GB" sz="1050" b="0" i="0" u="none" strike="noStrike" dirty="0">
                          <a:solidFill>
                            <a:schemeClr val="bg1"/>
                          </a:solidFill>
                          <a:effectLst/>
                          <a:latin typeface="+mj-lt"/>
                        </a:rPr>
                        <a:t>Hull and East Yorkshire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East Riding of Yorkshire, Kingston Upon Hull, City of UA</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00190984"/>
                  </a:ext>
                </a:extLst>
              </a:tr>
              <a:tr h="167457">
                <a:tc>
                  <a:txBody>
                    <a:bodyPr/>
                    <a:lstStyle/>
                    <a:p>
                      <a:pPr algn="ctr" fontAlgn="b"/>
                      <a:r>
                        <a:rPr lang="en-GB" sz="1050" b="0" i="0" u="none" strike="noStrike" dirty="0">
                          <a:solidFill>
                            <a:schemeClr val="bg1"/>
                          </a:solidFill>
                          <a:effectLst/>
                          <a:latin typeface="+mj-lt"/>
                        </a:rPr>
                        <a:t>Greater Manchester</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Bolton, Bury, Manchester, Oldham, Rochdale, Salford, Stockport, Tameside, Trafford, Wigan</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74840073"/>
                  </a:ext>
                </a:extLst>
              </a:tr>
              <a:tr h="167457">
                <a:tc>
                  <a:txBody>
                    <a:bodyPr/>
                    <a:lstStyle/>
                    <a:p>
                      <a:pPr algn="ctr" fontAlgn="b"/>
                      <a:r>
                        <a:rPr lang="en-GB" sz="1050" b="0" i="0" u="none" strike="noStrike" dirty="0">
                          <a:solidFill>
                            <a:schemeClr val="bg1"/>
                          </a:solidFill>
                          <a:effectLst/>
                          <a:latin typeface="+mj-lt"/>
                        </a:rPr>
                        <a:t>Lancashire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Blackburn with Darwen UA, Blackpool UA, Burnley, Chorley, Fylde, Hyndburn, Lancaster, Pendle, Preston, Ribble Valley, Rossendale, South Ribble, West Lancashire, Wyre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67999811"/>
                  </a:ext>
                </a:extLst>
              </a:tr>
              <a:tr h="167457">
                <a:tc>
                  <a:txBody>
                    <a:bodyPr/>
                    <a:lstStyle/>
                    <a:p>
                      <a:pPr algn="ctr" fontAlgn="b"/>
                      <a:r>
                        <a:rPr lang="en-GB" sz="1050" b="0" i="0" u="none" strike="noStrike" dirty="0">
                          <a:solidFill>
                            <a:schemeClr val="bg1"/>
                          </a:solidFill>
                          <a:effectLst/>
                          <a:latin typeface="+mj-lt"/>
                        </a:rPr>
                        <a:t>Liverpool City Region</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Halton UA, Knowsley, Liverpool, St Helens, Sefton, Wirral</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4132309"/>
                  </a:ext>
                </a:extLst>
              </a:tr>
              <a:tr h="167457">
                <a:tc>
                  <a:txBody>
                    <a:bodyPr/>
                    <a:lstStyle/>
                    <a:p>
                      <a:pPr algn="ctr" fontAlgn="b"/>
                      <a:r>
                        <a:rPr lang="en-GB" sz="1050" b="0" i="0" u="none" strike="noStrike" dirty="0">
                          <a:solidFill>
                            <a:schemeClr val="bg1"/>
                          </a:solidFill>
                          <a:effectLst/>
                          <a:latin typeface="+mj-lt"/>
                        </a:rPr>
                        <a:t>North Yorkshire incl. York</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Craven, Hambleton, Harrogate, Richmondshire, Ryedale, Scarborough, Selby, York UA</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3107147"/>
                  </a:ext>
                </a:extLst>
              </a:tr>
              <a:tr h="167457">
                <a:tc>
                  <a:txBody>
                    <a:bodyPr/>
                    <a:lstStyle/>
                    <a:p>
                      <a:pPr algn="ctr" fontAlgn="b"/>
                      <a:r>
                        <a:rPr lang="en-GB" sz="1050" b="0" i="0" u="none" strike="noStrike" dirty="0">
                          <a:solidFill>
                            <a:schemeClr val="bg1"/>
                          </a:solidFill>
                          <a:effectLst/>
                          <a:latin typeface="+mj-lt"/>
                        </a:rPr>
                        <a:t>Northumberland</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Northumberland</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46213781"/>
                  </a:ext>
                </a:extLst>
              </a:tr>
              <a:tr h="167457">
                <a:tc>
                  <a:txBody>
                    <a:bodyPr/>
                    <a:lstStyle/>
                    <a:p>
                      <a:pPr algn="ctr" fontAlgn="b"/>
                      <a:r>
                        <a:rPr lang="en-GB" sz="1050" b="0" i="0" u="none" strike="noStrike" dirty="0">
                          <a:solidFill>
                            <a:schemeClr val="bg1"/>
                          </a:solidFill>
                          <a:effectLst/>
                          <a:latin typeface="+mj-lt"/>
                        </a:rPr>
                        <a:t>South Yorkshire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Barnsley, Doncaster, Rotherham, Sheffield</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951490"/>
                  </a:ext>
                </a:extLst>
              </a:tr>
              <a:tr h="167457">
                <a:tc>
                  <a:txBody>
                    <a:bodyPr/>
                    <a:lstStyle/>
                    <a:p>
                      <a:pPr algn="ctr" fontAlgn="b"/>
                      <a:r>
                        <a:rPr lang="en-GB" sz="1050" b="0" i="0" u="none" strike="noStrike" dirty="0">
                          <a:solidFill>
                            <a:schemeClr val="bg1"/>
                          </a:solidFill>
                          <a:effectLst/>
                          <a:latin typeface="+mj-lt"/>
                        </a:rPr>
                        <a:t>Tees Valley</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Darlington UA, Stockton-on-Tees UA, Hartlepool UA, Redcar and Cleveland UA, Middlesbrough UA</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13612615"/>
                  </a:ext>
                </a:extLst>
              </a:tr>
              <a:tr h="167457">
                <a:tc>
                  <a:txBody>
                    <a:bodyPr/>
                    <a:lstStyle/>
                    <a:p>
                      <a:pPr algn="ctr" fontAlgn="b"/>
                      <a:r>
                        <a:rPr lang="en-GB" sz="1050" b="0" i="0" u="none" strike="noStrike" dirty="0">
                          <a:solidFill>
                            <a:schemeClr val="bg1"/>
                          </a:solidFill>
                          <a:effectLst/>
                          <a:latin typeface="+mj-lt"/>
                        </a:rPr>
                        <a:t>Tyne and Wear</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Gateshead, Newcastle upon Tyne, North Tyneside, South Tyneside, Sunderland</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4721170"/>
                  </a:ext>
                </a:extLst>
              </a:tr>
              <a:tr h="167457">
                <a:tc>
                  <a:txBody>
                    <a:bodyPr/>
                    <a:lstStyle/>
                    <a:p>
                      <a:pPr algn="ctr" fontAlgn="b"/>
                      <a:r>
                        <a:rPr lang="en-GB" sz="1050" b="0" i="0" u="none" strike="noStrike" dirty="0">
                          <a:solidFill>
                            <a:schemeClr val="bg1"/>
                          </a:solidFill>
                          <a:effectLst/>
                          <a:latin typeface="+mj-lt"/>
                        </a:rPr>
                        <a:t>West Yorkshire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Bradford, Calderdale, Kirklees, Leeds, Wakefield</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00500101"/>
                  </a:ext>
                </a:extLst>
              </a:tr>
            </a:tbl>
          </a:graphicData>
        </a:graphic>
      </p:graphicFrame>
      <p:graphicFrame>
        <p:nvGraphicFramePr>
          <p:cNvPr id="12" name="Content Placeholder 5">
            <a:extLst>
              <a:ext uri="{FF2B5EF4-FFF2-40B4-BE49-F238E27FC236}">
                <a16:creationId xmlns:a16="http://schemas.microsoft.com/office/drawing/2014/main" id="{ADC0819E-A25F-9D67-7116-43F18F2874ED}"/>
              </a:ext>
            </a:extLst>
          </p:cNvPr>
          <p:cNvGraphicFramePr>
            <a:graphicFrameLocks/>
          </p:cNvGraphicFramePr>
          <p:nvPr/>
        </p:nvGraphicFramePr>
        <p:xfrm>
          <a:off x="675693" y="3768238"/>
          <a:ext cx="10840614" cy="2381570"/>
        </p:xfrm>
        <a:graphic>
          <a:graphicData uri="http://schemas.openxmlformats.org/drawingml/2006/table">
            <a:tbl>
              <a:tblPr firstRow="1" bandRow="1">
                <a:tableStyleId>{5C22544A-7EE6-4342-B048-85BDC9FD1C3A}</a:tableStyleId>
              </a:tblPr>
              <a:tblGrid>
                <a:gridCol w="2836941">
                  <a:extLst>
                    <a:ext uri="{9D8B030D-6E8A-4147-A177-3AD203B41FA5}">
                      <a16:colId xmlns:a16="http://schemas.microsoft.com/office/drawing/2014/main" val="2097962897"/>
                    </a:ext>
                  </a:extLst>
                </a:gridCol>
                <a:gridCol w="8003673">
                  <a:extLst>
                    <a:ext uri="{9D8B030D-6E8A-4147-A177-3AD203B41FA5}">
                      <a16:colId xmlns:a16="http://schemas.microsoft.com/office/drawing/2014/main" val="3568688248"/>
                    </a:ext>
                  </a:extLst>
                </a:gridCol>
              </a:tblGrid>
              <a:tr h="222764">
                <a:tc>
                  <a:txBody>
                    <a:bodyPr/>
                    <a:lstStyle/>
                    <a:p>
                      <a:pPr algn="ctr" fontAlgn="b"/>
                      <a:r>
                        <a:rPr lang="en-GB" sz="1050" b="1" i="0" u="none" strike="noStrike" dirty="0">
                          <a:solidFill>
                            <a:schemeClr val="bg1"/>
                          </a:solidFill>
                          <a:effectLst/>
                          <a:latin typeface="+mj-lt"/>
                        </a:rPr>
                        <a:t>Midlands destinations</a:t>
                      </a:r>
                    </a:p>
                  </a:txBody>
                  <a:tcPr marL="6350" marR="6350" marT="635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fontAlgn="b"/>
                      <a:r>
                        <a:rPr lang="en-GB" sz="1050" b="1" i="0" u="none" strike="noStrike" dirty="0">
                          <a:solidFill>
                            <a:schemeClr val="bg1"/>
                          </a:solidFill>
                          <a:effectLst/>
                          <a:latin typeface="+mj-lt"/>
                        </a:rPr>
                        <a:t>Local authority</a:t>
                      </a:r>
                    </a:p>
                  </a:txBody>
                  <a:tcPr marL="6350" marR="6350" marT="635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965848584"/>
                  </a:ext>
                </a:extLst>
              </a:tr>
              <a:tr h="0">
                <a:tc>
                  <a:txBody>
                    <a:bodyPr/>
                    <a:lstStyle/>
                    <a:p>
                      <a:pPr algn="ctr" fontAlgn="b"/>
                      <a:r>
                        <a:rPr lang="en-GB" sz="1050" b="0" i="0" u="none" strike="noStrike" dirty="0">
                          <a:solidFill>
                            <a:schemeClr val="bg1"/>
                          </a:solidFill>
                          <a:effectLst/>
                          <a:latin typeface="+mj-lt"/>
                        </a:rPr>
                        <a:t>Birmingham, Solihull and the Black Country</a:t>
                      </a:r>
                    </a:p>
                  </a:txBody>
                  <a:tcPr marL="6350" marR="6350" marT="635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Birmingham, Dudley, Sandwell, Solihull, Walsall, Wolverhampton</a:t>
                      </a:r>
                    </a:p>
                  </a:txBody>
                  <a:tcPr marL="6350" marR="6350" marT="635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12744272"/>
                  </a:ext>
                </a:extLst>
              </a:tr>
              <a:tr h="167457">
                <a:tc>
                  <a:txBody>
                    <a:bodyPr/>
                    <a:lstStyle/>
                    <a:p>
                      <a:pPr algn="ctr" fontAlgn="b"/>
                      <a:r>
                        <a:rPr lang="en-GB" sz="1050" b="0" i="0" u="none" strike="noStrike" dirty="0">
                          <a:solidFill>
                            <a:schemeClr val="bg1"/>
                          </a:solidFill>
                          <a:effectLst/>
                          <a:latin typeface="+mj-lt"/>
                        </a:rPr>
                        <a:t>Coventry &amp; Warwickshire</a:t>
                      </a:r>
                    </a:p>
                  </a:txBody>
                  <a:tcPr marL="6350" marR="6350" marT="635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North Warwickshire, Nuneaton and Bedworth, Rugby, Stratford-on-Avon, Warwick, Coventry</a:t>
                      </a:r>
                    </a:p>
                  </a:txBody>
                  <a:tcPr marL="6350" marR="6350" marT="635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42217387"/>
                  </a:ext>
                </a:extLst>
              </a:tr>
              <a:tr h="167457">
                <a:tc>
                  <a:txBody>
                    <a:bodyPr/>
                    <a:lstStyle/>
                    <a:p>
                      <a:pPr algn="ctr" fontAlgn="b"/>
                      <a:r>
                        <a:rPr lang="en-GB" sz="1050" b="0" i="0" u="none" strike="noStrike" dirty="0">
                          <a:solidFill>
                            <a:schemeClr val="bg1"/>
                          </a:solidFill>
                          <a:effectLst/>
                          <a:latin typeface="+mj-lt"/>
                        </a:rPr>
                        <a:t>Peak District Derbyshire and Derby</a:t>
                      </a:r>
                    </a:p>
                  </a:txBody>
                  <a:tcPr marL="6350" marR="6350" marT="635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Amber Valley, Bolsover, Chesterfield, Derby UA, Derbyshire Dales, Erewash, High Peak, North East Derbyshire, South Derbyshire</a:t>
                      </a:r>
                    </a:p>
                  </a:txBody>
                  <a:tcPr marL="6350" marR="6350" marT="635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59245498"/>
                  </a:ext>
                </a:extLst>
              </a:tr>
              <a:tr h="167457">
                <a:tc>
                  <a:txBody>
                    <a:bodyPr/>
                    <a:lstStyle/>
                    <a:p>
                      <a:pPr algn="ctr" fontAlgn="b"/>
                      <a:r>
                        <a:rPr lang="en-GB" sz="1050" b="0" i="0" u="none" strike="noStrike" dirty="0">
                          <a:solidFill>
                            <a:schemeClr val="bg1"/>
                          </a:solidFill>
                          <a:effectLst/>
                          <a:latin typeface="+mj-lt"/>
                        </a:rPr>
                        <a:t>Greater Lincolnshire &amp; Rutland</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Rutland UA, Boston, East Lindsey, Lincoln, North East Lincolnshire, North Kesteven, North Lincolnshire, South Holland, South Kesteven, West Lindsey</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52456667"/>
                  </a:ext>
                </a:extLst>
              </a:tr>
              <a:tr h="167457">
                <a:tc>
                  <a:txBody>
                    <a:bodyPr/>
                    <a:lstStyle/>
                    <a:p>
                      <a:pPr algn="ctr" fontAlgn="b"/>
                      <a:r>
                        <a:rPr lang="en-GB" sz="1050" b="0" i="0" u="none" strike="noStrike" dirty="0">
                          <a:solidFill>
                            <a:schemeClr val="bg1"/>
                          </a:solidFill>
                          <a:effectLst/>
                          <a:latin typeface="+mj-lt"/>
                        </a:rPr>
                        <a:t>Herefordshire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Herefordshire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00190984"/>
                  </a:ext>
                </a:extLst>
              </a:tr>
              <a:tr h="167457">
                <a:tc>
                  <a:txBody>
                    <a:bodyPr/>
                    <a:lstStyle/>
                    <a:p>
                      <a:pPr algn="ctr" fontAlgn="b"/>
                      <a:r>
                        <a:rPr lang="en-GB" sz="1050" b="0" i="0" u="none" strike="noStrike" dirty="0">
                          <a:solidFill>
                            <a:schemeClr val="bg1"/>
                          </a:solidFill>
                          <a:effectLst/>
                          <a:latin typeface="+mj-lt"/>
                        </a:rPr>
                        <a:t>Leicestershire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050" b="0" i="0" u="none" strike="noStrike" kern="1200" dirty="0">
                          <a:solidFill>
                            <a:srgbClr val="1E1541"/>
                          </a:solidFill>
                          <a:effectLst/>
                          <a:latin typeface="+mn-lt"/>
                          <a:ea typeface="+mn-ea"/>
                          <a:cs typeface="+mn-cs"/>
                        </a:rPr>
                        <a:t>Blaby, Charnwood, Harborough, Hinckley and Bosworth, Leicester UA, Melton, North West Leicestershire, Oadby and Wigston</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74840073"/>
                  </a:ext>
                </a:extLst>
              </a:tr>
              <a:tr h="167457">
                <a:tc>
                  <a:txBody>
                    <a:bodyPr/>
                    <a:lstStyle/>
                    <a:p>
                      <a:pPr algn="ctr" fontAlgn="b"/>
                      <a:r>
                        <a:rPr lang="en-GB" sz="1050" b="0" i="0" u="none" strike="noStrike" dirty="0">
                          <a:solidFill>
                            <a:schemeClr val="bg1"/>
                          </a:solidFill>
                          <a:effectLst/>
                          <a:latin typeface="+mj-lt"/>
                        </a:rPr>
                        <a:t>Northamptonshire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Daventry, Northampton, South Northamptonshire, Corby, East Northamptonshire, Kettering, Wellingborough</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78742081"/>
                  </a:ext>
                </a:extLst>
              </a:tr>
              <a:tr h="167457">
                <a:tc>
                  <a:txBody>
                    <a:bodyPr/>
                    <a:lstStyle/>
                    <a:p>
                      <a:pPr algn="ctr" fontAlgn="b"/>
                      <a:r>
                        <a:rPr lang="en-GB" sz="1050" b="0" i="0" u="none" strike="noStrike" dirty="0">
                          <a:solidFill>
                            <a:schemeClr val="bg1"/>
                          </a:solidFill>
                          <a:effectLst/>
                          <a:latin typeface="+mj-lt"/>
                        </a:rPr>
                        <a:t>Nottinghamshire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Ashfield, Bassetlaw, Broxtowe, Gedling, Mansfield, Newark and Sherwood, Nottingham, Rushcliffe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67999811"/>
                  </a:ext>
                </a:extLst>
              </a:tr>
              <a:tr h="167457">
                <a:tc>
                  <a:txBody>
                    <a:bodyPr/>
                    <a:lstStyle/>
                    <a:p>
                      <a:pPr algn="ctr" fontAlgn="b"/>
                      <a:r>
                        <a:rPr lang="en-GB" sz="1050" b="0" i="0" u="none" strike="noStrike" dirty="0">
                          <a:solidFill>
                            <a:schemeClr val="bg1"/>
                          </a:solidFill>
                          <a:effectLst/>
                          <a:latin typeface="+mj-lt"/>
                        </a:rPr>
                        <a:t>Shropshire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Shropshire, Telford and Wrekin UA</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4132309"/>
                  </a:ext>
                </a:extLst>
              </a:tr>
              <a:tr h="167457">
                <a:tc>
                  <a:txBody>
                    <a:bodyPr/>
                    <a:lstStyle/>
                    <a:p>
                      <a:pPr algn="ctr" fontAlgn="b"/>
                      <a:r>
                        <a:rPr lang="en-GB" sz="1050" b="0" i="0" u="none" strike="noStrike" dirty="0">
                          <a:solidFill>
                            <a:schemeClr val="bg1"/>
                          </a:solidFill>
                          <a:effectLst/>
                          <a:latin typeface="+mj-lt"/>
                        </a:rPr>
                        <a:t>Staffordshire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Cannock Chase, East Staffordshire, Lichfield, Newcastle-under-Lyme, South Staffordshire, Stafford, Staffordshire Moorlands, Stoke-on-Trent UA, Tamworth</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3107147"/>
                  </a:ext>
                </a:extLst>
              </a:tr>
              <a:tr h="167457">
                <a:tc>
                  <a:txBody>
                    <a:bodyPr/>
                    <a:lstStyle/>
                    <a:p>
                      <a:pPr algn="ctr" fontAlgn="b"/>
                      <a:r>
                        <a:rPr lang="en-GB" sz="1050" b="0" i="0" u="none" strike="noStrike" dirty="0">
                          <a:solidFill>
                            <a:schemeClr val="bg1"/>
                          </a:solidFill>
                          <a:effectLst/>
                          <a:latin typeface="+mj-lt"/>
                        </a:rPr>
                        <a:t>Worcestershire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Bromsgrove, Malvern Hills, Redditch, Worcester, Wychavon, Wyre Forest</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72942988"/>
                  </a:ext>
                </a:extLst>
              </a:tr>
            </a:tbl>
          </a:graphicData>
        </a:graphic>
      </p:graphicFrame>
    </p:spTree>
    <p:extLst>
      <p:ext uri="{BB962C8B-B14F-4D97-AF65-F5344CB8AC3E}">
        <p14:creationId xmlns:p14="http://schemas.microsoft.com/office/powerpoint/2010/main" val="12249717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D69FF-6974-E20E-19F8-2D2C51531030}"/>
              </a:ext>
            </a:extLst>
          </p:cNvPr>
          <p:cNvSpPr>
            <a:spLocks noGrp="1"/>
          </p:cNvSpPr>
          <p:nvPr>
            <p:ph type="title"/>
          </p:nvPr>
        </p:nvSpPr>
        <p:spPr/>
        <p:txBody>
          <a:bodyPr>
            <a:normAutofit/>
          </a:bodyPr>
          <a:lstStyle/>
          <a:p>
            <a:r>
              <a:rPr lang="en-GB" sz="2400" dirty="0"/>
              <a:t>Britain destinations </a:t>
            </a:r>
            <a:r>
              <a:rPr lang="en-GB" sz="2400" dirty="0">
                <a:latin typeface="+mj-lt"/>
              </a:rPr>
              <a:t>| Definition by local authority (LAU1) </a:t>
            </a:r>
          </a:p>
        </p:txBody>
      </p:sp>
      <p:graphicFrame>
        <p:nvGraphicFramePr>
          <p:cNvPr id="3" name="Content Placeholder 5">
            <a:extLst>
              <a:ext uri="{FF2B5EF4-FFF2-40B4-BE49-F238E27FC236}">
                <a16:creationId xmlns:a16="http://schemas.microsoft.com/office/drawing/2014/main" id="{C5DB4488-5E65-DB90-C743-9FE6D8A4DC54}"/>
              </a:ext>
            </a:extLst>
          </p:cNvPr>
          <p:cNvGraphicFramePr>
            <a:graphicFrameLocks/>
          </p:cNvGraphicFramePr>
          <p:nvPr/>
        </p:nvGraphicFramePr>
        <p:xfrm>
          <a:off x="761037" y="1042960"/>
          <a:ext cx="10646661" cy="4937040"/>
        </p:xfrm>
        <a:graphic>
          <a:graphicData uri="http://schemas.openxmlformats.org/drawingml/2006/table">
            <a:tbl>
              <a:tblPr firstRow="1" bandRow="1">
                <a:tableStyleId>{5C22544A-7EE6-4342-B048-85BDC9FD1C3A}</a:tableStyleId>
              </a:tblPr>
              <a:tblGrid>
                <a:gridCol w="2662387">
                  <a:extLst>
                    <a:ext uri="{9D8B030D-6E8A-4147-A177-3AD203B41FA5}">
                      <a16:colId xmlns:a16="http://schemas.microsoft.com/office/drawing/2014/main" val="2097962897"/>
                    </a:ext>
                  </a:extLst>
                </a:gridCol>
                <a:gridCol w="7984274">
                  <a:extLst>
                    <a:ext uri="{9D8B030D-6E8A-4147-A177-3AD203B41FA5}">
                      <a16:colId xmlns:a16="http://schemas.microsoft.com/office/drawing/2014/main" val="1320564215"/>
                    </a:ext>
                  </a:extLst>
                </a:gridCol>
              </a:tblGrid>
              <a:tr h="308999">
                <a:tc>
                  <a:txBody>
                    <a:bodyPr/>
                    <a:lstStyle/>
                    <a:p>
                      <a:pPr algn="ctr" fontAlgn="b"/>
                      <a:r>
                        <a:rPr lang="en-GB" sz="1050" b="1" i="0" u="none" strike="noStrike" dirty="0">
                          <a:solidFill>
                            <a:schemeClr val="bg1"/>
                          </a:solidFill>
                          <a:effectLst/>
                          <a:latin typeface="+mj-lt"/>
                        </a:rPr>
                        <a:t>Southern England destinations</a:t>
                      </a:r>
                    </a:p>
                  </a:txBody>
                  <a:tcPr marL="6350" marR="6350" marT="635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fontAlgn="b"/>
                      <a:r>
                        <a:rPr lang="en-GB" sz="1050" b="0" i="0" u="none" strike="noStrike" dirty="0">
                          <a:solidFill>
                            <a:schemeClr val="bg1"/>
                          </a:solidFill>
                          <a:effectLst/>
                          <a:latin typeface="+mj-lt"/>
                        </a:rPr>
                        <a:t>Local authority</a:t>
                      </a:r>
                    </a:p>
                  </a:txBody>
                  <a:tcPr marL="6350" marR="6350" marT="635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965848584"/>
                  </a:ext>
                </a:extLst>
              </a:tr>
              <a:tr h="0">
                <a:tc>
                  <a:txBody>
                    <a:bodyPr/>
                    <a:lstStyle/>
                    <a:p>
                      <a:pPr algn="ctr" fontAlgn="b"/>
                      <a:r>
                        <a:rPr lang="en-GB" sz="1050" b="0" i="0" u="none" strike="noStrike" dirty="0">
                          <a:solidFill>
                            <a:schemeClr val="bg1"/>
                          </a:solidFill>
                          <a:effectLst/>
                          <a:latin typeface="+mj-lt"/>
                        </a:rPr>
                        <a:t>Bedfordshire</a:t>
                      </a:r>
                    </a:p>
                  </a:txBody>
                  <a:tcPr marL="6350" marR="6350" marT="635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Bedford, Central Bedfordshire, Luton UA</a:t>
                      </a:r>
                    </a:p>
                  </a:txBody>
                  <a:tcPr marL="6350" marR="6350" marT="635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12744272"/>
                  </a:ext>
                </a:extLst>
              </a:tr>
              <a:tr h="167457">
                <a:tc>
                  <a:txBody>
                    <a:bodyPr/>
                    <a:lstStyle/>
                    <a:p>
                      <a:pPr algn="ctr" fontAlgn="b"/>
                      <a:r>
                        <a:rPr lang="en-GB" sz="1050" b="0" i="0" u="none" strike="noStrike" dirty="0">
                          <a:solidFill>
                            <a:schemeClr val="bg1"/>
                          </a:solidFill>
                          <a:effectLst/>
                          <a:latin typeface="+mj-lt"/>
                        </a:rPr>
                        <a:t>Berkshire</a:t>
                      </a:r>
                    </a:p>
                  </a:txBody>
                  <a:tcPr marL="6350" marR="6350" marT="6350"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Bracknell Forest UA, Reading UA, Slough UA, West Berkshire UA, Windsor and Maidenhead UA, Wokingham UA</a:t>
                      </a:r>
                    </a:p>
                  </a:txBody>
                  <a:tcPr marL="6350" marR="6350" marT="6350"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42217387"/>
                  </a:ext>
                </a:extLst>
              </a:tr>
              <a:tr h="167457">
                <a:tc>
                  <a:txBody>
                    <a:bodyPr/>
                    <a:lstStyle/>
                    <a:p>
                      <a:pPr algn="ctr" fontAlgn="b"/>
                      <a:r>
                        <a:rPr lang="en-GB" sz="1050" b="0" i="0" u="none" strike="noStrike" dirty="0">
                          <a:solidFill>
                            <a:schemeClr val="bg1"/>
                          </a:solidFill>
                          <a:effectLst/>
                          <a:latin typeface="+mj-lt"/>
                        </a:rPr>
                        <a:t>Bristol and Bath</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Bath and North East Somerset UA, North Somerset UA, Bristol, City of UA, South Gloucestershire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52456667"/>
                  </a:ext>
                </a:extLst>
              </a:tr>
              <a:tr h="167457">
                <a:tc>
                  <a:txBody>
                    <a:bodyPr/>
                    <a:lstStyle/>
                    <a:p>
                      <a:pPr algn="ctr" fontAlgn="b"/>
                      <a:r>
                        <a:rPr lang="en-GB" sz="1050" b="0" i="0" u="none" strike="noStrike" dirty="0">
                          <a:solidFill>
                            <a:schemeClr val="bg1"/>
                          </a:solidFill>
                          <a:effectLst/>
                          <a:latin typeface="+mj-lt"/>
                        </a:rPr>
                        <a:t>Buckinghamshire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Buckinghamshire Council, Milton Keynes UA</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00190984"/>
                  </a:ext>
                </a:extLst>
              </a:tr>
              <a:tr h="167457">
                <a:tc>
                  <a:txBody>
                    <a:bodyPr/>
                    <a:lstStyle/>
                    <a:p>
                      <a:pPr algn="ctr" fontAlgn="b"/>
                      <a:r>
                        <a:rPr lang="en-GB" sz="1050" b="0" i="0" u="none" strike="noStrike" dirty="0">
                          <a:solidFill>
                            <a:schemeClr val="bg1"/>
                          </a:solidFill>
                          <a:effectLst/>
                          <a:latin typeface="+mj-lt"/>
                        </a:rPr>
                        <a:t>Cambridgeshire and Peterborough</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Cambridge, East Cambridgeshire, Fenland, Huntingdonshire, Peterborough UA, South Cambridgeshire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74840073"/>
                  </a:ext>
                </a:extLst>
              </a:tr>
              <a:tr h="167457">
                <a:tc>
                  <a:txBody>
                    <a:bodyPr/>
                    <a:lstStyle/>
                    <a:p>
                      <a:pPr algn="ctr" fontAlgn="b"/>
                      <a:r>
                        <a:rPr lang="en-GB" sz="1050" b="0" i="0" u="none" strike="noStrike" dirty="0">
                          <a:solidFill>
                            <a:schemeClr val="bg1"/>
                          </a:solidFill>
                          <a:effectLst/>
                          <a:latin typeface="+mj-lt"/>
                        </a:rPr>
                        <a:t>Cornwall and Isles of Scilly</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Cornwall, Isles of Scilly</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67999811"/>
                  </a:ext>
                </a:extLst>
              </a:tr>
              <a:tr h="167457">
                <a:tc>
                  <a:txBody>
                    <a:bodyPr/>
                    <a:lstStyle/>
                    <a:p>
                      <a:pPr algn="ctr" fontAlgn="b"/>
                      <a:r>
                        <a:rPr lang="en-GB" sz="1050" b="0" i="0" u="none" strike="noStrike" dirty="0">
                          <a:solidFill>
                            <a:schemeClr val="bg1"/>
                          </a:solidFill>
                          <a:effectLst/>
                          <a:latin typeface="+mj-lt"/>
                        </a:rPr>
                        <a:t>Cotswolds Plus</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Cheltenham, Cotswold, Forest of Dean, Gloucester, South Gloucestershire UA, Stroud, Tewkesbury, West Oxfordshire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4132309"/>
                  </a:ext>
                </a:extLst>
              </a:tr>
              <a:tr h="167457">
                <a:tc>
                  <a:txBody>
                    <a:bodyPr/>
                    <a:lstStyle/>
                    <a:p>
                      <a:pPr algn="ctr" fontAlgn="b"/>
                      <a:r>
                        <a:rPr lang="en-GB" sz="1050" b="0" i="0" u="none" strike="noStrike" dirty="0">
                          <a:solidFill>
                            <a:schemeClr val="bg1"/>
                          </a:solidFill>
                          <a:effectLst/>
                          <a:latin typeface="+mj-lt"/>
                        </a:rPr>
                        <a:t>Devon</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East Devon, Exeter, Mid Devon, North Devon, Plymouth UA, South Hams, Teignbridge, Torbay UA, Torridge, West Devon</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3107147"/>
                  </a:ext>
                </a:extLst>
              </a:tr>
              <a:tr h="167457">
                <a:tc>
                  <a:txBody>
                    <a:bodyPr/>
                    <a:lstStyle/>
                    <a:p>
                      <a:pPr algn="ctr" fontAlgn="b"/>
                      <a:r>
                        <a:rPr lang="en-GB" sz="1050" b="0" i="0" u="none" strike="noStrike" dirty="0">
                          <a:solidFill>
                            <a:schemeClr val="bg1"/>
                          </a:solidFill>
                          <a:effectLst/>
                          <a:latin typeface="+mj-lt"/>
                        </a:rPr>
                        <a:t>Dorset</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Bournemouth, Christchurch and Poole, Dorset</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72942988"/>
                  </a:ext>
                </a:extLst>
              </a:tr>
              <a:tr h="167457">
                <a:tc>
                  <a:txBody>
                    <a:bodyPr/>
                    <a:lstStyle/>
                    <a:p>
                      <a:pPr algn="ctr" fontAlgn="b"/>
                      <a:r>
                        <a:rPr lang="en-GB" sz="1050" b="0" i="0" u="none" strike="noStrike" dirty="0">
                          <a:solidFill>
                            <a:schemeClr val="bg1"/>
                          </a:solidFill>
                          <a:effectLst/>
                          <a:latin typeface="+mj-lt"/>
                        </a:rPr>
                        <a:t>Sussex</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Brighton and Hove UA, Eastbourne, Hastings, Lewes, Rother, Wealden, Adur, Arun, Chichester, Crawley, Horsham, Mid Sussex, Worthing</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85107916"/>
                  </a:ext>
                </a:extLst>
              </a:tr>
              <a:tr h="167457">
                <a:tc>
                  <a:txBody>
                    <a:bodyPr/>
                    <a:lstStyle/>
                    <a:p>
                      <a:pPr algn="ctr" fontAlgn="b"/>
                      <a:r>
                        <a:rPr lang="en-GB" sz="1050" b="0" i="0" u="none" strike="noStrike" dirty="0">
                          <a:solidFill>
                            <a:schemeClr val="bg1"/>
                          </a:solidFill>
                          <a:effectLst/>
                          <a:latin typeface="+mj-lt"/>
                        </a:rPr>
                        <a:t>Essex</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Basildon, Braintree, Brentwood, Castle Point, Chelmsford, Colchester, Epping Forest, Harlow, Maldon, Rochford, Southend-on-Sea UA, Tendring, Thurrock UA, Uttlesford</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04532291"/>
                  </a:ext>
                </a:extLst>
              </a:tr>
              <a:tr h="167457">
                <a:tc>
                  <a:txBody>
                    <a:bodyPr/>
                    <a:lstStyle/>
                    <a:p>
                      <a:pPr algn="ctr" fontAlgn="b"/>
                      <a:r>
                        <a:rPr lang="en-GB" sz="1050" b="0" i="0" u="none" strike="noStrike" dirty="0">
                          <a:solidFill>
                            <a:schemeClr val="bg1"/>
                          </a:solidFill>
                          <a:effectLst/>
                          <a:latin typeface="+mj-lt"/>
                        </a:rPr>
                        <a:t>Greater London</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City of London, Inner London boroughs, Outer London boroughs</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58073435"/>
                  </a:ext>
                </a:extLst>
              </a:tr>
              <a:tr h="167457">
                <a:tc>
                  <a:txBody>
                    <a:bodyPr/>
                    <a:lstStyle/>
                    <a:p>
                      <a:pPr algn="ctr" fontAlgn="b"/>
                      <a:r>
                        <a:rPr lang="en-GB" sz="1050" b="0" i="0" u="none" strike="noStrike" dirty="0">
                          <a:solidFill>
                            <a:schemeClr val="bg1"/>
                          </a:solidFill>
                          <a:effectLst/>
                          <a:latin typeface="+mj-lt"/>
                        </a:rPr>
                        <a:t>Hampshire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Basingstoke and Deane, East Hampshire, Eastleigh, Fareham, Gosport, Hart, Havant, New Forest, Portsmouth UA, Rushmoor, Southampton UA, Test Valley, Winchester</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43175793"/>
                  </a:ext>
                </a:extLst>
              </a:tr>
              <a:tr h="167457">
                <a:tc>
                  <a:txBody>
                    <a:bodyPr/>
                    <a:lstStyle/>
                    <a:p>
                      <a:pPr algn="ctr" fontAlgn="b"/>
                      <a:r>
                        <a:rPr lang="en-GB" sz="1050" b="0" i="0" u="none" strike="noStrike" dirty="0">
                          <a:solidFill>
                            <a:schemeClr val="bg1"/>
                          </a:solidFill>
                          <a:effectLst/>
                          <a:latin typeface="+mj-lt"/>
                        </a:rPr>
                        <a:t>Hertfordshire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Broxbourne, Dacorum, East Hertfordshire, Hertsmere, North Hertfordshire, St Albans, Stevenage, Three Rivers, Watford, Welwyn Hatfield</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85710672"/>
                  </a:ext>
                </a:extLst>
              </a:tr>
              <a:tr h="167457">
                <a:tc>
                  <a:txBody>
                    <a:bodyPr/>
                    <a:lstStyle/>
                    <a:p>
                      <a:pPr algn="ctr" fontAlgn="b"/>
                      <a:r>
                        <a:rPr lang="en-GB" sz="1050" b="0" i="0" u="none" strike="noStrike" dirty="0">
                          <a:solidFill>
                            <a:schemeClr val="bg1"/>
                          </a:solidFill>
                          <a:effectLst/>
                          <a:latin typeface="+mj-lt"/>
                        </a:rPr>
                        <a:t>Isle of Wight</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Isle of Wight UA</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70223633"/>
                  </a:ext>
                </a:extLst>
              </a:tr>
              <a:tr h="167457">
                <a:tc>
                  <a:txBody>
                    <a:bodyPr/>
                    <a:lstStyle/>
                    <a:p>
                      <a:pPr algn="ctr" fontAlgn="b"/>
                      <a:r>
                        <a:rPr lang="en-GB" sz="1050" b="0" i="0" u="none" strike="noStrike" dirty="0">
                          <a:solidFill>
                            <a:schemeClr val="bg1"/>
                          </a:solidFill>
                          <a:effectLst/>
                          <a:latin typeface="+mj-lt"/>
                        </a:rPr>
                        <a:t>Kent</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Ashford, Canterbury, Dartford, Dover, Gravesham, Maidstone, Medway, Sevenoaks, Folkestone and Hythe, Swale, Thanet, Tonbridge and Malling, Tunbridge Wells</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1377329"/>
                  </a:ext>
                </a:extLst>
              </a:tr>
              <a:tr h="167457">
                <a:tc>
                  <a:txBody>
                    <a:bodyPr/>
                    <a:lstStyle/>
                    <a:p>
                      <a:pPr algn="ctr" fontAlgn="b"/>
                      <a:r>
                        <a:rPr lang="en-GB" sz="1050" b="0" i="0" u="none" strike="noStrike" dirty="0">
                          <a:solidFill>
                            <a:schemeClr val="bg1"/>
                          </a:solidFill>
                          <a:effectLst/>
                          <a:latin typeface="+mj-lt"/>
                        </a:rPr>
                        <a:t>Norfolk and Suffolk</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050" b="0" i="0" u="none" strike="noStrike" dirty="0">
                          <a:solidFill>
                            <a:srgbClr val="1E1541"/>
                          </a:solidFill>
                          <a:effectLst/>
                          <a:latin typeface="+mj-lt"/>
                        </a:rPr>
                        <a:t>Breckland, Broadland, Great Yarmouth, King’s Lynn and West Norfolk, North Norfolk, Norwich, South Norfolk, </a:t>
                      </a:r>
                      <a:r>
                        <a:rPr lang="en-GB" sz="1050" b="0" i="0" u="none" strike="noStrike" kern="1200" dirty="0">
                          <a:solidFill>
                            <a:srgbClr val="1E1541"/>
                          </a:solidFill>
                          <a:effectLst/>
                          <a:latin typeface="+mn-lt"/>
                          <a:ea typeface="+mn-ea"/>
                          <a:cs typeface="+mn-cs"/>
                        </a:rPr>
                        <a:t>Babergh, East Suffolk, Ipswich, Mid Suffolk, West Suffolk</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58339201"/>
                  </a:ext>
                </a:extLst>
              </a:tr>
              <a:tr h="167457">
                <a:tc>
                  <a:txBody>
                    <a:bodyPr/>
                    <a:lstStyle/>
                    <a:p>
                      <a:pPr algn="ctr" fontAlgn="b"/>
                      <a:r>
                        <a:rPr lang="en-GB" sz="1050" b="0" i="0" u="none" strike="noStrike" dirty="0">
                          <a:solidFill>
                            <a:schemeClr val="bg1"/>
                          </a:solidFill>
                          <a:effectLst/>
                          <a:latin typeface="+mj-lt"/>
                        </a:rPr>
                        <a:t>Oxfordshire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050" b="0" i="0" u="none" strike="noStrike" kern="1200" dirty="0">
                          <a:solidFill>
                            <a:srgbClr val="1E1541"/>
                          </a:solidFill>
                          <a:effectLst/>
                          <a:latin typeface="+mn-lt"/>
                          <a:ea typeface="+mn-ea"/>
                          <a:cs typeface="+mn-cs"/>
                        </a:rPr>
                        <a:t>Cherwell, Oxford, South Oxfordshire, Vale of White Horse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85144996"/>
                  </a:ext>
                </a:extLst>
              </a:tr>
              <a:tr h="167457">
                <a:tc>
                  <a:txBody>
                    <a:bodyPr/>
                    <a:lstStyle/>
                    <a:p>
                      <a:pPr algn="ctr" fontAlgn="b"/>
                      <a:r>
                        <a:rPr lang="en-GB" sz="1050" b="0" i="0" u="none" strike="noStrike" dirty="0">
                          <a:solidFill>
                            <a:schemeClr val="bg1"/>
                          </a:solidFill>
                          <a:effectLst/>
                          <a:latin typeface="+mj-lt"/>
                        </a:rPr>
                        <a:t>Somerset</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050" b="0" i="0" u="none" strike="noStrike" kern="1200" dirty="0">
                          <a:solidFill>
                            <a:srgbClr val="1E1541"/>
                          </a:solidFill>
                          <a:effectLst/>
                          <a:latin typeface="+mn-lt"/>
                          <a:ea typeface="+mn-ea"/>
                          <a:cs typeface="+mn-cs"/>
                        </a:rPr>
                        <a:t>Mendip, Sedgemoor, South Somerset, Somerset West and Taunton</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93361987"/>
                  </a:ext>
                </a:extLst>
              </a:tr>
              <a:tr h="167457">
                <a:tc>
                  <a:txBody>
                    <a:bodyPr/>
                    <a:lstStyle/>
                    <a:p>
                      <a:pPr algn="ctr" fontAlgn="b"/>
                      <a:r>
                        <a:rPr lang="en-GB" sz="1050" b="0" i="0" u="none" strike="noStrike" dirty="0">
                          <a:solidFill>
                            <a:schemeClr val="bg1"/>
                          </a:solidFill>
                          <a:effectLst/>
                          <a:latin typeface="+mj-lt"/>
                        </a:rPr>
                        <a:t>Surrey</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050" b="0" i="0" u="none" strike="noStrike" kern="1200" dirty="0">
                          <a:solidFill>
                            <a:srgbClr val="1E1541"/>
                          </a:solidFill>
                          <a:effectLst/>
                          <a:latin typeface="+mn-lt"/>
                          <a:ea typeface="+mn-ea"/>
                          <a:cs typeface="+mn-cs"/>
                        </a:rPr>
                        <a:t>Elmbridge, Epsom and Ewell, Guildford, Mole Valley, Reigate and Banstead, Runnymede, Spelthorne, Surrey Heath, Tandridge, Waverley, Woking</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45757878"/>
                  </a:ext>
                </a:extLst>
              </a:tr>
              <a:tr h="167457">
                <a:tc>
                  <a:txBody>
                    <a:bodyPr/>
                    <a:lstStyle/>
                    <a:p>
                      <a:pPr algn="ctr" fontAlgn="b"/>
                      <a:r>
                        <a:rPr lang="en-GB" sz="1050" b="0" i="0" u="none" strike="noStrike" dirty="0">
                          <a:solidFill>
                            <a:schemeClr val="bg1"/>
                          </a:solidFill>
                          <a:effectLst/>
                          <a:latin typeface="+mj-lt"/>
                        </a:rPr>
                        <a:t>Wiltshire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050" b="0" i="0" u="none" strike="noStrike" dirty="0">
                          <a:solidFill>
                            <a:srgbClr val="1E1541"/>
                          </a:solidFill>
                          <a:effectLst/>
                          <a:latin typeface="+mj-lt"/>
                        </a:rPr>
                        <a:t>Swindon UA, Wiltshire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223956"/>
                  </a:ext>
                </a:extLst>
              </a:tr>
            </a:tbl>
          </a:graphicData>
        </a:graphic>
      </p:graphicFrame>
    </p:spTree>
    <p:extLst>
      <p:ext uri="{BB962C8B-B14F-4D97-AF65-F5344CB8AC3E}">
        <p14:creationId xmlns:p14="http://schemas.microsoft.com/office/powerpoint/2010/main" val="24514041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D69FF-6974-E20E-19F8-2D2C51531030}"/>
              </a:ext>
            </a:extLst>
          </p:cNvPr>
          <p:cNvSpPr>
            <a:spLocks noGrp="1"/>
          </p:cNvSpPr>
          <p:nvPr>
            <p:ph type="title"/>
          </p:nvPr>
        </p:nvSpPr>
        <p:spPr/>
        <p:txBody>
          <a:bodyPr>
            <a:normAutofit/>
          </a:bodyPr>
          <a:lstStyle/>
          <a:p>
            <a:r>
              <a:rPr lang="en-GB" sz="2400" dirty="0"/>
              <a:t>Britain destinations </a:t>
            </a:r>
            <a:r>
              <a:rPr lang="en-GB" sz="2400" dirty="0">
                <a:latin typeface="+mj-lt"/>
              </a:rPr>
              <a:t>| Definition by local authority (LAU1) </a:t>
            </a:r>
          </a:p>
        </p:txBody>
      </p:sp>
      <p:graphicFrame>
        <p:nvGraphicFramePr>
          <p:cNvPr id="4" name="Content Placeholder 5">
            <a:extLst>
              <a:ext uri="{FF2B5EF4-FFF2-40B4-BE49-F238E27FC236}">
                <a16:creationId xmlns:a16="http://schemas.microsoft.com/office/drawing/2014/main" id="{C8358CBF-205D-46D3-5367-83C16B45A689}"/>
              </a:ext>
            </a:extLst>
          </p:cNvPr>
          <p:cNvGraphicFramePr>
            <a:graphicFrameLocks/>
          </p:cNvGraphicFramePr>
          <p:nvPr/>
        </p:nvGraphicFramePr>
        <p:xfrm>
          <a:off x="863704" y="1393680"/>
          <a:ext cx="10464589" cy="2221248"/>
        </p:xfrm>
        <a:graphic>
          <a:graphicData uri="http://schemas.openxmlformats.org/drawingml/2006/table">
            <a:tbl>
              <a:tblPr firstRow="1" bandRow="1">
                <a:tableStyleId>{5C22544A-7EE6-4342-B048-85BDC9FD1C3A}</a:tableStyleId>
              </a:tblPr>
              <a:tblGrid>
                <a:gridCol w="3106130">
                  <a:extLst>
                    <a:ext uri="{9D8B030D-6E8A-4147-A177-3AD203B41FA5}">
                      <a16:colId xmlns:a16="http://schemas.microsoft.com/office/drawing/2014/main" val="2097962897"/>
                    </a:ext>
                  </a:extLst>
                </a:gridCol>
                <a:gridCol w="7358459">
                  <a:extLst>
                    <a:ext uri="{9D8B030D-6E8A-4147-A177-3AD203B41FA5}">
                      <a16:colId xmlns:a16="http://schemas.microsoft.com/office/drawing/2014/main" val="3568688248"/>
                    </a:ext>
                  </a:extLst>
                </a:gridCol>
              </a:tblGrid>
              <a:tr h="301008">
                <a:tc>
                  <a:txBody>
                    <a:bodyPr/>
                    <a:lstStyle/>
                    <a:p>
                      <a:pPr algn="ctr" fontAlgn="b"/>
                      <a:r>
                        <a:rPr lang="en-GB" sz="1100" b="1" i="0" u="none" strike="noStrike" dirty="0">
                          <a:solidFill>
                            <a:schemeClr val="bg1"/>
                          </a:solidFill>
                          <a:effectLst/>
                          <a:latin typeface="+mj-lt"/>
                        </a:rPr>
                        <a:t>Scottish destinations</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fontAlgn="b"/>
                      <a:r>
                        <a:rPr lang="en-GB" sz="1100" b="1" i="0" u="none" strike="noStrike" dirty="0">
                          <a:solidFill>
                            <a:schemeClr val="bg1"/>
                          </a:solidFill>
                          <a:effectLst/>
                          <a:latin typeface="+mj-lt"/>
                        </a:rPr>
                        <a:t>Local authority</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965848584"/>
                  </a:ext>
                </a:extLst>
              </a:tr>
              <a:tr h="0">
                <a:tc>
                  <a:txBody>
                    <a:bodyPr/>
                    <a:lstStyle/>
                    <a:p>
                      <a:pPr algn="ctr" fontAlgn="b"/>
                      <a:r>
                        <a:rPr lang="en-GB" sz="1100" b="0" i="0" u="none" strike="noStrike" dirty="0">
                          <a:solidFill>
                            <a:schemeClr val="bg1"/>
                          </a:solidFill>
                          <a:effectLst/>
                          <a:latin typeface="+mj-lt"/>
                        </a:rPr>
                        <a:t>Aberdeen City Region</a:t>
                      </a:r>
                    </a:p>
                  </a:txBody>
                  <a:tcPr marL="9525"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100" b="0" i="0" u="none" strike="noStrike" dirty="0">
                          <a:solidFill>
                            <a:srgbClr val="1E1541"/>
                          </a:solidFill>
                          <a:effectLst/>
                          <a:latin typeface="+mj-lt"/>
                        </a:rPr>
                        <a:t>Aberdeen City, Aberdeenshire</a:t>
                      </a:r>
                    </a:p>
                  </a:txBody>
                  <a:tcPr marL="9525"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12744272"/>
                  </a:ext>
                </a:extLst>
              </a:tr>
              <a:tr h="167457">
                <a:tc>
                  <a:txBody>
                    <a:bodyPr/>
                    <a:lstStyle/>
                    <a:p>
                      <a:pPr algn="ctr" fontAlgn="b"/>
                      <a:r>
                        <a:rPr lang="en-GB" sz="1100" b="0" i="0" u="none" strike="noStrike" dirty="0">
                          <a:solidFill>
                            <a:schemeClr val="bg1"/>
                          </a:solidFill>
                          <a:effectLst/>
                          <a:latin typeface="+mj-lt"/>
                        </a:rPr>
                        <a:t>Ayrshires</a:t>
                      </a:r>
                    </a:p>
                  </a:txBody>
                  <a:tcPr marL="9525"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100" b="0" i="0" u="none" strike="noStrike" dirty="0">
                          <a:solidFill>
                            <a:srgbClr val="1E1541"/>
                          </a:solidFill>
                          <a:effectLst/>
                          <a:latin typeface="+mj-lt"/>
                        </a:rPr>
                        <a:t>East Ayrshire, North Ayrshire mainland, South Ayrshire</a:t>
                      </a:r>
                    </a:p>
                  </a:txBody>
                  <a:tcPr marL="9525"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42217387"/>
                  </a:ext>
                </a:extLst>
              </a:tr>
              <a:tr h="167457">
                <a:tc>
                  <a:txBody>
                    <a:bodyPr/>
                    <a:lstStyle/>
                    <a:p>
                      <a:pPr algn="ctr" fontAlgn="b"/>
                      <a:r>
                        <a:rPr lang="en-GB" sz="1100" b="0" i="0" u="none" strike="noStrike" dirty="0">
                          <a:solidFill>
                            <a:schemeClr val="bg1"/>
                          </a:solidFill>
                          <a:effectLst/>
                          <a:latin typeface="+mj-lt"/>
                        </a:rPr>
                        <a:t>Edinburgh and South East Scotland City Region</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100" b="0" i="0" u="none" strike="noStrike" dirty="0">
                          <a:solidFill>
                            <a:srgbClr val="1E1541"/>
                          </a:solidFill>
                          <a:effectLst/>
                          <a:latin typeface="+mj-lt"/>
                        </a:rPr>
                        <a:t>City of Edinburgh, East Lothian, Fife, Midlothian, Scottish Borders, West Lothian</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52456667"/>
                  </a:ext>
                </a:extLst>
              </a:tr>
              <a:tr h="167457">
                <a:tc>
                  <a:txBody>
                    <a:bodyPr/>
                    <a:lstStyle/>
                    <a:p>
                      <a:pPr algn="ctr" fontAlgn="b"/>
                      <a:r>
                        <a:rPr lang="en-GB" sz="1100" b="0" i="0" u="none" strike="noStrike" dirty="0">
                          <a:solidFill>
                            <a:schemeClr val="bg1"/>
                          </a:solidFill>
                          <a:effectLst/>
                          <a:latin typeface="+mj-lt"/>
                        </a:rPr>
                        <a:t>Forth Valley Region</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100" b="0" i="0" u="none" strike="noStrike" dirty="0">
                          <a:solidFill>
                            <a:srgbClr val="1E1541"/>
                          </a:solidFill>
                          <a:effectLst/>
                          <a:latin typeface="+mj-lt"/>
                        </a:rPr>
                        <a:t>Clackmannanshire, Falkirk, Stirling</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00190984"/>
                  </a:ext>
                </a:extLst>
              </a:tr>
              <a:tr h="167457">
                <a:tc>
                  <a:txBody>
                    <a:bodyPr/>
                    <a:lstStyle/>
                    <a:p>
                      <a:pPr algn="ctr" fontAlgn="b"/>
                      <a:r>
                        <a:rPr lang="en-GB" sz="1100" b="0" i="0" u="none" strike="noStrike" dirty="0">
                          <a:solidFill>
                            <a:schemeClr val="bg1"/>
                          </a:solidFill>
                          <a:effectLst/>
                          <a:latin typeface="+mj-lt"/>
                        </a:rPr>
                        <a:t>Glasgow City Region</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100" b="0" i="0" u="none" strike="noStrike" dirty="0">
                          <a:solidFill>
                            <a:srgbClr val="1E1541"/>
                          </a:solidFill>
                          <a:effectLst/>
                          <a:latin typeface="+mj-lt"/>
                        </a:rPr>
                        <a:t>East Dunbartonshire, East Renfrewshire, Glasgow City, Helensburgh and Lomond, Inverclyde, North Lanarkshire, Renfrewshire, South Lanarkshire, West Dunbartonshire</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74840073"/>
                  </a:ext>
                </a:extLst>
              </a:tr>
              <a:tr h="167457">
                <a:tc>
                  <a:txBody>
                    <a:bodyPr/>
                    <a:lstStyle/>
                    <a:p>
                      <a:pPr algn="ctr" fontAlgn="b"/>
                      <a:r>
                        <a:rPr lang="en-GB" sz="1100" b="0" i="0" u="none" strike="noStrike" dirty="0">
                          <a:solidFill>
                            <a:schemeClr val="bg1"/>
                          </a:solidFill>
                          <a:effectLst/>
                          <a:latin typeface="+mj-lt"/>
                        </a:rPr>
                        <a:t>Highlands and Islands</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100" b="0" i="0" u="none" strike="noStrike" dirty="0">
                          <a:solidFill>
                            <a:srgbClr val="1E1541"/>
                          </a:solidFill>
                          <a:effectLst/>
                          <a:latin typeface="+mj-lt"/>
                        </a:rPr>
                        <a:t>Argyll and Bute Islands, Argyll and Bute Mainland, Arran and Cumbrae, Badenoch and Strathspey, Caithness and Sutherland, Inverness and Nairn, Lochaber, Na h-Eileanan Siar, North East Moray, Orkney Islands, Ross and Cromarty, Shetland Islands, Skye and Lochalsh, West Moray</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67999811"/>
                  </a:ext>
                </a:extLst>
              </a:tr>
              <a:tr h="167457">
                <a:tc>
                  <a:txBody>
                    <a:bodyPr/>
                    <a:lstStyle/>
                    <a:p>
                      <a:pPr algn="ctr" fontAlgn="b"/>
                      <a:r>
                        <a:rPr lang="en-GB" sz="1100" b="0" i="0" u="none" strike="noStrike" dirty="0">
                          <a:solidFill>
                            <a:schemeClr val="bg1"/>
                          </a:solidFill>
                          <a:effectLst/>
                          <a:latin typeface="+mj-lt"/>
                        </a:rPr>
                        <a:t>South of Scotland</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100" b="0" i="0" u="none" strike="noStrike" dirty="0">
                          <a:solidFill>
                            <a:srgbClr val="1E1541"/>
                          </a:solidFill>
                          <a:effectLst/>
                          <a:latin typeface="+mj-lt"/>
                        </a:rPr>
                        <a:t>Dumfries and Galloway, Scottish Borders</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4132309"/>
                  </a:ext>
                </a:extLst>
              </a:tr>
              <a:tr h="167457">
                <a:tc>
                  <a:txBody>
                    <a:bodyPr/>
                    <a:lstStyle/>
                    <a:p>
                      <a:pPr algn="ctr" fontAlgn="b"/>
                      <a:r>
                        <a:rPr lang="en-GB" sz="1100" b="0" i="0" u="none" strike="noStrike" dirty="0">
                          <a:solidFill>
                            <a:schemeClr val="bg1"/>
                          </a:solidFill>
                          <a:effectLst/>
                          <a:latin typeface="+mj-lt"/>
                        </a:rPr>
                        <a:t>Tay Cities Region</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100" b="0" i="0" u="none" strike="noStrike" dirty="0">
                          <a:solidFill>
                            <a:srgbClr val="1E1541"/>
                          </a:solidFill>
                          <a:effectLst/>
                          <a:latin typeface="+mj-lt"/>
                        </a:rPr>
                        <a:t>Angus, Dundee City, Fife, Perth and Kinross</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3107147"/>
                  </a:ext>
                </a:extLst>
              </a:tr>
            </a:tbl>
          </a:graphicData>
        </a:graphic>
      </p:graphicFrame>
      <p:graphicFrame>
        <p:nvGraphicFramePr>
          <p:cNvPr id="5" name="Content Placeholder 5">
            <a:extLst>
              <a:ext uri="{FF2B5EF4-FFF2-40B4-BE49-F238E27FC236}">
                <a16:creationId xmlns:a16="http://schemas.microsoft.com/office/drawing/2014/main" id="{DBFBF3C5-29D4-ABE9-4E63-C79D17BBE27E}"/>
              </a:ext>
            </a:extLst>
          </p:cNvPr>
          <p:cNvGraphicFramePr>
            <a:graphicFrameLocks/>
          </p:cNvGraphicFramePr>
          <p:nvPr/>
        </p:nvGraphicFramePr>
        <p:xfrm>
          <a:off x="863704" y="3853439"/>
          <a:ext cx="10464588" cy="1147567"/>
        </p:xfrm>
        <a:graphic>
          <a:graphicData uri="http://schemas.openxmlformats.org/drawingml/2006/table">
            <a:tbl>
              <a:tblPr firstRow="1" bandRow="1">
                <a:tableStyleId>{5C22544A-7EE6-4342-B048-85BDC9FD1C3A}</a:tableStyleId>
              </a:tblPr>
              <a:tblGrid>
                <a:gridCol w="3083827">
                  <a:extLst>
                    <a:ext uri="{9D8B030D-6E8A-4147-A177-3AD203B41FA5}">
                      <a16:colId xmlns:a16="http://schemas.microsoft.com/office/drawing/2014/main" val="2097962897"/>
                    </a:ext>
                  </a:extLst>
                </a:gridCol>
                <a:gridCol w="7380761">
                  <a:extLst>
                    <a:ext uri="{9D8B030D-6E8A-4147-A177-3AD203B41FA5}">
                      <a16:colId xmlns:a16="http://schemas.microsoft.com/office/drawing/2014/main" val="3568688248"/>
                    </a:ext>
                  </a:extLst>
                </a:gridCol>
              </a:tblGrid>
              <a:tr h="271267">
                <a:tc>
                  <a:txBody>
                    <a:bodyPr/>
                    <a:lstStyle/>
                    <a:p>
                      <a:pPr algn="ctr" fontAlgn="b"/>
                      <a:r>
                        <a:rPr lang="en-GB" sz="1100" b="1" i="0" u="none" strike="noStrike" dirty="0">
                          <a:solidFill>
                            <a:schemeClr val="bg1"/>
                          </a:solidFill>
                          <a:effectLst/>
                          <a:latin typeface="+mj-lt"/>
                        </a:rPr>
                        <a:t>Welsh destinations</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fontAlgn="b"/>
                      <a:r>
                        <a:rPr lang="en-GB" sz="1100" b="1" i="0" u="none" strike="noStrike" dirty="0">
                          <a:solidFill>
                            <a:schemeClr val="bg1"/>
                          </a:solidFill>
                          <a:effectLst/>
                          <a:latin typeface="+mj-lt"/>
                        </a:rPr>
                        <a:t>Local authority</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965848584"/>
                  </a:ext>
                </a:extLst>
              </a:tr>
              <a:tr h="0">
                <a:tc>
                  <a:txBody>
                    <a:bodyPr/>
                    <a:lstStyle/>
                    <a:p>
                      <a:pPr algn="ctr" fontAlgn="b"/>
                      <a:r>
                        <a:rPr lang="en-GB" sz="1100" b="0" i="0" u="none" strike="noStrike" dirty="0">
                          <a:solidFill>
                            <a:schemeClr val="bg1"/>
                          </a:solidFill>
                          <a:effectLst/>
                          <a:latin typeface="+mj-lt"/>
                        </a:rPr>
                        <a:t>Mid Wales</a:t>
                      </a:r>
                    </a:p>
                  </a:txBody>
                  <a:tcPr marL="9525"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100" b="0" i="0" u="none" strike="noStrike" dirty="0">
                          <a:solidFill>
                            <a:srgbClr val="1E1541"/>
                          </a:solidFill>
                          <a:effectLst/>
                          <a:latin typeface="+mj-lt"/>
                        </a:rPr>
                        <a:t>Ceredigion, Powys</a:t>
                      </a:r>
                    </a:p>
                  </a:txBody>
                  <a:tcPr marL="9525"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12744272"/>
                  </a:ext>
                </a:extLst>
              </a:tr>
              <a:tr h="167457">
                <a:tc>
                  <a:txBody>
                    <a:bodyPr/>
                    <a:lstStyle/>
                    <a:p>
                      <a:pPr algn="ctr" fontAlgn="b"/>
                      <a:r>
                        <a:rPr lang="en-GB" sz="1100" b="0" i="0" u="none" strike="noStrike" dirty="0">
                          <a:solidFill>
                            <a:schemeClr val="bg1"/>
                          </a:solidFill>
                          <a:effectLst/>
                          <a:latin typeface="+mj-lt"/>
                        </a:rPr>
                        <a:t>North Wales</a:t>
                      </a:r>
                    </a:p>
                  </a:txBody>
                  <a:tcPr marL="9525"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100" b="0" i="0" u="none" strike="noStrike" dirty="0">
                          <a:solidFill>
                            <a:srgbClr val="1E1541"/>
                          </a:solidFill>
                          <a:effectLst/>
                          <a:latin typeface="+mj-lt"/>
                        </a:rPr>
                        <a:t>Isle of Anglesey, Gwynedd, Conwy, Denbighshire, Flintshire, Wrexham</a:t>
                      </a:r>
                    </a:p>
                  </a:txBody>
                  <a:tcPr marL="9525"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42217387"/>
                  </a:ext>
                </a:extLst>
              </a:tr>
              <a:tr h="167457">
                <a:tc>
                  <a:txBody>
                    <a:bodyPr/>
                    <a:lstStyle/>
                    <a:p>
                      <a:pPr algn="ctr" fontAlgn="b"/>
                      <a:r>
                        <a:rPr lang="en-GB" sz="1100" b="0" i="0" u="none" strike="noStrike" dirty="0">
                          <a:solidFill>
                            <a:schemeClr val="bg1"/>
                          </a:solidFill>
                          <a:effectLst/>
                          <a:latin typeface="+mj-lt"/>
                        </a:rPr>
                        <a:t>South East Wales</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100" b="0" i="0" u="none" strike="noStrike" dirty="0">
                          <a:solidFill>
                            <a:srgbClr val="1E1541"/>
                          </a:solidFill>
                          <a:effectLst/>
                          <a:latin typeface="+mj-lt"/>
                        </a:rPr>
                        <a:t>Bridgend, Vale of Glamorgan, Cardiff, Rhondda Cynon Taf, Caerphilly, Blaenau Gwent, Torfaen, Monmouthshire, Newport, Merthyr Tydfil</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52456667"/>
                  </a:ext>
                </a:extLst>
              </a:tr>
              <a:tr h="167457">
                <a:tc>
                  <a:txBody>
                    <a:bodyPr/>
                    <a:lstStyle/>
                    <a:p>
                      <a:pPr algn="ctr" fontAlgn="b"/>
                      <a:r>
                        <a:rPr lang="en-GB" sz="1100" b="0" i="0" u="none" strike="noStrike" dirty="0">
                          <a:solidFill>
                            <a:schemeClr val="bg1"/>
                          </a:solidFill>
                          <a:effectLst/>
                          <a:latin typeface="+mj-lt"/>
                        </a:rPr>
                        <a:t>South West Wales</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tc>
                  <a:txBody>
                    <a:bodyPr/>
                    <a:lstStyle/>
                    <a:p>
                      <a:pPr algn="ctr" fontAlgn="b"/>
                      <a:r>
                        <a:rPr lang="en-GB" sz="1100" b="0" i="0" u="none" strike="noStrike" dirty="0">
                          <a:solidFill>
                            <a:srgbClr val="1E1541"/>
                          </a:solidFill>
                          <a:effectLst/>
                          <a:latin typeface="+mj-lt"/>
                        </a:rPr>
                        <a:t>Pembrokeshire, Carmarthenshire, Swansea, Neath Port Talbot</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00190984"/>
                  </a:ext>
                </a:extLst>
              </a:tr>
            </a:tbl>
          </a:graphicData>
        </a:graphic>
      </p:graphicFrame>
    </p:spTree>
    <p:extLst>
      <p:ext uri="{BB962C8B-B14F-4D97-AF65-F5344CB8AC3E}">
        <p14:creationId xmlns:p14="http://schemas.microsoft.com/office/powerpoint/2010/main" val="857594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C3678-FE86-4B25-ADBE-5047847A35B2}"/>
              </a:ext>
            </a:extLst>
          </p:cNvPr>
          <p:cNvSpPr>
            <a:spLocks noGrp="1"/>
          </p:cNvSpPr>
          <p:nvPr>
            <p:ph type="title"/>
          </p:nvPr>
        </p:nvSpPr>
        <p:spPr>
          <a:xfrm>
            <a:off x="892974" y="2668604"/>
            <a:ext cx="10189028" cy="1078798"/>
          </a:xfrm>
        </p:spPr>
        <p:txBody>
          <a:bodyPr/>
          <a:lstStyle/>
          <a:p>
            <a:pPr algn="l"/>
            <a:r>
              <a:rPr lang="en-GB" dirty="0"/>
              <a:t>Inbound trends</a:t>
            </a:r>
            <a:endParaRPr lang="en-GB" dirty="0">
              <a:latin typeface="+mj-lt"/>
            </a:endParaRPr>
          </a:p>
        </p:txBody>
      </p:sp>
    </p:spTree>
    <p:extLst>
      <p:ext uri="{BB962C8B-B14F-4D97-AF65-F5344CB8AC3E}">
        <p14:creationId xmlns:p14="http://schemas.microsoft.com/office/powerpoint/2010/main" val="1493449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B5953-61C0-D1A1-8D75-3CD167DC6E53}"/>
              </a:ext>
            </a:extLst>
          </p:cNvPr>
          <p:cNvSpPr>
            <a:spLocks noGrp="1"/>
          </p:cNvSpPr>
          <p:nvPr>
            <p:ph type="title"/>
          </p:nvPr>
        </p:nvSpPr>
        <p:spPr/>
        <p:txBody>
          <a:bodyPr>
            <a:normAutofit/>
          </a:bodyPr>
          <a:lstStyle/>
          <a:p>
            <a:r>
              <a:rPr lang="en-GB" sz="2800" dirty="0"/>
              <a:t>Inbound trends </a:t>
            </a:r>
            <a:r>
              <a:rPr lang="en-GB" sz="2800" dirty="0">
                <a:latin typeface="+mj-lt"/>
              </a:rPr>
              <a:t>| 2025 insight summary</a:t>
            </a:r>
          </a:p>
        </p:txBody>
      </p:sp>
      <p:sp>
        <p:nvSpPr>
          <p:cNvPr id="45" name="Headline annual visits">
            <a:extLst>
              <a:ext uri="{FF2B5EF4-FFF2-40B4-BE49-F238E27FC236}">
                <a16:creationId xmlns:a16="http://schemas.microsoft.com/office/drawing/2014/main" id="{5CC472C3-2BDA-DEAF-26E2-A793524EC523}"/>
              </a:ext>
            </a:extLst>
          </p:cNvPr>
          <p:cNvSpPr txBox="1"/>
          <p:nvPr/>
        </p:nvSpPr>
        <p:spPr>
          <a:xfrm>
            <a:off x="1227709" y="1051079"/>
            <a:ext cx="363410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E1541"/>
                </a:solidFill>
                <a:effectLst/>
                <a:uLnTx/>
                <a:uFillTx/>
                <a:latin typeface="Arial" panose="020B0604020202020204" pitchFamily="34" charset="0"/>
                <a:ea typeface="+mn-ea"/>
                <a:cs typeface="Arial" panose="020B0604020202020204" pitchFamily="34" charset="0"/>
              </a:rPr>
              <a:t>Key metrics </a:t>
            </a:r>
            <a:endParaRPr kumimoji="0" lang="en-GB" sz="1400" b="0" i="0" u="none" strike="noStrike" kern="1200" cap="none" spc="0" normalizeH="0" baseline="0" noProof="0" dirty="0">
              <a:ln>
                <a:noFill/>
              </a:ln>
              <a:solidFill>
                <a:srgbClr val="1E1541"/>
              </a:solidFill>
              <a:effectLst/>
              <a:uLnTx/>
              <a:uFillTx/>
              <a:latin typeface="Arial" panose="020B0604020202020204" pitchFamily="34" charset="0"/>
              <a:ea typeface="+mn-ea"/>
              <a:cs typeface="Arial" panose="020B0604020202020204" pitchFamily="34" charset="0"/>
            </a:endParaRPr>
          </a:p>
        </p:txBody>
      </p:sp>
      <p:sp>
        <p:nvSpPr>
          <p:cNvPr id="6" name="Rectangle 5">
            <a:extLst>
              <a:ext uri="{FF2B5EF4-FFF2-40B4-BE49-F238E27FC236}">
                <a16:creationId xmlns:a16="http://schemas.microsoft.com/office/drawing/2014/main" id="{0E903636-BE42-FB09-1F6D-A5D29B467543}"/>
              </a:ext>
            </a:extLst>
          </p:cNvPr>
          <p:cNvSpPr/>
          <p:nvPr/>
        </p:nvSpPr>
        <p:spPr>
          <a:xfrm>
            <a:off x="1308014" y="1414493"/>
            <a:ext cx="2579355" cy="1699963"/>
          </a:xfrm>
          <a:prstGeom prst="rect">
            <a:avLst/>
          </a:prstGeom>
          <a:solidFill>
            <a:srgbClr val="1F776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rIns="72000" bIns="180000" rtlCol="0" anchor="ctr"/>
          <a:lstStyle/>
          <a:p>
            <a:pPr lvl="0" algn="ctr">
              <a:defRPr/>
            </a:pPr>
            <a:r>
              <a:rPr lang="en-GB" sz="2400" b="1" dirty="0">
                <a:solidFill>
                  <a:srgbClr val="FFFFFF"/>
                </a:solidFill>
              </a:rPr>
              <a:t>+3%</a:t>
            </a:r>
          </a:p>
          <a:p>
            <a:pPr lvl="0" algn="ctr">
              <a:defRPr/>
            </a:pPr>
            <a:r>
              <a:rPr lang="en-GB" sz="1200" dirty="0">
                <a:solidFill>
                  <a:srgbClr val="FFFFFF"/>
                </a:solidFill>
              </a:rPr>
              <a:t>Year on year growth in </a:t>
            </a:r>
            <a:r>
              <a:rPr lang="en-GB" sz="1200" b="1" dirty="0">
                <a:solidFill>
                  <a:srgbClr val="FFFFFF"/>
                </a:solidFill>
              </a:rPr>
              <a:t>inbound spend</a:t>
            </a:r>
            <a:r>
              <a:rPr lang="en-GB" sz="1200" dirty="0">
                <a:solidFill>
                  <a:srgbClr val="FFFFFF"/>
                </a:solidFill>
              </a:rPr>
              <a:t> in Britain</a:t>
            </a:r>
          </a:p>
          <a:p>
            <a:pPr lvl="0" algn="ctr">
              <a:defRPr/>
            </a:pPr>
            <a:r>
              <a:rPr lang="en-GB" sz="1200" dirty="0">
                <a:solidFill>
                  <a:srgbClr val="FFFFFF"/>
                </a:solidFill>
              </a:rPr>
              <a:t>(</a:t>
            </a:r>
            <a:r>
              <a:rPr lang="en-GB" sz="1200" b="1" dirty="0">
                <a:solidFill>
                  <a:srgbClr val="FFFFFF"/>
                </a:solidFill>
              </a:rPr>
              <a:t>-1% </a:t>
            </a:r>
            <a:r>
              <a:rPr lang="en-GB" sz="1200" dirty="0">
                <a:solidFill>
                  <a:srgbClr val="FFFFFF"/>
                </a:solidFill>
              </a:rPr>
              <a:t>in real </a:t>
            </a:r>
          </a:p>
          <a:p>
            <a:pPr lvl="0" algn="ctr">
              <a:defRPr/>
            </a:pPr>
            <a:r>
              <a:rPr lang="en-GB" sz="1200" dirty="0">
                <a:solidFill>
                  <a:srgbClr val="FFFFFF"/>
                </a:solidFill>
              </a:rPr>
              <a:t>terms)</a:t>
            </a:r>
            <a:endPar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 name="Rectangle 6">
            <a:extLst>
              <a:ext uri="{FF2B5EF4-FFF2-40B4-BE49-F238E27FC236}">
                <a16:creationId xmlns:a16="http://schemas.microsoft.com/office/drawing/2014/main" id="{A0F029E3-6BBB-66D7-F0BC-885543E53B92}"/>
              </a:ext>
            </a:extLst>
          </p:cNvPr>
          <p:cNvSpPr/>
          <p:nvPr/>
        </p:nvSpPr>
        <p:spPr>
          <a:xfrm>
            <a:off x="4458828" y="1426165"/>
            <a:ext cx="2579660" cy="1678872"/>
          </a:xfrm>
          <a:prstGeom prst="rect">
            <a:avLst/>
          </a:prstGeom>
          <a:solidFill>
            <a:srgbClr val="EE6C6C"/>
          </a:solidFill>
          <a:ln>
            <a:noFill/>
          </a:ln>
        </p:spPr>
        <p:style>
          <a:lnRef idx="2">
            <a:schemeClr val="accent1">
              <a:shade val="15000"/>
            </a:schemeClr>
          </a:lnRef>
          <a:fillRef idx="1">
            <a:schemeClr val="accent1"/>
          </a:fillRef>
          <a:effectRef idx="0">
            <a:schemeClr val="accent1"/>
          </a:effectRef>
          <a:fontRef idx="minor">
            <a:schemeClr val="lt1"/>
          </a:fontRef>
        </p:style>
        <p:txBody>
          <a:bodyPr bIns="504000" rtlCol="0" anchor="ctr"/>
          <a:lstStyle/>
          <a:p>
            <a:pPr lvl="0" algn="ctr">
              <a:defRPr/>
            </a:pPr>
            <a:r>
              <a:rPr lang="en-GB" sz="2400" b="1" dirty="0">
                <a:solidFill>
                  <a:schemeClr val="accent1"/>
                </a:solidFill>
              </a:rPr>
              <a:t>+2%</a:t>
            </a:r>
          </a:p>
          <a:p>
            <a:pPr lvl="0" algn="ctr">
              <a:defRPr/>
            </a:pPr>
            <a:r>
              <a:rPr lang="en-GB" sz="1200" dirty="0">
                <a:solidFill>
                  <a:schemeClr val="accent1"/>
                </a:solidFill>
              </a:rPr>
              <a:t>Year on year growth in inbound </a:t>
            </a:r>
            <a:r>
              <a:rPr lang="en-GB" sz="1200" b="1" dirty="0">
                <a:solidFill>
                  <a:schemeClr val="accent1"/>
                </a:solidFill>
              </a:rPr>
              <a:t>cardholder visits </a:t>
            </a:r>
            <a:r>
              <a:rPr lang="en-GB" sz="1200" dirty="0">
                <a:solidFill>
                  <a:schemeClr val="accent1"/>
                </a:solidFill>
              </a:rPr>
              <a:t>in Britain</a:t>
            </a:r>
          </a:p>
        </p:txBody>
      </p:sp>
      <p:grpSp>
        <p:nvGrpSpPr>
          <p:cNvPr id="50" name="Decorative object traveller">
            <a:extLst>
              <a:ext uri="{FF2B5EF4-FFF2-40B4-BE49-F238E27FC236}">
                <a16:creationId xmlns:a16="http://schemas.microsoft.com/office/drawing/2014/main" id="{9F4B6892-604B-3EDD-B841-09AD73DBE3EA}"/>
              </a:ext>
              <a:ext uri="{C183D7F6-B498-43B3-948B-1728B52AA6E4}">
                <adec:decorative xmlns:adec="http://schemas.microsoft.com/office/drawing/2017/decorative" val="1"/>
              </a:ext>
            </a:extLst>
          </p:cNvPr>
          <p:cNvGrpSpPr/>
          <p:nvPr/>
        </p:nvGrpSpPr>
        <p:grpSpPr>
          <a:xfrm>
            <a:off x="1016302" y="2321978"/>
            <a:ext cx="853986" cy="858749"/>
            <a:chOff x="201821" y="3029425"/>
            <a:chExt cx="1315078" cy="1322413"/>
          </a:xfrm>
          <a:solidFill>
            <a:schemeClr val="accent1"/>
          </a:solidFill>
        </p:grpSpPr>
        <p:sp>
          <p:nvSpPr>
            <p:cNvPr id="51" name="Freeform 110">
              <a:extLst>
                <a:ext uri="{FF2B5EF4-FFF2-40B4-BE49-F238E27FC236}">
                  <a16:creationId xmlns:a16="http://schemas.microsoft.com/office/drawing/2014/main" id="{4B3DA9AE-656F-1112-A7C0-C24C2A6DE127}"/>
                </a:ext>
              </a:extLst>
            </p:cNvPr>
            <p:cNvSpPr/>
            <p:nvPr/>
          </p:nvSpPr>
          <p:spPr>
            <a:xfrm>
              <a:off x="1276214" y="3240785"/>
              <a:ext cx="240685" cy="241229"/>
            </a:xfrm>
            <a:custGeom>
              <a:avLst/>
              <a:gdLst>
                <a:gd name="connsiteX0" fmla="*/ 97898 w 181913"/>
                <a:gd name="connsiteY0" fmla="*/ 90017 h 182324"/>
                <a:gd name="connsiteX1" fmla="*/ 37890 w 181913"/>
                <a:gd name="connsiteY1" fmla="*/ 104234 h 182324"/>
                <a:gd name="connsiteX2" fmla="*/ 15773 w 181913"/>
                <a:gd name="connsiteY2" fmla="*/ 83679 h 182324"/>
                <a:gd name="connsiteX3" fmla="*/ 11058 w 181913"/>
                <a:gd name="connsiteY3" fmla="*/ 88389 h 182324"/>
                <a:gd name="connsiteX4" fmla="*/ 0 w 181913"/>
                <a:gd name="connsiteY4" fmla="*/ 75799 h 182324"/>
                <a:gd name="connsiteX5" fmla="*/ 12687 w 181913"/>
                <a:gd name="connsiteY5" fmla="*/ 64750 h 182324"/>
                <a:gd name="connsiteX6" fmla="*/ 4801 w 181913"/>
                <a:gd name="connsiteY6" fmla="*/ 55243 h 182324"/>
                <a:gd name="connsiteX7" fmla="*/ 67980 w 181913"/>
                <a:gd name="connsiteY7" fmla="*/ 1542 h 182324"/>
                <a:gd name="connsiteX8" fmla="*/ 75867 w 181913"/>
                <a:gd name="connsiteY8" fmla="*/ 11049 h 182324"/>
                <a:gd name="connsiteX9" fmla="*/ 88468 w 181913"/>
                <a:gd name="connsiteY9" fmla="*/ 0 h 182324"/>
                <a:gd name="connsiteX10" fmla="*/ 99527 w 181913"/>
                <a:gd name="connsiteY10" fmla="*/ 12590 h 182324"/>
                <a:gd name="connsiteX11" fmla="*/ 94812 w 181913"/>
                <a:gd name="connsiteY11" fmla="*/ 15759 h 182324"/>
                <a:gd name="connsiteX12" fmla="*/ 180194 w 181913"/>
                <a:gd name="connsiteY12" fmla="*/ 129415 h 182324"/>
                <a:gd name="connsiteX13" fmla="*/ 178651 w 181913"/>
                <a:gd name="connsiteY13" fmla="*/ 143632 h 182324"/>
                <a:gd name="connsiteX14" fmla="*/ 135960 w 181913"/>
                <a:gd name="connsiteY14" fmla="*/ 179948 h 182324"/>
                <a:gd name="connsiteX15" fmla="*/ 121729 w 181913"/>
                <a:gd name="connsiteY15" fmla="*/ 179948 h 182324"/>
                <a:gd name="connsiteX16" fmla="*/ 110671 w 181913"/>
                <a:gd name="connsiteY16" fmla="*/ 168899 h 182324"/>
                <a:gd name="connsiteX17" fmla="*/ 118558 w 181913"/>
                <a:gd name="connsiteY17" fmla="*/ 153140 h 182324"/>
                <a:gd name="connsiteX18" fmla="*/ 97984 w 181913"/>
                <a:gd name="connsiteY18" fmla="*/ 90017 h 182324"/>
                <a:gd name="connsiteX19" fmla="*/ 97984 w 181913"/>
                <a:gd name="connsiteY19" fmla="*/ 90017 h 18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1913" h="182324">
                  <a:moveTo>
                    <a:pt x="97898" y="90017"/>
                  </a:moveTo>
                  <a:cubicBezTo>
                    <a:pt x="77324" y="78968"/>
                    <a:pt x="50492" y="85306"/>
                    <a:pt x="37890" y="104234"/>
                  </a:cubicBezTo>
                  <a:lnTo>
                    <a:pt x="15773" y="83679"/>
                  </a:lnTo>
                  <a:lnTo>
                    <a:pt x="11058" y="88389"/>
                  </a:lnTo>
                  <a:lnTo>
                    <a:pt x="0" y="75799"/>
                  </a:lnTo>
                  <a:lnTo>
                    <a:pt x="12687" y="64750"/>
                  </a:lnTo>
                  <a:lnTo>
                    <a:pt x="4801" y="55243"/>
                  </a:lnTo>
                  <a:lnTo>
                    <a:pt x="67980" y="1542"/>
                  </a:lnTo>
                  <a:lnTo>
                    <a:pt x="75867" y="11049"/>
                  </a:lnTo>
                  <a:lnTo>
                    <a:pt x="88468" y="0"/>
                  </a:lnTo>
                  <a:lnTo>
                    <a:pt x="99527" y="12590"/>
                  </a:lnTo>
                  <a:lnTo>
                    <a:pt x="94812" y="15759"/>
                  </a:lnTo>
                  <a:lnTo>
                    <a:pt x="180194" y="129415"/>
                  </a:lnTo>
                  <a:cubicBezTo>
                    <a:pt x="183366" y="134126"/>
                    <a:pt x="181737" y="140464"/>
                    <a:pt x="178651" y="143632"/>
                  </a:cubicBezTo>
                  <a:lnTo>
                    <a:pt x="135960" y="179948"/>
                  </a:lnTo>
                  <a:cubicBezTo>
                    <a:pt x="131245" y="183117"/>
                    <a:pt x="124901" y="183117"/>
                    <a:pt x="121729" y="179948"/>
                  </a:cubicBezTo>
                  <a:lnTo>
                    <a:pt x="110671" y="168899"/>
                  </a:lnTo>
                  <a:cubicBezTo>
                    <a:pt x="113843" y="164188"/>
                    <a:pt x="117015" y="159392"/>
                    <a:pt x="118558" y="153140"/>
                  </a:cubicBezTo>
                  <a:cubicBezTo>
                    <a:pt x="129616" y="131042"/>
                    <a:pt x="121729" y="102607"/>
                    <a:pt x="97984" y="90017"/>
                  </a:cubicBezTo>
                  <a:lnTo>
                    <a:pt x="97984" y="90017"/>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2" name="Freeform 111">
              <a:extLst>
                <a:ext uri="{FF2B5EF4-FFF2-40B4-BE49-F238E27FC236}">
                  <a16:creationId xmlns:a16="http://schemas.microsoft.com/office/drawing/2014/main" id="{F7812397-3475-FAD5-6403-A1C73828CC06}"/>
                </a:ext>
              </a:extLst>
            </p:cNvPr>
            <p:cNvSpPr/>
            <p:nvPr/>
          </p:nvSpPr>
          <p:spPr>
            <a:xfrm>
              <a:off x="691123" y="3829934"/>
              <a:ext cx="304827" cy="521904"/>
            </a:xfrm>
            <a:custGeom>
              <a:avLst/>
              <a:gdLst>
                <a:gd name="connsiteX0" fmla="*/ 133952 w 230392"/>
                <a:gd name="connsiteY0" fmla="*/ 127873 h 394461"/>
                <a:gd name="connsiteX1" fmla="*/ 137124 w 230392"/>
                <a:gd name="connsiteY1" fmla="*/ 0 h 394461"/>
                <a:gd name="connsiteX2" fmla="*/ 230393 w 230392"/>
                <a:gd name="connsiteY2" fmla="*/ 60040 h 394461"/>
                <a:gd name="connsiteX3" fmla="*/ 230393 w 230392"/>
                <a:gd name="connsiteY3" fmla="*/ 63209 h 394461"/>
                <a:gd name="connsiteX4" fmla="*/ 228850 w 230392"/>
                <a:gd name="connsiteY4" fmla="*/ 143718 h 394461"/>
                <a:gd name="connsiteX5" fmla="*/ 220963 w 230392"/>
                <a:gd name="connsiteY5" fmla="*/ 168985 h 394461"/>
                <a:gd name="connsiteX6" fmla="*/ 88175 w 230392"/>
                <a:gd name="connsiteY6" fmla="*/ 372657 h 394461"/>
                <a:gd name="connsiteX7" fmla="*/ 21824 w 230392"/>
                <a:gd name="connsiteY7" fmla="*/ 386875 h 394461"/>
                <a:gd name="connsiteX8" fmla="*/ 7594 w 230392"/>
                <a:gd name="connsiteY8" fmla="*/ 322124 h 394461"/>
                <a:gd name="connsiteX9" fmla="*/ 134038 w 230392"/>
                <a:gd name="connsiteY9" fmla="*/ 127959 h 394461"/>
                <a:gd name="connsiteX10" fmla="*/ 134038 w 230392"/>
                <a:gd name="connsiteY10" fmla="*/ 127959 h 394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392" h="394461">
                  <a:moveTo>
                    <a:pt x="133952" y="127873"/>
                  </a:moveTo>
                  <a:lnTo>
                    <a:pt x="137124" y="0"/>
                  </a:lnTo>
                  <a:cubicBezTo>
                    <a:pt x="163956" y="52074"/>
                    <a:pt x="224049" y="63123"/>
                    <a:pt x="230393" y="60040"/>
                  </a:cubicBezTo>
                  <a:lnTo>
                    <a:pt x="230393" y="63209"/>
                  </a:lnTo>
                  <a:lnTo>
                    <a:pt x="228850" y="143718"/>
                  </a:lnTo>
                  <a:cubicBezTo>
                    <a:pt x="228850" y="153225"/>
                    <a:pt x="225678" y="161105"/>
                    <a:pt x="220963" y="168985"/>
                  </a:cubicBezTo>
                  <a:lnTo>
                    <a:pt x="88175" y="372657"/>
                  </a:lnTo>
                  <a:cubicBezTo>
                    <a:pt x="73945" y="394754"/>
                    <a:pt x="43941" y="401092"/>
                    <a:pt x="21824" y="386875"/>
                  </a:cubicBezTo>
                  <a:cubicBezTo>
                    <a:pt x="-293" y="372657"/>
                    <a:pt x="-6637" y="342680"/>
                    <a:pt x="7594" y="322124"/>
                  </a:cubicBezTo>
                  <a:lnTo>
                    <a:pt x="134038" y="127959"/>
                  </a:lnTo>
                  <a:lnTo>
                    <a:pt x="134038" y="127959"/>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3" name="Freeform 112">
              <a:extLst>
                <a:ext uri="{FF2B5EF4-FFF2-40B4-BE49-F238E27FC236}">
                  <a16:creationId xmlns:a16="http://schemas.microsoft.com/office/drawing/2014/main" id="{C1A07469-E5F8-979D-26CA-46E724ED9264}"/>
                </a:ext>
              </a:extLst>
            </p:cNvPr>
            <p:cNvSpPr/>
            <p:nvPr/>
          </p:nvSpPr>
          <p:spPr>
            <a:xfrm>
              <a:off x="676545" y="3353538"/>
              <a:ext cx="202355" cy="354321"/>
            </a:xfrm>
            <a:custGeom>
              <a:avLst/>
              <a:gdLst>
                <a:gd name="connsiteX0" fmla="*/ 140255 w 152942"/>
                <a:gd name="connsiteY0" fmla="*/ 97896 h 267800"/>
                <a:gd name="connsiteX1" fmla="*/ 62845 w 152942"/>
                <a:gd name="connsiteY1" fmla="*/ 244698 h 267800"/>
                <a:gd name="connsiteX2" fmla="*/ 23326 w 152942"/>
                <a:gd name="connsiteY2" fmla="*/ 266795 h 267800"/>
                <a:gd name="connsiteX3" fmla="*/ 1209 w 152942"/>
                <a:gd name="connsiteY3" fmla="*/ 228938 h 267800"/>
                <a:gd name="connsiteX4" fmla="*/ 152942 w 152942"/>
                <a:gd name="connsiteY4" fmla="*/ 0 h 267800"/>
                <a:gd name="connsiteX5" fmla="*/ 141884 w 152942"/>
                <a:gd name="connsiteY5" fmla="*/ 45822 h 267800"/>
                <a:gd name="connsiteX6" fmla="*/ 140255 w 152942"/>
                <a:gd name="connsiteY6" fmla="*/ 97896 h 267800"/>
                <a:gd name="connsiteX7" fmla="*/ 140255 w 152942"/>
                <a:gd name="connsiteY7" fmla="*/ 97896 h 26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2942" h="267800">
                  <a:moveTo>
                    <a:pt x="140255" y="97896"/>
                  </a:moveTo>
                  <a:cubicBezTo>
                    <a:pt x="103908" y="138922"/>
                    <a:pt x="77076" y="191082"/>
                    <a:pt x="62845" y="244698"/>
                  </a:cubicBezTo>
                  <a:cubicBezTo>
                    <a:pt x="58130" y="258915"/>
                    <a:pt x="43900" y="271506"/>
                    <a:pt x="23326" y="266795"/>
                  </a:cubicBezTo>
                  <a:cubicBezTo>
                    <a:pt x="5924" y="262084"/>
                    <a:pt x="-3506" y="244698"/>
                    <a:pt x="1209" y="228938"/>
                  </a:cubicBezTo>
                  <a:cubicBezTo>
                    <a:pt x="24955" y="137380"/>
                    <a:pt x="80247" y="55243"/>
                    <a:pt x="152942" y="0"/>
                  </a:cubicBezTo>
                  <a:cubicBezTo>
                    <a:pt x="146599" y="14218"/>
                    <a:pt x="141884" y="28435"/>
                    <a:pt x="141884" y="45822"/>
                  </a:cubicBezTo>
                  <a:lnTo>
                    <a:pt x="140255" y="97896"/>
                  </a:lnTo>
                  <a:lnTo>
                    <a:pt x="140255" y="97896"/>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4" name="Freeform 113">
              <a:extLst>
                <a:ext uri="{FF2B5EF4-FFF2-40B4-BE49-F238E27FC236}">
                  <a16:creationId xmlns:a16="http://schemas.microsoft.com/office/drawing/2014/main" id="{81012F59-8DD9-6C96-DABA-D23F64A9F430}"/>
                </a:ext>
              </a:extLst>
            </p:cNvPr>
            <p:cNvSpPr/>
            <p:nvPr/>
          </p:nvSpPr>
          <p:spPr>
            <a:xfrm>
              <a:off x="914043" y="3029425"/>
              <a:ext cx="239180" cy="238688"/>
            </a:xfrm>
            <a:custGeom>
              <a:avLst/>
              <a:gdLst>
                <a:gd name="connsiteX0" fmla="*/ 96626 w 180775"/>
                <a:gd name="connsiteY0" fmla="*/ 180218 h 180403"/>
                <a:gd name="connsiteX1" fmla="*/ 185 w 180775"/>
                <a:gd name="connsiteY1" fmla="*/ 96540 h 180403"/>
                <a:gd name="connsiteX2" fmla="*/ 83938 w 180775"/>
                <a:gd name="connsiteY2" fmla="*/ 185 h 180403"/>
                <a:gd name="connsiteX3" fmla="*/ 180379 w 180775"/>
                <a:gd name="connsiteY3" fmla="*/ 83864 h 180403"/>
                <a:gd name="connsiteX4" fmla="*/ 96626 w 180775"/>
                <a:gd name="connsiteY4" fmla="*/ 180133 h 180403"/>
                <a:gd name="connsiteX5" fmla="*/ 96626 w 180775"/>
                <a:gd name="connsiteY5" fmla="*/ 180133 h 180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775" h="180403">
                  <a:moveTo>
                    <a:pt x="96626" y="180218"/>
                  </a:moveTo>
                  <a:cubicBezTo>
                    <a:pt x="46048" y="183387"/>
                    <a:pt x="3357" y="145531"/>
                    <a:pt x="185" y="96540"/>
                  </a:cubicBezTo>
                  <a:cubicBezTo>
                    <a:pt x="-2987" y="46007"/>
                    <a:pt x="34989" y="3354"/>
                    <a:pt x="83938" y="185"/>
                  </a:cubicBezTo>
                  <a:cubicBezTo>
                    <a:pt x="134516" y="-2984"/>
                    <a:pt x="177207" y="34958"/>
                    <a:pt x="180379" y="83864"/>
                  </a:cubicBezTo>
                  <a:cubicBezTo>
                    <a:pt x="185094" y="134396"/>
                    <a:pt x="147204" y="177049"/>
                    <a:pt x="96626" y="180133"/>
                  </a:cubicBezTo>
                  <a:lnTo>
                    <a:pt x="96626" y="180133"/>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5" name="Freeform 114">
              <a:extLst>
                <a:ext uri="{FF2B5EF4-FFF2-40B4-BE49-F238E27FC236}">
                  <a16:creationId xmlns:a16="http://schemas.microsoft.com/office/drawing/2014/main" id="{EE1D6ABC-F424-57B0-E4DD-49A47431CB8C}"/>
                </a:ext>
              </a:extLst>
            </p:cNvPr>
            <p:cNvSpPr/>
            <p:nvPr/>
          </p:nvSpPr>
          <p:spPr>
            <a:xfrm>
              <a:off x="876581" y="3290923"/>
              <a:ext cx="301182" cy="1055413"/>
            </a:xfrm>
            <a:custGeom>
              <a:avLst/>
              <a:gdLst>
                <a:gd name="connsiteX0" fmla="*/ 123 w 227637"/>
                <a:gd name="connsiteY0" fmla="*/ 353690 h 797694"/>
                <a:gd name="connsiteX1" fmla="*/ 8010 w 227637"/>
                <a:gd name="connsiteY1" fmla="*/ 91605 h 797694"/>
                <a:gd name="connsiteX2" fmla="*/ 105994 w 227637"/>
                <a:gd name="connsiteY2" fmla="*/ 47 h 797694"/>
                <a:gd name="connsiteX3" fmla="*/ 134455 w 227637"/>
                <a:gd name="connsiteY3" fmla="*/ 4758 h 797694"/>
                <a:gd name="connsiteX4" fmla="*/ 94935 w 227637"/>
                <a:gd name="connsiteY4" fmla="*/ 20517 h 797694"/>
                <a:gd name="connsiteX5" fmla="*/ 85420 w 227637"/>
                <a:gd name="connsiteY5" fmla="*/ 281060 h 797694"/>
                <a:gd name="connsiteX6" fmla="*/ 80705 w 227637"/>
                <a:gd name="connsiteY6" fmla="*/ 298446 h 797694"/>
                <a:gd name="connsiteX7" fmla="*/ 99650 w 227637"/>
                <a:gd name="connsiteY7" fmla="*/ 432658 h 797694"/>
                <a:gd name="connsiteX8" fmla="*/ 120224 w 227637"/>
                <a:gd name="connsiteY8" fmla="*/ 443706 h 797694"/>
                <a:gd name="connsiteX9" fmla="*/ 197634 w 227637"/>
                <a:gd name="connsiteY9" fmla="*/ 434199 h 797694"/>
                <a:gd name="connsiteX10" fmla="*/ 226095 w 227637"/>
                <a:gd name="connsiteY10" fmla="*/ 551024 h 797694"/>
                <a:gd name="connsiteX11" fmla="*/ 227638 w 227637"/>
                <a:gd name="connsiteY11" fmla="*/ 565242 h 797694"/>
                <a:gd name="connsiteX12" fmla="*/ 213407 w 227637"/>
                <a:gd name="connsiteY12" fmla="*/ 753154 h 797694"/>
                <a:gd name="connsiteX13" fmla="*/ 162830 w 227637"/>
                <a:gd name="connsiteY13" fmla="*/ 797349 h 797694"/>
                <a:gd name="connsiteX14" fmla="*/ 118595 w 227637"/>
                <a:gd name="connsiteY14" fmla="*/ 746816 h 797694"/>
                <a:gd name="connsiteX15" fmla="*/ 131197 w 227637"/>
                <a:gd name="connsiteY15" fmla="*/ 566783 h 797694"/>
                <a:gd name="connsiteX16" fmla="*/ 104365 w 227637"/>
                <a:gd name="connsiteY16" fmla="*/ 451500 h 797694"/>
                <a:gd name="connsiteX17" fmla="*/ 38 w 227637"/>
                <a:gd name="connsiteY17" fmla="*/ 353604 h 797694"/>
                <a:gd name="connsiteX18" fmla="*/ 38 w 227637"/>
                <a:gd name="connsiteY18" fmla="*/ 353604 h 797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7637" h="797694">
                  <a:moveTo>
                    <a:pt x="123" y="353690"/>
                  </a:moveTo>
                  <a:lnTo>
                    <a:pt x="8010" y="91605"/>
                  </a:lnTo>
                  <a:cubicBezTo>
                    <a:pt x="9553" y="39531"/>
                    <a:pt x="52244" y="-1581"/>
                    <a:pt x="105994" y="47"/>
                  </a:cubicBezTo>
                  <a:cubicBezTo>
                    <a:pt x="115509" y="47"/>
                    <a:pt x="124939" y="1589"/>
                    <a:pt x="134455" y="4758"/>
                  </a:cubicBezTo>
                  <a:cubicBezTo>
                    <a:pt x="121853" y="6299"/>
                    <a:pt x="107623" y="9468"/>
                    <a:pt x="94935" y="20517"/>
                  </a:cubicBezTo>
                  <a:cubicBezTo>
                    <a:pt x="53873" y="55204"/>
                    <a:pt x="50701" y="142052"/>
                    <a:pt x="85420" y="281060"/>
                  </a:cubicBezTo>
                  <a:cubicBezTo>
                    <a:pt x="80705" y="285770"/>
                    <a:pt x="79076" y="292108"/>
                    <a:pt x="80705" y="298446"/>
                  </a:cubicBezTo>
                  <a:cubicBezTo>
                    <a:pt x="117052" y="577917"/>
                    <a:pt x="77533" y="279518"/>
                    <a:pt x="99650" y="432658"/>
                  </a:cubicBezTo>
                  <a:cubicBezTo>
                    <a:pt x="102822" y="440537"/>
                    <a:pt x="110709" y="445334"/>
                    <a:pt x="120224" y="443706"/>
                  </a:cubicBezTo>
                  <a:cubicBezTo>
                    <a:pt x="121767" y="443706"/>
                    <a:pt x="202435" y="432658"/>
                    <a:pt x="197634" y="434199"/>
                  </a:cubicBezTo>
                  <a:lnTo>
                    <a:pt x="226095" y="551024"/>
                  </a:lnTo>
                  <a:cubicBezTo>
                    <a:pt x="227638" y="555734"/>
                    <a:pt x="227638" y="560531"/>
                    <a:pt x="227638" y="565242"/>
                  </a:cubicBezTo>
                  <a:lnTo>
                    <a:pt x="213407" y="753154"/>
                  </a:lnTo>
                  <a:cubicBezTo>
                    <a:pt x="211864" y="781590"/>
                    <a:pt x="184947" y="800518"/>
                    <a:pt x="162830" y="797349"/>
                  </a:cubicBezTo>
                  <a:cubicBezTo>
                    <a:pt x="135998" y="795807"/>
                    <a:pt x="116967" y="772083"/>
                    <a:pt x="118595" y="746816"/>
                  </a:cubicBezTo>
                  <a:lnTo>
                    <a:pt x="131197" y="566783"/>
                  </a:lnTo>
                  <a:lnTo>
                    <a:pt x="104365" y="451500"/>
                  </a:lnTo>
                  <a:cubicBezTo>
                    <a:pt x="44358" y="454669"/>
                    <a:pt x="-1505" y="408847"/>
                    <a:pt x="38" y="353604"/>
                  </a:cubicBezTo>
                  <a:lnTo>
                    <a:pt x="38" y="353604"/>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6" name="Freeform 115">
              <a:extLst>
                <a:ext uri="{FF2B5EF4-FFF2-40B4-BE49-F238E27FC236}">
                  <a16:creationId xmlns:a16="http://schemas.microsoft.com/office/drawing/2014/main" id="{6211E197-0020-96D9-EF40-0AE816EF2021}"/>
                </a:ext>
              </a:extLst>
            </p:cNvPr>
            <p:cNvSpPr/>
            <p:nvPr/>
          </p:nvSpPr>
          <p:spPr>
            <a:xfrm>
              <a:off x="201821" y="3712989"/>
              <a:ext cx="511824" cy="566145"/>
            </a:xfrm>
            <a:custGeom>
              <a:avLst/>
              <a:gdLst>
                <a:gd name="connsiteX0" fmla="*/ 2795 w 386843"/>
                <a:gd name="connsiteY0" fmla="*/ 336256 h 427899"/>
                <a:gd name="connsiteX1" fmla="*/ 171845 w 386843"/>
                <a:gd name="connsiteY1" fmla="*/ 23639 h 427899"/>
                <a:gd name="connsiteX2" fmla="*/ 203477 w 386843"/>
                <a:gd name="connsiteY2" fmla="*/ 14132 h 427899"/>
                <a:gd name="connsiteX3" fmla="*/ 315691 w 386843"/>
                <a:gd name="connsiteY3" fmla="*/ 74172 h 427899"/>
                <a:gd name="connsiteX4" fmla="*/ 358382 w 386843"/>
                <a:gd name="connsiteY4" fmla="*/ 0 h 427899"/>
                <a:gd name="connsiteX5" fmla="*/ 386843 w 386843"/>
                <a:gd name="connsiteY5" fmla="*/ 12590 h 427899"/>
                <a:gd name="connsiteX6" fmla="*/ 342609 w 386843"/>
                <a:gd name="connsiteY6" fmla="*/ 89931 h 427899"/>
                <a:gd name="connsiteX7" fmla="*/ 350496 w 386843"/>
                <a:gd name="connsiteY7" fmla="*/ 121535 h 427899"/>
                <a:gd name="connsiteX8" fmla="*/ 200391 w 386843"/>
                <a:gd name="connsiteY8" fmla="*/ 401006 h 427899"/>
                <a:gd name="connsiteX9" fmla="*/ 192505 w 386843"/>
                <a:gd name="connsiteY9" fmla="*/ 396296 h 427899"/>
                <a:gd name="connsiteX10" fmla="*/ 121353 w 386843"/>
                <a:gd name="connsiteY10" fmla="*/ 418393 h 427899"/>
                <a:gd name="connsiteX11" fmla="*/ 118181 w 386843"/>
                <a:gd name="connsiteY11" fmla="*/ 427900 h 427899"/>
                <a:gd name="connsiteX12" fmla="*/ 12311 w 386843"/>
                <a:gd name="connsiteY12" fmla="*/ 371029 h 427899"/>
                <a:gd name="connsiteX13" fmla="*/ 2795 w 386843"/>
                <a:gd name="connsiteY13" fmla="*/ 336256 h 427899"/>
                <a:gd name="connsiteX14" fmla="*/ 2795 w 386843"/>
                <a:gd name="connsiteY14" fmla="*/ 336256 h 42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6843" h="427899">
                  <a:moveTo>
                    <a:pt x="2795" y="336256"/>
                  </a:moveTo>
                  <a:lnTo>
                    <a:pt x="171845" y="23639"/>
                  </a:lnTo>
                  <a:cubicBezTo>
                    <a:pt x="178188" y="12590"/>
                    <a:pt x="192419" y="7880"/>
                    <a:pt x="203477" y="14132"/>
                  </a:cubicBezTo>
                  <a:lnTo>
                    <a:pt x="315691" y="74172"/>
                  </a:lnTo>
                  <a:lnTo>
                    <a:pt x="358382" y="0"/>
                  </a:lnTo>
                  <a:cubicBezTo>
                    <a:pt x="366269" y="7880"/>
                    <a:pt x="377328" y="12590"/>
                    <a:pt x="386843" y="12590"/>
                  </a:cubicBezTo>
                  <a:lnTo>
                    <a:pt x="342609" y="89931"/>
                  </a:lnTo>
                  <a:cubicBezTo>
                    <a:pt x="352124" y="96269"/>
                    <a:pt x="355211" y="110487"/>
                    <a:pt x="350496" y="121535"/>
                  </a:cubicBezTo>
                  <a:lnTo>
                    <a:pt x="200391" y="401006"/>
                  </a:lnTo>
                  <a:cubicBezTo>
                    <a:pt x="198848" y="399465"/>
                    <a:pt x="195676" y="397837"/>
                    <a:pt x="192505" y="396296"/>
                  </a:cubicBezTo>
                  <a:cubicBezTo>
                    <a:pt x="167216" y="382078"/>
                    <a:pt x="135583" y="391585"/>
                    <a:pt x="121353" y="418393"/>
                  </a:cubicBezTo>
                  <a:cubicBezTo>
                    <a:pt x="119810" y="421562"/>
                    <a:pt x="118181" y="424731"/>
                    <a:pt x="118181" y="427900"/>
                  </a:cubicBezTo>
                  <a:lnTo>
                    <a:pt x="12311" y="371029"/>
                  </a:lnTo>
                  <a:cubicBezTo>
                    <a:pt x="1252" y="363150"/>
                    <a:pt x="-3463" y="347390"/>
                    <a:pt x="2795" y="336256"/>
                  </a:cubicBezTo>
                  <a:lnTo>
                    <a:pt x="2795" y="336256"/>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7" name="Freeform 116">
              <a:extLst>
                <a:ext uri="{FF2B5EF4-FFF2-40B4-BE49-F238E27FC236}">
                  <a16:creationId xmlns:a16="http://schemas.microsoft.com/office/drawing/2014/main" id="{D316A0CA-A21D-E454-1E65-0D3DFA092715}"/>
                </a:ext>
              </a:extLst>
            </p:cNvPr>
            <p:cNvSpPr/>
            <p:nvPr/>
          </p:nvSpPr>
          <p:spPr>
            <a:xfrm>
              <a:off x="379054" y="4249785"/>
              <a:ext cx="92097" cy="92015"/>
            </a:xfrm>
            <a:custGeom>
              <a:avLst/>
              <a:gdLst>
                <a:gd name="connsiteX0" fmla="*/ 0 w 69608"/>
                <a:gd name="connsiteY0" fmla="*/ 34773 h 69546"/>
                <a:gd name="connsiteX1" fmla="*/ 34804 w 69608"/>
                <a:gd name="connsiteY1" fmla="*/ 69547 h 69546"/>
                <a:gd name="connsiteX2" fmla="*/ 69609 w 69608"/>
                <a:gd name="connsiteY2" fmla="*/ 34773 h 69546"/>
                <a:gd name="connsiteX3" fmla="*/ 34804 w 69608"/>
                <a:gd name="connsiteY3" fmla="*/ 0 h 69546"/>
                <a:gd name="connsiteX4" fmla="*/ 0 w 69608"/>
                <a:gd name="connsiteY4" fmla="*/ 34773 h 69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608" h="69546">
                  <a:moveTo>
                    <a:pt x="0" y="34773"/>
                  </a:moveTo>
                  <a:cubicBezTo>
                    <a:pt x="0" y="53958"/>
                    <a:pt x="15602" y="69547"/>
                    <a:pt x="34804" y="69547"/>
                  </a:cubicBezTo>
                  <a:cubicBezTo>
                    <a:pt x="54007" y="69547"/>
                    <a:pt x="69609" y="53958"/>
                    <a:pt x="69609" y="34773"/>
                  </a:cubicBezTo>
                  <a:cubicBezTo>
                    <a:pt x="69609" y="15588"/>
                    <a:pt x="54007" y="0"/>
                    <a:pt x="34804" y="0"/>
                  </a:cubicBezTo>
                  <a:cubicBezTo>
                    <a:pt x="15602" y="0"/>
                    <a:pt x="0" y="15588"/>
                    <a:pt x="0" y="34773"/>
                  </a:cubicBezTo>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8" name="Freeform 117">
              <a:extLst>
                <a:ext uri="{FF2B5EF4-FFF2-40B4-BE49-F238E27FC236}">
                  <a16:creationId xmlns:a16="http://schemas.microsoft.com/office/drawing/2014/main" id="{FDE7B542-EFF5-A7F1-58A8-9C9A248BF3FB}"/>
                </a:ext>
              </a:extLst>
            </p:cNvPr>
            <p:cNvSpPr/>
            <p:nvPr/>
          </p:nvSpPr>
          <p:spPr>
            <a:xfrm>
              <a:off x="977609" y="3317644"/>
              <a:ext cx="443049" cy="416347"/>
            </a:xfrm>
            <a:custGeom>
              <a:avLst/>
              <a:gdLst>
                <a:gd name="connsiteX0" fmla="*/ 209744 w 334862"/>
                <a:gd name="connsiteY0" fmla="*/ 180269 h 314680"/>
                <a:gd name="connsiteX1" fmla="*/ 208201 w 334862"/>
                <a:gd name="connsiteY1" fmla="*/ 180269 h 314680"/>
                <a:gd name="connsiteX2" fmla="*/ 214545 w 334862"/>
                <a:gd name="connsiteY2" fmla="*/ 245019 h 314680"/>
                <a:gd name="connsiteX3" fmla="*/ 219260 w 334862"/>
                <a:gd name="connsiteY3" fmla="*/ 249730 h 314680"/>
                <a:gd name="connsiteX4" fmla="*/ 220803 w 334862"/>
                <a:gd name="connsiteY4" fmla="*/ 262320 h 314680"/>
                <a:gd name="connsiteX5" fmla="*/ 198686 w 334862"/>
                <a:gd name="connsiteY5" fmla="*/ 286045 h 314680"/>
                <a:gd name="connsiteX6" fmla="*/ 198686 w 334862"/>
                <a:gd name="connsiteY6" fmla="*/ 281334 h 314680"/>
                <a:gd name="connsiteX7" fmla="*/ 171854 w 334862"/>
                <a:gd name="connsiteY7" fmla="*/ 284503 h 314680"/>
                <a:gd name="connsiteX8" fmla="*/ 173397 w 334862"/>
                <a:gd name="connsiteY8" fmla="*/ 300262 h 314680"/>
                <a:gd name="connsiteX9" fmla="*/ 73870 w 334862"/>
                <a:gd name="connsiteY9" fmla="*/ 312853 h 314680"/>
                <a:gd name="connsiteX10" fmla="*/ 72327 w 334862"/>
                <a:gd name="connsiteY10" fmla="*/ 297093 h 314680"/>
                <a:gd name="connsiteX11" fmla="*/ 45495 w 334862"/>
                <a:gd name="connsiteY11" fmla="*/ 300262 h 314680"/>
                <a:gd name="connsiteX12" fmla="*/ 45495 w 334862"/>
                <a:gd name="connsiteY12" fmla="*/ 304973 h 314680"/>
                <a:gd name="connsiteX13" fmla="*/ 18663 w 334862"/>
                <a:gd name="connsiteY13" fmla="*/ 287586 h 314680"/>
                <a:gd name="connsiteX14" fmla="*/ 17120 w 334862"/>
                <a:gd name="connsiteY14" fmla="*/ 274996 h 314680"/>
                <a:gd name="connsiteX15" fmla="*/ 21835 w 334862"/>
                <a:gd name="connsiteY15" fmla="*/ 267116 h 314680"/>
                <a:gd name="connsiteX16" fmla="*/ 48667 w 334862"/>
                <a:gd name="connsiteY16" fmla="*/ 265575 h 314680"/>
                <a:gd name="connsiteX17" fmla="*/ 43952 w 334862"/>
                <a:gd name="connsiteY17" fmla="*/ 230801 h 314680"/>
                <a:gd name="connsiteX18" fmla="*/ 50296 w 334862"/>
                <a:gd name="connsiteY18" fmla="*/ 222922 h 314680"/>
                <a:gd name="connsiteX19" fmla="*/ 171940 w 334862"/>
                <a:gd name="connsiteY19" fmla="*/ 207162 h 314680"/>
                <a:gd name="connsiteX20" fmla="*/ 179826 w 334862"/>
                <a:gd name="connsiteY20" fmla="*/ 213500 h 314680"/>
                <a:gd name="connsiteX21" fmla="*/ 184541 w 334862"/>
                <a:gd name="connsiteY21" fmla="*/ 248274 h 314680"/>
                <a:gd name="connsiteX22" fmla="*/ 198772 w 334862"/>
                <a:gd name="connsiteY22" fmla="*/ 246732 h 314680"/>
                <a:gd name="connsiteX23" fmla="*/ 192428 w 334862"/>
                <a:gd name="connsiteY23" fmla="*/ 178813 h 314680"/>
                <a:gd name="connsiteX24" fmla="*/ 119733 w 334862"/>
                <a:gd name="connsiteY24" fmla="*/ 142498 h 314680"/>
                <a:gd name="connsiteX25" fmla="*/ 118190 w 334862"/>
                <a:gd name="connsiteY25" fmla="*/ 197741 h 314680"/>
                <a:gd name="connsiteX26" fmla="*/ 48667 w 334862"/>
                <a:gd name="connsiteY26" fmla="*/ 207248 h 314680"/>
                <a:gd name="connsiteX27" fmla="*/ 31265 w 334862"/>
                <a:gd name="connsiteY27" fmla="*/ 230973 h 314680"/>
                <a:gd name="connsiteX28" fmla="*/ 34437 w 334862"/>
                <a:gd name="connsiteY28" fmla="*/ 251528 h 314680"/>
                <a:gd name="connsiteX29" fmla="*/ 23378 w 334862"/>
                <a:gd name="connsiteY29" fmla="*/ 253070 h 314680"/>
                <a:gd name="connsiteX30" fmla="*/ 28093 w 334862"/>
                <a:gd name="connsiteY30" fmla="*/ 11455 h 314680"/>
                <a:gd name="connsiteX31" fmla="*/ 91272 w 334862"/>
                <a:gd name="connsiteY31" fmla="*/ 5117 h 314680"/>
                <a:gd name="connsiteX32" fmla="*/ 116561 w 334862"/>
                <a:gd name="connsiteY32" fmla="*/ 44601 h 314680"/>
                <a:gd name="connsiteX33" fmla="*/ 211373 w 334862"/>
                <a:gd name="connsiteY33" fmla="*/ 117231 h 314680"/>
                <a:gd name="connsiteX34" fmla="*/ 274553 w 334862"/>
                <a:gd name="connsiteY34" fmla="*/ 60361 h 314680"/>
                <a:gd name="connsiteX35" fmla="*/ 317244 w 334862"/>
                <a:gd name="connsiteY35" fmla="*/ 46143 h 314680"/>
                <a:gd name="connsiteX36" fmla="*/ 331474 w 334862"/>
                <a:gd name="connsiteY36" fmla="*/ 88796 h 314680"/>
                <a:gd name="connsiteX37" fmla="*/ 209744 w 334862"/>
                <a:gd name="connsiteY37" fmla="*/ 180354 h 314680"/>
                <a:gd name="connsiteX38" fmla="*/ 209744 w 334862"/>
                <a:gd name="connsiteY38" fmla="*/ 180354 h 314680"/>
                <a:gd name="connsiteX39" fmla="*/ 165510 w 334862"/>
                <a:gd name="connsiteY39" fmla="*/ 221294 h 314680"/>
                <a:gd name="connsiteX40" fmla="*/ 56468 w 334862"/>
                <a:gd name="connsiteY40" fmla="*/ 235512 h 314680"/>
                <a:gd name="connsiteX41" fmla="*/ 59640 w 334862"/>
                <a:gd name="connsiteY41" fmla="*/ 263947 h 314680"/>
                <a:gd name="connsiteX42" fmla="*/ 170225 w 334862"/>
                <a:gd name="connsiteY42" fmla="*/ 249730 h 314680"/>
                <a:gd name="connsiteX43" fmla="*/ 165510 w 334862"/>
                <a:gd name="connsiteY43" fmla="*/ 221294 h 314680"/>
                <a:gd name="connsiteX44" fmla="*/ 165510 w 334862"/>
                <a:gd name="connsiteY44" fmla="*/ 221294 h 314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34862" h="314680">
                  <a:moveTo>
                    <a:pt x="209744" y="180269"/>
                  </a:moveTo>
                  <a:lnTo>
                    <a:pt x="208201" y="180269"/>
                  </a:lnTo>
                  <a:cubicBezTo>
                    <a:pt x="211373" y="194486"/>
                    <a:pt x="214545" y="218211"/>
                    <a:pt x="214545" y="245019"/>
                  </a:cubicBezTo>
                  <a:cubicBezTo>
                    <a:pt x="216088" y="246561"/>
                    <a:pt x="217717" y="248188"/>
                    <a:pt x="219260" y="249730"/>
                  </a:cubicBezTo>
                  <a:lnTo>
                    <a:pt x="220803" y="262320"/>
                  </a:lnTo>
                  <a:cubicBezTo>
                    <a:pt x="217631" y="270200"/>
                    <a:pt x="209744" y="279707"/>
                    <a:pt x="198686" y="286045"/>
                  </a:cubicBezTo>
                  <a:lnTo>
                    <a:pt x="198686" y="281334"/>
                  </a:lnTo>
                  <a:lnTo>
                    <a:pt x="171854" y="284503"/>
                  </a:lnTo>
                  <a:lnTo>
                    <a:pt x="173397" y="300262"/>
                  </a:lnTo>
                  <a:cubicBezTo>
                    <a:pt x="141764" y="312853"/>
                    <a:pt x="105417" y="317649"/>
                    <a:pt x="73870" y="312853"/>
                  </a:cubicBezTo>
                  <a:lnTo>
                    <a:pt x="72327" y="297093"/>
                  </a:lnTo>
                  <a:lnTo>
                    <a:pt x="45495" y="300262"/>
                  </a:lnTo>
                  <a:lnTo>
                    <a:pt x="45495" y="304973"/>
                  </a:lnTo>
                  <a:cubicBezTo>
                    <a:pt x="32894" y="300262"/>
                    <a:pt x="23378" y="293924"/>
                    <a:pt x="18663" y="287586"/>
                  </a:cubicBezTo>
                  <a:lnTo>
                    <a:pt x="17120" y="274996"/>
                  </a:lnTo>
                  <a:cubicBezTo>
                    <a:pt x="17120" y="271827"/>
                    <a:pt x="18663" y="268658"/>
                    <a:pt x="21835" y="267116"/>
                  </a:cubicBezTo>
                  <a:lnTo>
                    <a:pt x="48667" y="265575"/>
                  </a:lnTo>
                  <a:lnTo>
                    <a:pt x="43952" y="230801"/>
                  </a:lnTo>
                  <a:cubicBezTo>
                    <a:pt x="43952" y="226091"/>
                    <a:pt x="45495" y="222922"/>
                    <a:pt x="50296" y="222922"/>
                  </a:cubicBezTo>
                  <a:lnTo>
                    <a:pt x="171940" y="207162"/>
                  </a:lnTo>
                  <a:cubicBezTo>
                    <a:pt x="175111" y="207162"/>
                    <a:pt x="178283" y="210331"/>
                    <a:pt x="179826" y="213500"/>
                  </a:cubicBezTo>
                  <a:lnTo>
                    <a:pt x="184541" y="248274"/>
                  </a:lnTo>
                  <a:lnTo>
                    <a:pt x="198772" y="246732"/>
                  </a:lnTo>
                  <a:cubicBezTo>
                    <a:pt x="198772" y="218297"/>
                    <a:pt x="194057" y="189861"/>
                    <a:pt x="192428" y="178813"/>
                  </a:cubicBezTo>
                  <a:cubicBezTo>
                    <a:pt x="165596" y="174102"/>
                    <a:pt x="141850" y="161426"/>
                    <a:pt x="119733" y="142498"/>
                  </a:cubicBezTo>
                  <a:lnTo>
                    <a:pt x="118190" y="197741"/>
                  </a:lnTo>
                  <a:lnTo>
                    <a:pt x="48667" y="207248"/>
                  </a:lnTo>
                  <a:cubicBezTo>
                    <a:pt x="37609" y="208790"/>
                    <a:pt x="29722" y="219838"/>
                    <a:pt x="31265" y="230973"/>
                  </a:cubicBezTo>
                  <a:lnTo>
                    <a:pt x="34437" y="251528"/>
                  </a:lnTo>
                  <a:lnTo>
                    <a:pt x="23378" y="253070"/>
                  </a:lnTo>
                  <a:cubicBezTo>
                    <a:pt x="-17684" y="90423"/>
                    <a:pt x="2804" y="32011"/>
                    <a:pt x="28093" y="11455"/>
                  </a:cubicBezTo>
                  <a:cubicBezTo>
                    <a:pt x="48667" y="-5931"/>
                    <a:pt x="77042" y="407"/>
                    <a:pt x="91272" y="5117"/>
                  </a:cubicBezTo>
                  <a:cubicBezTo>
                    <a:pt x="102331" y="16166"/>
                    <a:pt x="111846" y="28842"/>
                    <a:pt x="116561" y="44601"/>
                  </a:cubicBezTo>
                  <a:cubicBezTo>
                    <a:pt x="140307" y="82544"/>
                    <a:pt x="178198" y="117231"/>
                    <a:pt x="211373" y="117231"/>
                  </a:cubicBezTo>
                  <a:cubicBezTo>
                    <a:pt x="233490" y="117231"/>
                    <a:pt x="255607" y="98303"/>
                    <a:pt x="274553" y="60361"/>
                  </a:cubicBezTo>
                  <a:cubicBezTo>
                    <a:pt x="282439" y="44601"/>
                    <a:pt x="301384" y="38263"/>
                    <a:pt x="317244" y="46143"/>
                  </a:cubicBezTo>
                  <a:cubicBezTo>
                    <a:pt x="333017" y="54023"/>
                    <a:pt x="339361" y="72951"/>
                    <a:pt x="331474" y="88796"/>
                  </a:cubicBezTo>
                  <a:cubicBezTo>
                    <a:pt x="290412" y="162968"/>
                    <a:pt x="243006" y="180354"/>
                    <a:pt x="209744" y="180354"/>
                  </a:cubicBezTo>
                  <a:lnTo>
                    <a:pt x="209744" y="180354"/>
                  </a:lnTo>
                  <a:close/>
                  <a:moveTo>
                    <a:pt x="165510" y="221294"/>
                  </a:moveTo>
                  <a:lnTo>
                    <a:pt x="56468" y="235512"/>
                  </a:lnTo>
                  <a:lnTo>
                    <a:pt x="59640" y="263947"/>
                  </a:lnTo>
                  <a:lnTo>
                    <a:pt x="170225" y="249730"/>
                  </a:lnTo>
                  <a:lnTo>
                    <a:pt x="165510" y="221294"/>
                  </a:lnTo>
                  <a:lnTo>
                    <a:pt x="165510" y="221294"/>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9" name="Freeform 118">
              <a:extLst>
                <a:ext uri="{FF2B5EF4-FFF2-40B4-BE49-F238E27FC236}">
                  <a16:creationId xmlns:a16="http://schemas.microsoft.com/office/drawing/2014/main" id="{300CA8D3-2D71-4801-47AC-CD3EFE239397}"/>
                </a:ext>
              </a:extLst>
            </p:cNvPr>
            <p:cNvSpPr/>
            <p:nvPr/>
          </p:nvSpPr>
          <p:spPr>
            <a:xfrm>
              <a:off x="1002189" y="3692138"/>
              <a:ext cx="284232" cy="169186"/>
            </a:xfrm>
            <a:custGeom>
              <a:avLst/>
              <a:gdLst>
                <a:gd name="connsiteX0" fmla="*/ 12602 w 214826"/>
                <a:gd name="connsiteY0" fmla="*/ 119908 h 127873"/>
                <a:gd name="connsiteX1" fmla="*/ 0 w 214826"/>
                <a:gd name="connsiteY1" fmla="*/ 25180 h 127873"/>
                <a:gd name="connsiteX2" fmla="*/ 26832 w 214826"/>
                <a:gd name="connsiteY2" fmla="*/ 37857 h 127873"/>
                <a:gd name="connsiteX3" fmla="*/ 30004 w 214826"/>
                <a:gd name="connsiteY3" fmla="*/ 58412 h 127873"/>
                <a:gd name="connsiteX4" fmla="*/ 56836 w 214826"/>
                <a:gd name="connsiteY4" fmla="*/ 55243 h 127873"/>
                <a:gd name="connsiteX5" fmla="*/ 55293 w 214826"/>
                <a:gd name="connsiteY5" fmla="*/ 44194 h 127873"/>
                <a:gd name="connsiteX6" fmla="*/ 154819 w 214826"/>
                <a:gd name="connsiteY6" fmla="*/ 31604 h 127873"/>
                <a:gd name="connsiteX7" fmla="*/ 156362 w 214826"/>
                <a:gd name="connsiteY7" fmla="*/ 42653 h 127873"/>
                <a:gd name="connsiteX8" fmla="*/ 183194 w 214826"/>
                <a:gd name="connsiteY8" fmla="*/ 39484 h 127873"/>
                <a:gd name="connsiteX9" fmla="*/ 180023 w 214826"/>
                <a:gd name="connsiteY9" fmla="*/ 18928 h 127873"/>
                <a:gd name="connsiteX10" fmla="*/ 202140 w 214826"/>
                <a:gd name="connsiteY10" fmla="*/ 0 h 127873"/>
                <a:gd name="connsiteX11" fmla="*/ 214827 w 214826"/>
                <a:gd name="connsiteY11" fmla="*/ 94727 h 127873"/>
                <a:gd name="connsiteX12" fmla="*/ 210112 w 214826"/>
                <a:gd name="connsiteY12" fmla="*/ 102607 h 127873"/>
                <a:gd name="connsiteX13" fmla="*/ 20488 w 214826"/>
                <a:gd name="connsiteY13" fmla="*/ 127873 h 127873"/>
                <a:gd name="connsiteX14" fmla="*/ 12602 w 214826"/>
                <a:gd name="connsiteY14" fmla="*/ 119993 h 127873"/>
                <a:gd name="connsiteX15" fmla="*/ 12602 w 214826"/>
                <a:gd name="connsiteY15" fmla="*/ 11999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4826" h="127873">
                  <a:moveTo>
                    <a:pt x="12602" y="119908"/>
                  </a:moveTo>
                  <a:lnTo>
                    <a:pt x="0" y="25180"/>
                  </a:lnTo>
                  <a:cubicBezTo>
                    <a:pt x="7887" y="29891"/>
                    <a:pt x="15773" y="34688"/>
                    <a:pt x="26832" y="37857"/>
                  </a:cubicBezTo>
                  <a:lnTo>
                    <a:pt x="30004" y="58412"/>
                  </a:lnTo>
                  <a:lnTo>
                    <a:pt x="56836" y="55243"/>
                  </a:lnTo>
                  <a:lnTo>
                    <a:pt x="55293" y="44194"/>
                  </a:lnTo>
                  <a:cubicBezTo>
                    <a:pt x="88468" y="48905"/>
                    <a:pt x="124816" y="42653"/>
                    <a:pt x="154819" y="31604"/>
                  </a:cubicBezTo>
                  <a:lnTo>
                    <a:pt x="156362" y="42653"/>
                  </a:lnTo>
                  <a:lnTo>
                    <a:pt x="183194" y="39484"/>
                  </a:lnTo>
                  <a:lnTo>
                    <a:pt x="180023" y="18928"/>
                  </a:lnTo>
                  <a:cubicBezTo>
                    <a:pt x="189538" y="12590"/>
                    <a:pt x="197425" y="6338"/>
                    <a:pt x="202140" y="0"/>
                  </a:cubicBezTo>
                  <a:lnTo>
                    <a:pt x="214827" y="94727"/>
                  </a:lnTo>
                  <a:cubicBezTo>
                    <a:pt x="214827" y="97896"/>
                    <a:pt x="213284" y="101065"/>
                    <a:pt x="210112" y="102607"/>
                  </a:cubicBezTo>
                  <a:lnTo>
                    <a:pt x="20488" y="127873"/>
                  </a:lnTo>
                  <a:cubicBezTo>
                    <a:pt x="17316" y="126332"/>
                    <a:pt x="14145" y="124704"/>
                    <a:pt x="12602" y="119993"/>
                  </a:cubicBezTo>
                  <a:lnTo>
                    <a:pt x="12602" y="119993"/>
                  </a:lnTo>
                  <a:close/>
                </a:path>
              </a:pathLst>
            </a:custGeom>
            <a:grp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sp>
        <p:nvSpPr>
          <p:cNvPr id="21" name="Decorative object arrow">
            <a:extLst>
              <a:ext uri="{FF2B5EF4-FFF2-40B4-BE49-F238E27FC236}">
                <a16:creationId xmlns:a16="http://schemas.microsoft.com/office/drawing/2014/main" id="{23A18AE3-A73C-6D87-A351-47487CA72376}"/>
              </a:ext>
              <a:ext uri="{C183D7F6-B498-43B3-948B-1728B52AA6E4}">
                <adec:decorative xmlns:adec="http://schemas.microsoft.com/office/drawing/2017/decorative" val="1"/>
              </a:ext>
            </a:extLst>
          </p:cNvPr>
          <p:cNvSpPr/>
          <p:nvPr/>
        </p:nvSpPr>
        <p:spPr>
          <a:xfrm>
            <a:off x="3085666" y="1433656"/>
            <a:ext cx="1914973" cy="1678871"/>
          </a:xfrm>
          <a:custGeom>
            <a:avLst/>
            <a:gdLst>
              <a:gd name="connsiteX0" fmla="*/ 2215906 w 2215905"/>
              <a:gd name="connsiteY0" fmla="*/ 0 h 1757679"/>
              <a:gd name="connsiteX1" fmla="*/ 1928212 w 2215905"/>
              <a:gd name="connsiteY1" fmla="*/ 0 h 1757679"/>
              <a:gd name="connsiteX2" fmla="*/ 2018910 w 2215905"/>
              <a:gd name="connsiteY2" fmla="*/ 75285 h 1757679"/>
              <a:gd name="connsiteX3" fmla="*/ 1748962 w 2215905"/>
              <a:gd name="connsiteY3" fmla="*/ 337198 h 1757679"/>
              <a:gd name="connsiteX4" fmla="*/ 1288190 w 2215905"/>
              <a:gd name="connsiteY4" fmla="*/ 259601 h 1757679"/>
              <a:gd name="connsiteX5" fmla="*/ 831018 w 2215905"/>
              <a:gd name="connsiteY5" fmla="*/ 1058701 h 1757679"/>
              <a:gd name="connsiteX6" fmla="*/ 303038 w 2215905"/>
              <a:gd name="connsiteY6" fmla="*/ 981703 h 1757679"/>
              <a:gd name="connsiteX7" fmla="*/ 0 w 2215905"/>
              <a:gd name="connsiteY7" fmla="*/ 1757679 h 1757679"/>
              <a:gd name="connsiteX8" fmla="*/ 494290 w 2215905"/>
              <a:gd name="connsiteY8" fmla="*/ 1757679 h 1757679"/>
              <a:gd name="connsiteX9" fmla="*/ 633079 w 2215905"/>
              <a:gd name="connsiteY9" fmla="*/ 1256378 h 1757679"/>
              <a:gd name="connsiteX10" fmla="*/ 1073448 w 2215905"/>
              <a:gd name="connsiteY10" fmla="*/ 1298517 h 1757679"/>
              <a:gd name="connsiteX11" fmla="*/ 1457239 w 2215905"/>
              <a:gd name="connsiteY11" fmla="*/ 462673 h 1757679"/>
              <a:gd name="connsiteX12" fmla="*/ 1793281 w 2215905"/>
              <a:gd name="connsiteY12" fmla="*/ 516632 h 1757679"/>
              <a:gd name="connsiteX13" fmla="*/ 2128209 w 2215905"/>
              <a:gd name="connsiteY13" fmla="*/ 165987 h 1757679"/>
              <a:gd name="connsiteX14" fmla="*/ 2215906 w 2215905"/>
              <a:gd name="connsiteY14" fmla="*/ 238788 h 1757679"/>
              <a:gd name="connsiteX15" fmla="*/ 2215906 w 2215905"/>
              <a:gd name="connsiteY15" fmla="*/ 0 h 1757679"/>
              <a:gd name="connsiteX16" fmla="*/ 2215906 w 2215905"/>
              <a:gd name="connsiteY16" fmla="*/ 0 h 175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15905" h="1757679">
                <a:moveTo>
                  <a:pt x="2215906" y="0"/>
                </a:moveTo>
                <a:lnTo>
                  <a:pt x="1928212" y="0"/>
                </a:lnTo>
                <a:lnTo>
                  <a:pt x="2018910" y="75285"/>
                </a:lnTo>
                <a:lnTo>
                  <a:pt x="1748962" y="337198"/>
                </a:lnTo>
                <a:lnTo>
                  <a:pt x="1288190" y="259601"/>
                </a:lnTo>
                <a:lnTo>
                  <a:pt x="831018" y="1058701"/>
                </a:lnTo>
                <a:lnTo>
                  <a:pt x="303038" y="981703"/>
                </a:lnTo>
                <a:lnTo>
                  <a:pt x="0" y="1757679"/>
                </a:lnTo>
                <a:lnTo>
                  <a:pt x="494290" y="1757679"/>
                </a:lnTo>
                <a:lnTo>
                  <a:pt x="633079" y="1256378"/>
                </a:lnTo>
                <a:lnTo>
                  <a:pt x="1073448" y="1298517"/>
                </a:lnTo>
                <a:lnTo>
                  <a:pt x="1457239" y="462673"/>
                </a:lnTo>
                <a:lnTo>
                  <a:pt x="1793281" y="516632"/>
                </a:lnTo>
                <a:lnTo>
                  <a:pt x="2128209" y="165987"/>
                </a:lnTo>
                <a:lnTo>
                  <a:pt x="2215906" y="238788"/>
                </a:lnTo>
                <a:lnTo>
                  <a:pt x="2215906" y="0"/>
                </a:lnTo>
                <a:lnTo>
                  <a:pt x="2215906" y="0"/>
                </a:lnTo>
                <a:close/>
              </a:path>
            </a:pathLst>
          </a:custGeom>
          <a:solidFill>
            <a:srgbClr val="B3DCD6"/>
          </a:solidFill>
          <a:ln w="8572" cap="flat">
            <a:noFill/>
            <a:prstDash val="solid"/>
            <a:miter/>
          </a:ln>
          <a:effectLst>
            <a:outerShdw blurRad="50800" dist="38100" dir="12096437" algn="tl" rotWithShape="0">
              <a:prstClr val="black">
                <a:alpha val="4706"/>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1" name="TextBox 60">
            <a:extLst>
              <a:ext uri="{FF2B5EF4-FFF2-40B4-BE49-F238E27FC236}">
                <a16:creationId xmlns:a16="http://schemas.microsoft.com/office/drawing/2014/main" id="{CFDECFC8-00A5-92C5-E6B7-8EB48EB90706}"/>
              </a:ext>
            </a:extLst>
          </p:cNvPr>
          <p:cNvSpPr txBox="1"/>
          <p:nvPr/>
        </p:nvSpPr>
        <p:spPr>
          <a:xfrm>
            <a:off x="4604575" y="2595403"/>
            <a:ext cx="133379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accent1"/>
                </a:solidFill>
                <a:effectLst/>
                <a:uLnTx/>
                <a:uFillTx/>
                <a:latin typeface="Arial" panose="020B0604020202020204"/>
                <a:ea typeface="+mn-ea"/>
                <a:cs typeface="+mn-cs"/>
              </a:rPr>
              <a:t>Highest growth in visits in:</a:t>
            </a:r>
          </a:p>
        </p:txBody>
      </p:sp>
      <p:grpSp>
        <p:nvGrpSpPr>
          <p:cNvPr id="78" name="Group 77" descr="January and October">
            <a:extLst>
              <a:ext uri="{FF2B5EF4-FFF2-40B4-BE49-F238E27FC236}">
                <a16:creationId xmlns:a16="http://schemas.microsoft.com/office/drawing/2014/main" id="{E1300095-2A9E-9442-D30B-C8BEF21BA813}"/>
              </a:ext>
            </a:extLst>
          </p:cNvPr>
          <p:cNvGrpSpPr/>
          <p:nvPr/>
        </p:nvGrpSpPr>
        <p:grpSpPr>
          <a:xfrm>
            <a:off x="5708532" y="2285365"/>
            <a:ext cx="1252577" cy="1252577"/>
            <a:chOff x="4902814" y="2285184"/>
            <a:chExt cx="1252577" cy="1252577"/>
          </a:xfrm>
        </p:grpSpPr>
        <p:pic>
          <p:nvPicPr>
            <p:cNvPr id="48" name="Decorative object sign volume">
              <a:extLst>
                <a:ext uri="{FF2B5EF4-FFF2-40B4-BE49-F238E27FC236}">
                  <a16:creationId xmlns:a16="http://schemas.microsoft.com/office/drawing/2014/main" id="{C4FF85B3-6E1C-73B8-AE22-7A00413ECCD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902814" y="2285184"/>
              <a:ext cx="1252577" cy="1252577"/>
            </a:xfrm>
            <a:prstGeom prst="rect">
              <a:avLst/>
            </a:prstGeom>
          </p:spPr>
        </p:pic>
        <p:sp>
          <p:nvSpPr>
            <p:cNvPr id="60" name="Text volume ranking" descr="Japan ranked 38 for volume among the UK inbound markets in 2022.">
              <a:extLst>
                <a:ext uri="{FF2B5EF4-FFF2-40B4-BE49-F238E27FC236}">
                  <a16:creationId xmlns:a16="http://schemas.microsoft.com/office/drawing/2014/main" id="{57E45E50-E035-0DD7-E8E1-B4F33B10E5BF}"/>
                </a:ext>
              </a:extLst>
            </p:cNvPr>
            <p:cNvSpPr txBox="1"/>
            <p:nvPr/>
          </p:nvSpPr>
          <p:spPr>
            <a:xfrm rot="20935337">
              <a:off x="5208167" y="2488713"/>
              <a:ext cx="609511" cy="446276"/>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solidFill>
                    <a:srgbClr val="11044A"/>
                  </a:solidFill>
                  <a:effectLst/>
                  <a:uLnTx/>
                  <a:uFillTx/>
                  <a:latin typeface="Arial" panose="020B0604020202020204" pitchFamily="34" charset="0"/>
                  <a:ea typeface="+mn-ea"/>
                  <a:cs typeface="Arial" panose="020B0604020202020204" pitchFamily="34" charset="0"/>
                  <a:sym typeface="EuclidFlexB-Bold"/>
                  <a:rtl val="0"/>
                </a:rPr>
                <a:t>Jan &amp; Oct</a:t>
              </a:r>
            </a:p>
          </p:txBody>
        </p:sp>
      </p:grpSp>
      <p:grpSp>
        <p:nvGrpSpPr>
          <p:cNvPr id="8" name="Group 7">
            <a:extLst>
              <a:ext uri="{FF2B5EF4-FFF2-40B4-BE49-F238E27FC236}">
                <a16:creationId xmlns:a16="http://schemas.microsoft.com/office/drawing/2014/main" id="{CB1F65B9-E11C-CF16-532F-7E28BB5E97BC}"/>
              </a:ext>
              <a:ext uri="{C183D7F6-B498-43B3-948B-1728B52AA6E4}">
                <adec:decorative xmlns:adec="http://schemas.microsoft.com/office/drawing/2017/decorative" val="1"/>
              </a:ext>
            </a:extLst>
          </p:cNvPr>
          <p:cNvGrpSpPr/>
          <p:nvPr/>
        </p:nvGrpSpPr>
        <p:grpSpPr>
          <a:xfrm>
            <a:off x="1086353" y="4365190"/>
            <a:ext cx="3024000" cy="1622377"/>
            <a:chOff x="1086353" y="4365190"/>
            <a:chExt cx="3024000" cy="1622377"/>
          </a:xfrm>
        </p:grpSpPr>
        <p:sp>
          <p:nvSpPr>
            <p:cNvPr id="11" name="Background regional spread">
              <a:extLst>
                <a:ext uri="{FF2B5EF4-FFF2-40B4-BE49-F238E27FC236}">
                  <a16:creationId xmlns:a16="http://schemas.microsoft.com/office/drawing/2014/main" id="{08D13177-BF31-225A-55E8-7E678FE503C9}"/>
                </a:ext>
              </a:extLst>
            </p:cNvPr>
            <p:cNvSpPr/>
            <p:nvPr/>
          </p:nvSpPr>
          <p:spPr>
            <a:xfrm>
              <a:off x="1086353" y="4365190"/>
              <a:ext cx="3024000" cy="1603099"/>
            </a:xfrm>
            <a:custGeom>
              <a:avLst/>
              <a:gdLst>
                <a:gd name="connsiteX0" fmla="*/ 0 w 1835972"/>
                <a:gd name="connsiteY0" fmla="*/ 520315 h 651357"/>
                <a:gd name="connsiteX1" fmla="*/ 38405 w 1835972"/>
                <a:gd name="connsiteY1" fmla="*/ 612987 h 651357"/>
                <a:gd name="connsiteX2" fmla="*/ 131159 w 1835972"/>
                <a:gd name="connsiteY2" fmla="*/ 651358 h 651357"/>
                <a:gd name="connsiteX3" fmla="*/ 1704813 w 1835972"/>
                <a:gd name="connsiteY3" fmla="*/ 651358 h 651357"/>
                <a:gd name="connsiteX4" fmla="*/ 1797568 w 1835972"/>
                <a:gd name="connsiteY4" fmla="*/ 612987 h 651357"/>
                <a:gd name="connsiteX5" fmla="*/ 1835972 w 1835972"/>
                <a:gd name="connsiteY5" fmla="*/ 520315 h 651357"/>
                <a:gd name="connsiteX6" fmla="*/ 1835972 w 1835972"/>
                <a:gd name="connsiteY6" fmla="*/ 0 h 651357"/>
                <a:gd name="connsiteX7" fmla="*/ 0 w 1835972"/>
                <a:gd name="connsiteY7" fmla="*/ 0 h 651357"/>
                <a:gd name="connsiteX8" fmla="*/ 0 w 1835972"/>
                <a:gd name="connsiteY8" fmla="*/ 520315 h 651357"/>
                <a:gd name="connsiteX9" fmla="*/ 0 w 1835972"/>
                <a:gd name="connsiteY9" fmla="*/ 520315 h 651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972" h="651357">
                  <a:moveTo>
                    <a:pt x="0" y="520315"/>
                  </a:moveTo>
                  <a:cubicBezTo>
                    <a:pt x="0" y="555088"/>
                    <a:pt x="13802" y="588406"/>
                    <a:pt x="38405" y="612987"/>
                  </a:cubicBezTo>
                  <a:cubicBezTo>
                    <a:pt x="63008" y="637568"/>
                    <a:pt x="96355" y="651358"/>
                    <a:pt x="131159" y="651358"/>
                  </a:cubicBezTo>
                  <a:lnTo>
                    <a:pt x="1704813" y="651358"/>
                  </a:lnTo>
                  <a:cubicBezTo>
                    <a:pt x="1739617" y="651358"/>
                    <a:pt x="1772965" y="637568"/>
                    <a:pt x="1797568" y="612987"/>
                  </a:cubicBezTo>
                  <a:cubicBezTo>
                    <a:pt x="1822171" y="588406"/>
                    <a:pt x="1835972" y="555088"/>
                    <a:pt x="1835972" y="520315"/>
                  </a:cubicBezTo>
                  <a:lnTo>
                    <a:pt x="1835972" y="0"/>
                  </a:lnTo>
                  <a:lnTo>
                    <a:pt x="0" y="0"/>
                  </a:lnTo>
                  <a:lnTo>
                    <a:pt x="0" y="520315"/>
                  </a:lnTo>
                  <a:lnTo>
                    <a:pt x="0" y="520315"/>
                  </a:lnTo>
                  <a:close/>
                </a:path>
              </a:pathLst>
            </a:custGeom>
            <a:solidFill>
              <a:srgbClr val="DFEFE6"/>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15" name="Decorative object winter">
              <a:extLst>
                <a:ext uri="{FF2B5EF4-FFF2-40B4-BE49-F238E27FC236}">
                  <a16:creationId xmlns:a16="http://schemas.microsoft.com/office/drawing/2014/main" id="{6F6DBB5D-31D5-993B-6C31-B1FCB1E2E94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86553" y="5405389"/>
              <a:ext cx="520850" cy="533889"/>
            </a:xfrm>
            <a:prstGeom prst="rect">
              <a:avLst/>
            </a:prstGeom>
          </p:spPr>
        </p:pic>
        <p:pic>
          <p:nvPicPr>
            <p:cNvPr id="17" name="Decorative object spring">
              <a:extLst>
                <a:ext uri="{FF2B5EF4-FFF2-40B4-BE49-F238E27FC236}">
                  <a16:creationId xmlns:a16="http://schemas.microsoft.com/office/drawing/2014/main" id="{627C4F8D-EC59-D191-BA7C-6E0438A8A14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053493" y="5503476"/>
              <a:ext cx="394452" cy="402131"/>
            </a:xfrm>
            <a:prstGeom prst="rect">
              <a:avLst/>
            </a:prstGeom>
          </p:spPr>
        </p:pic>
        <p:pic>
          <p:nvPicPr>
            <p:cNvPr id="30" name="Decorative object summer">
              <a:extLst>
                <a:ext uri="{FF2B5EF4-FFF2-40B4-BE49-F238E27FC236}">
                  <a16:creationId xmlns:a16="http://schemas.microsoft.com/office/drawing/2014/main" id="{54765870-80CF-0D39-3A2F-ADBE078D6D5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70798" y="5388454"/>
              <a:ext cx="520850" cy="599113"/>
            </a:xfrm>
            <a:prstGeom prst="rect">
              <a:avLst/>
            </a:prstGeom>
          </p:spPr>
        </p:pic>
        <p:pic>
          <p:nvPicPr>
            <p:cNvPr id="32" name="Decorative object autumn">
              <a:extLst>
                <a:ext uri="{FF2B5EF4-FFF2-40B4-BE49-F238E27FC236}">
                  <a16:creationId xmlns:a16="http://schemas.microsoft.com/office/drawing/2014/main" id="{DC460D80-CC2E-09B7-429D-B4371A23552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466279" y="5477018"/>
              <a:ext cx="358508" cy="421986"/>
            </a:xfrm>
            <a:prstGeom prst="rect">
              <a:avLst/>
            </a:prstGeom>
          </p:spPr>
        </p:pic>
      </p:grpSp>
      <p:graphicFrame>
        <p:nvGraphicFramePr>
          <p:cNvPr id="13" name="Chart seasonal spread" descr="In 2025, 16% of inbound spend was in January to March, 25% in April to June, 33% in July to September and 26% in October to December. ">
            <a:extLst>
              <a:ext uri="{FF2B5EF4-FFF2-40B4-BE49-F238E27FC236}">
                <a16:creationId xmlns:a16="http://schemas.microsoft.com/office/drawing/2014/main" id="{8F78025D-8908-B097-1669-B09BF6866237}"/>
              </a:ext>
            </a:extLst>
          </p:cNvPr>
          <p:cNvGraphicFramePr/>
          <p:nvPr>
            <p:extLst>
              <p:ext uri="{D42A27DB-BD31-4B8C-83A1-F6EECF244321}">
                <p14:modId xmlns:p14="http://schemas.microsoft.com/office/powerpoint/2010/main" val="2259709417"/>
              </p:ext>
            </p:extLst>
          </p:nvPr>
        </p:nvGraphicFramePr>
        <p:xfrm>
          <a:off x="1128721" y="3256427"/>
          <a:ext cx="2880000" cy="2104229"/>
        </p:xfrm>
        <a:graphic>
          <a:graphicData uri="http://schemas.openxmlformats.org/drawingml/2006/chart">
            <c:chart xmlns:c="http://schemas.openxmlformats.org/drawingml/2006/chart" xmlns:r="http://schemas.openxmlformats.org/officeDocument/2006/relationships" r:id="rId7"/>
          </a:graphicData>
        </a:graphic>
      </p:graphicFrame>
      <p:grpSp>
        <p:nvGrpSpPr>
          <p:cNvPr id="9" name="Group 8">
            <a:extLst>
              <a:ext uri="{FF2B5EF4-FFF2-40B4-BE49-F238E27FC236}">
                <a16:creationId xmlns:a16="http://schemas.microsoft.com/office/drawing/2014/main" id="{B7C694AB-BCF9-FC77-9542-E13B2FA6660C}"/>
              </a:ext>
              <a:ext uri="{C183D7F6-B498-43B3-948B-1728B52AA6E4}">
                <adec:decorative xmlns:adec="http://schemas.microsoft.com/office/drawing/2017/decorative" val="1"/>
              </a:ext>
            </a:extLst>
          </p:cNvPr>
          <p:cNvGrpSpPr/>
          <p:nvPr/>
        </p:nvGrpSpPr>
        <p:grpSpPr>
          <a:xfrm>
            <a:off x="4307626" y="4365190"/>
            <a:ext cx="3024000" cy="1622377"/>
            <a:chOff x="1086353" y="4365190"/>
            <a:chExt cx="3024000" cy="1622377"/>
          </a:xfrm>
        </p:grpSpPr>
        <p:sp>
          <p:nvSpPr>
            <p:cNvPr id="10" name="Background regional spread">
              <a:extLst>
                <a:ext uri="{FF2B5EF4-FFF2-40B4-BE49-F238E27FC236}">
                  <a16:creationId xmlns:a16="http://schemas.microsoft.com/office/drawing/2014/main" id="{694A79D7-3809-EA16-78C7-19ED5F9BAE47}"/>
                </a:ext>
              </a:extLst>
            </p:cNvPr>
            <p:cNvSpPr/>
            <p:nvPr/>
          </p:nvSpPr>
          <p:spPr>
            <a:xfrm>
              <a:off x="1086353" y="4365190"/>
              <a:ext cx="3024000" cy="1603099"/>
            </a:xfrm>
            <a:custGeom>
              <a:avLst/>
              <a:gdLst>
                <a:gd name="connsiteX0" fmla="*/ 0 w 1835972"/>
                <a:gd name="connsiteY0" fmla="*/ 520315 h 651357"/>
                <a:gd name="connsiteX1" fmla="*/ 38405 w 1835972"/>
                <a:gd name="connsiteY1" fmla="*/ 612987 h 651357"/>
                <a:gd name="connsiteX2" fmla="*/ 131159 w 1835972"/>
                <a:gd name="connsiteY2" fmla="*/ 651358 h 651357"/>
                <a:gd name="connsiteX3" fmla="*/ 1704813 w 1835972"/>
                <a:gd name="connsiteY3" fmla="*/ 651358 h 651357"/>
                <a:gd name="connsiteX4" fmla="*/ 1797568 w 1835972"/>
                <a:gd name="connsiteY4" fmla="*/ 612987 h 651357"/>
                <a:gd name="connsiteX5" fmla="*/ 1835972 w 1835972"/>
                <a:gd name="connsiteY5" fmla="*/ 520315 h 651357"/>
                <a:gd name="connsiteX6" fmla="*/ 1835972 w 1835972"/>
                <a:gd name="connsiteY6" fmla="*/ 0 h 651357"/>
                <a:gd name="connsiteX7" fmla="*/ 0 w 1835972"/>
                <a:gd name="connsiteY7" fmla="*/ 0 h 651357"/>
                <a:gd name="connsiteX8" fmla="*/ 0 w 1835972"/>
                <a:gd name="connsiteY8" fmla="*/ 520315 h 651357"/>
                <a:gd name="connsiteX9" fmla="*/ 0 w 1835972"/>
                <a:gd name="connsiteY9" fmla="*/ 520315 h 651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972" h="651357">
                  <a:moveTo>
                    <a:pt x="0" y="520315"/>
                  </a:moveTo>
                  <a:cubicBezTo>
                    <a:pt x="0" y="555088"/>
                    <a:pt x="13802" y="588406"/>
                    <a:pt x="38405" y="612987"/>
                  </a:cubicBezTo>
                  <a:cubicBezTo>
                    <a:pt x="63008" y="637568"/>
                    <a:pt x="96355" y="651358"/>
                    <a:pt x="131159" y="651358"/>
                  </a:cubicBezTo>
                  <a:lnTo>
                    <a:pt x="1704813" y="651358"/>
                  </a:lnTo>
                  <a:cubicBezTo>
                    <a:pt x="1739617" y="651358"/>
                    <a:pt x="1772965" y="637568"/>
                    <a:pt x="1797568" y="612987"/>
                  </a:cubicBezTo>
                  <a:cubicBezTo>
                    <a:pt x="1822171" y="588406"/>
                    <a:pt x="1835972" y="555088"/>
                    <a:pt x="1835972" y="520315"/>
                  </a:cubicBezTo>
                  <a:lnTo>
                    <a:pt x="1835972" y="0"/>
                  </a:lnTo>
                  <a:lnTo>
                    <a:pt x="0" y="0"/>
                  </a:lnTo>
                  <a:lnTo>
                    <a:pt x="0" y="520315"/>
                  </a:lnTo>
                  <a:lnTo>
                    <a:pt x="0" y="520315"/>
                  </a:lnTo>
                  <a:close/>
                </a:path>
              </a:pathLst>
            </a:custGeom>
            <a:solidFill>
              <a:srgbClr val="DFEFE6"/>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12" name="Decorative object winter">
              <a:extLst>
                <a:ext uri="{FF2B5EF4-FFF2-40B4-BE49-F238E27FC236}">
                  <a16:creationId xmlns:a16="http://schemas.microsoft.com/office/drawing/2014/main" id="{23CC7A06-19AA-EB75-251A-EE628193653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86553" y="5405389"/>
              <a:ext cx="520850" cy="533889"/>
            </a:xfrm>
            <a:prstGeom prst="rect">
              <a:avLst/>
            </a:prstGeom>
          </p:spPr>
        </p:pic>
        <p:pic>
          <p:nvPicPr>
            <p:cNvPr id="14" name="Decorative object spring">
              <a:extLst>
                <a:ext uri="{FF2B5EF4-FFF2-40B4-BE49-F238E27FC236}">
                  <a16:creationId xmlns:a16="http://schemas.microsoft.com/office/drawing/2014/main" id="{EA40F29E-93D7-805C-7977-AA1898EE238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053493" y="5503476"/>
              <a:ext cx="394452" cy="402131"/>
            </a:xfrm>
            <a:prstGeom prst="rect">
              <a:avLst/>
            </a:prstGeom>
          </p:spPr>
        </p:pic>
        <p:pic>
          <p:nvPicPr>
            <p:cNvPr id="16" name="Decorative object summer">
              <a:extLst>
                <a:ext uri="{FF2B5EF4-FFF2-40B4-BE49-F238E27FC236}">
                  <a16:creationId xmlns:a16="http://schemas.microsoft.com/office/drawing/2014/main" id="{13432739-6220-FE51-9CBF-5898C92D4DF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70798" y="5388454"/>
              <a:ext cx="520850" cy="599113"/>
            </a:xfrm>
            <a:prstGeom prst="rect">
              <a:avLst/>
            </a:prstGeom>
          </p:spPr>
        </p:pic>
        <p:pic>
          <p:nvPicPr>
            <p:cNvPr id="18" name="Decorative object autumn">
              <a:extLst>
                <a:ext uri="{FF2B5EF4-FFF2-40B4-BE49-F238E27FC236}">
                  <a16:creationId xmlns:a16="http://schemas.microsoft.com/office/drawing/2014/main" id="{658B76B6-CC50-F2D3-54BC-D76AEDE5DFB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466279" y="5477018"/>
              <a:ext cx="358508" cy="421986"/>
            </a:xfrm>
            <a:prstGeom prst="rect">
              <a:avLst/>
            </a:prstGeom>
          </p:spPr>
        </p:pic>
      </p:grpSp>
      <p:graphicFrame>
        <p:nvGraphicFramePr>
          <p:cNvPr id="40" name="Chart seasonal spread" descr="In 2025, 19% of inbound cardholder visits were in January to March, 25% in April to June, 29% in July to September and 26% in October to December. ">
            <a:extLst>
              <a:ext uri="{FF2B5EF4-FFF2-40B4-BE49-F238E27FC236}">
                <a16:creationId xmlns:a16="http://schemas.microsoft.com/office/drawing/2014/main" id="{F813956C-66F8-E6E0-0B1A-193C8BBF968E}"/>
              </a:ext>
            </a:extLst>
          </p:cNvPr>
          <p:cNvGraphicFramePr/>
          <p:nvPr>
            <p:extLst>
              <p:ext uri="{D42A27DB-BD31-4B8C-83A1-F6EECF244321}">
                <p14:modId xmlns:p14="http://schemas.microsoft.com/office/powerpoint/2010/main" val="1928284240"/>
              </p:ext>
            </p:extLst>
          </p:nvPr>
        </p:nvGraphicFramePr>
        <p:xfrm>
          <a:off x="4376911" y="3254167"/>
          <a:ext cx="2880000" cy="2120367"/>
        </p:xfrm>
        <a:graphic>
          <a:graphicData uri="http://schemas.openxmlformats.org/drawingml/2006/chart">
            <c:chart xmlns:c="http://schemas.openxmlformats.org/drawingml/2006/chart" xmlns:r="http://schemas.openxmlformats.org/officeDocument/2006/relationships" r:id="rId8"/>
          </a:graphicData>
        </a:graphic>
      </p:graphicFrame>
      <p:sp>
        <p:nvSpPr>
          <p:cNvPr id="46" name="Headline annual visits">
            <a:extLst>
              <a:ext uri="{FF2B5EF4-FFF2-40B4-BE49-F238E27FC236}">
                <a16:creationId xmlns:a16="http://schemas.microsoft.com/office/drawing/2014/main" id="{998151BA-3C0D-2F28-ED74-CF7DBA8B6F1C}"/>
              </a:ext>
            </a:extLst>
          </p:cNvPr>
          <p:cNvSpPr txBox="1"/>
          <p:nvPr/>
        </p:nvSpPr>
        <p:spPr>
          <a:xfrm>
            <a:off x="7593106" y="1428814"/>
            <a:ext cx="4070961" cy="4673075"/>
          </a:xfrm>
          <a:prstGeom prst="rect">
            <a:avLst/>
          </a:prstGeom>
          <a:solidFill>
            <a:srgbClr val="DFEFE6"/>
          </a:solid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1E1541"/>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1E1541"/>
                </a:solidFill>
                <a:effectLst/>
                <a:uLnTx/>
                <a:uFillTx/>
                <a:latin typeface="Arial" panose="020B0604020202020204" pitchFamily="34" charset="0"/>
                <a:ea typeface="+mn-ea"/>
                <a:cs typeface="Arial" panose="020B0604020202020204" pitchFamily="34" charset="0"/>
              </a:rPr>
              <a:t>Spend characteristics </a:t>
            </a:r>
            <a:endParaRPr kumimoji="0" lang="en-GB" sz="1400" b="0" i="0" u="none" strike="noStrike" kern="1200" cap="none" spc="0" normalizeH="0" baseline="0" noProof="0" dirty="0">
              <a:ln>
                <a:noFill/>
              </a:ln>
              <a:solidFill>
                <a:srgbClr val="1E1541"/>
              </a:solidFill>
              <a:effectLst/>
              <a:uLnTx/>
              <a:uFillTx/>
              <a:latin typeface="Arial" panose="020B0604020202020204" pitchFamily="34" charset="0"/>
              <a:ea typeface="+mn-ea"/>
              <a:cs typeface="Arial" panose="020B0604020202020204" pitchFamily="34" charset="0"/>
            </a:endParaRPr>
          </a:p>
        </p:txBody>
      </p:sp>
      <p:sp>
        <p:nvSpPr>
          <p:cNvPr id="20" name="Oval 19">
            <a:extLst>
              <a:ext uri="{FF2B5EF4-FFF2-40B4-BE49-F238E27FC236}">
                <a16:creationId xmlns:a16="http://schemas.microsoft.com/office/drawing/2014/main" id="{D7D7F2F5-110A-86A9-4971-F5FEA6B6ED04}"/>
              </a:ext>
            </a:extLst>
          </p:cNvPr>
          <p:cNvSpPr/>
          <p:nvPr/>
        </p:nvSpPr>
        <p:spPr>
          <a:xfrm>
            <a:off x="8169310" y="2215147"/>
            <a:ext cx="1512000" cy="1512000"/>
          </a:xfrm>
          <a:prstGeom prst="ellipse">
            <a:avLst/>
          </a:prstGeom>
          <a:solidFill>
            <a:srgbClr val="1A1B3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FFFFFF"/>
                </a:solidFill>
                <a:effectLst/>
                <a:uLnTx/>
                <a:uFillTx/>
                <a:latin typeface="Arial" panose="020B0604020202020204"/>
                <a:ea typeface="+mn-ea"/>
                <a:cs typeface="+mn-cs"/>
              </a:rPr>
              <a:t>£390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rPr>
              <a:t>Average </a:t>
            </a:r>
            <a:r>
              <a:rPr kumimoji="0" lang="en-GB" sz="1200" b="1" i="0" u="none" strike="noStrike" kern="1200" cap="none" spc="0" normalizeH="0" baseline="0" noProof="0" dirty="0">
                <a:ln>
                  <a:noFill/>
                </a:ln>
                <a:solidFill>
                  <a:srgbClr val="FFFFFF"/>
                </a:solidFill>
                <a:effectLst/>
                <a:uLnTx/>
                <a:uFillTx/>
                <a:latin typeface="Arial" panose="020B0604020202020204"/>
                <a:ea typeface="+mn-ea"/>
                <a:cs typeface="+mn-cs"/>
              </a:rPr>
              <a:t>spend per visit</a:t>
            </a:r>
          </a:p>
        </p:txBody>
      </p:sp>
      <p:sp>
        <p:nvSpPr>
          <p:cNvPr id="19" name="Oval 18">
            <a:extLst>
              <a:ext uri="{FF2B5EF4-FFF2-40B4-BE49-F238E27FC236}">
                <a16:creationId xmlns:a16="http://schemas.microsoft.com/office/drawing/2014/main" id="{A9FB5B8A-4F27-3D54-508B-2C09EEE36334}"/>
              </a:ext>
            </a:extLst>
          </p:cNvPr>
          <p:cNvSpPr/>
          <p:nvPr/>
        </p:nvSpPr>
        <p:spPr>
          <a:xfrm>
            <a:off x="9700971" y="2392595"/>
            <a:ext cx="1224000" cy="1224000"/>
          </a:xfrm>
          <a:prstGeom prst="ellipse">
            <a:avLst/>
          </a:prstGeom>
          <a:solidFill>
            <a:srgbClr val="FFE623"/>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C00000"/>
                </a:solidFill>
                <a:effectLst/>
                <a:uLnTx/>
                <a:uFillTx/>
                <a:latin typeface="Arial" panose="020B0604020202020204"/>
                <a:ea typeface="+mn-ea"/>
                <a:cs typeface="+mn-cs"/>
              </a:rPr>
              <a:t>▼</a:t>
            </a:r>
            <a:endParaRPr kumimoji="0" lang="en-GB" sz="1800" b="0" i="0" u="none" strike="noStrike" kern="1200" cap="none" spc="0" normalizeH="0" baseline="0" noProof="0" dirty="0">
              <a:ln>
                <a:noFill/>
              </a:ln>
              <a:solidFill>
                <a:srgbClr val="00B05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E1541"/>
                </a:solidFill>
                <a:effectLst/>
                <a:uLnTx/>
                <a:uFillTx/>
                <a:latin typeface="Arial" panose="020B0604020202020204"/>
                <a:ea typeface="+mn-ea"/>
                <a:cs typeface="+mn-cs"/>
              </a:rPr>
              <a:t>0% vs 2024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E1541"/>
                </a:solidFill>
                <a:effectLst/>
                <a:uLnTx/>
                <a:uFillTx/>
                <a:latin typeface="Arial" panose="020B0604020202020204"/>
                <a:ea typeface="+mn-ea"/>
                <a:cs typeface="+mn-cs"/>
              </a:rPr>
              <a:t>(-3% in real terms)</a:t>
            </a:r>
          </a:p>
        </p:txBody>
      </p:sp>
      <p:grpSp>
        <p:nvGrpSpPr>
          <p:cNvPr id="24" name="Group average nights of stay" descr="8.3 days">
            <a:extLst>
              <a:ext uri="{FF2B5EF4-FFF2-40B4-BE49-F238E27FC236}">
                <a16:creationId xmlns:a16="http://schemas.microsoft.com/office/drawing/2014/main" id="{6AC403E2-8C72-74FC-7C67-496BB58821F5}"/>
              </a:ext>
              <a:ext uri="{C183D7F6-B498-43B3-948B-1728B52AA6E4}">
                <adec:decorative xmlns:adec="http://schemas.microsoft.com/office/drawing/2017/decorative" val="0"/>
              </a:ext>
            </a:extLst>
          </p:cNvPr>
          <p:cNvGrpSpPr/>
          <p:nvPr/>
        </p:nvGrpSpPr>
        <p:grpSpPr>
          <a:xfrm>
            <a:off x="8523207" y="3999235"/>
            <a:ext cx="1152000" cy="1152000"/>
            <a:chOff x="3562437" y="3526056"/>
            <a:chExt cx="789776" cy="815437"/>
          </a:xfrm>
        </p:grpSpPr>
        <p:grpSp>
          <p:nvGrpSpPr>
            <p:cNvPr id="25" name="Group 24">
              <a:extLst>
                <a:ext uri="{FF2B5EF4-FFF2-40B4-BE49-F238E27FC236}">
                  <a16:creationId xmlns:a16="http://schemas.microsoft.com/office/drawing/2014/main" id="{B1618473-DD7B-7851-8DB9-EF3D36F9F55C}"/>
                </a:ext>
              </a:extLst>
            </p:cNvPr>
            <p:cNvGrpSpPr/>
            <p:nvPr/>
          </p:nvGrpSpPr>
          <p:grpSpPr>
            <a:xfrm>
              <a:off x="3562437" y="3526056"/>
              <a:ext cx="789776" cy="807364"/>
              <a:chOff x="6945714" y="4747063"/>
              <a:chExt cx="1559933" cy="1594673"/>
            </a:xfrm>
          </p:grpSpPr>
          <p:sp>
            <p:nvSpPr>
              <p:cNvPr id="28" name="Decorative object bed">
                <a:extLst>
                  <a:ext uri="{FF2B5EF4-FFF2-40B4-BE49-F238E27FC236}">
                    <a16:creationId xmlns:a16="http://schemas.microsoft.com/office/drawing/2014/main" id="{05F273B9-FF02-6151-3951-1F553C34BAD1}"/>
                  </a:ext>
                </a:extLst>
              </p:cNvPr>
              <p:cNvSpPr/>
              <p:nvPr/>
            </p:nvSpPr>
            <p:spPr>
              <a:xfrm>
                <a:off x="6945714" y="5172727"/>
                <a:ext cx="1559933" cy="1169009"/>
              </a:xfrm>
              <a:custGeom>
                <a:avLst/>
                <a:gdLst>
                  <a:gd name="connsiteX0" fmla="*/ 285293 w 960548"/>
                  <a:gd name="connsiteY0" fmla="*/ 359873 h 719832"/>
                  <a:gd name="connsiteX1" fmla="*/ 210969 w 960548"/>
                  <a:gd name="connsiteY1" fmla="*/ 329126 h 719832"/>
                  <a:gd name="connsiteX2" fmla="*/ 180194 w 960548"/>
                  <a:gd name="connsiteY2" fmla="*/ 254869 h 719832"/>
                  <a:gd name="connsiteX3" fmla="*/ 210969 w 960548"/>
                  <a:gd name="connsiteY3" fmla="*/ 180611 h 719832"/>
                  <a:gd name="connsiteX4" fmla="*/ 285293 w 960548"/>
                  <a:gd name="connsiteY4" fmla="*/ 149863 h 719832"/>
                  <a:gd name="connsiteX5" fmla="*/ 359616 w 960548"/>
                  <a:gd name="connsiteY5" fmla="*/ 180611 h 719832"/>
                  <a:gd name="connsiteX6" fmla="*/ 390392 w 960548"/>
                  <a:gd name="connsiteY6" fmla="*/ 254869 h 719832"/>
                  <a:gd name="connsiteX7" fmla="*/ 359616 w 960548"/>
                  <a:gd name="connsiteY7" fmla="*/ 329126 h 719832"/>
                  <a:gd name="connsiteX8" fmla="*/ 285293 w 960548"/>
                  <a:gd name="connsiteY8" fmla="*/ 359873 h 719832"/>
                  <a:gd name="connsiteX9" fmla="*/ 285293 w 960548"/>
                  <a:gd name="connsiteY9" fmla="*/ 359873 h 719832"/>
                  <a:gd name="connsiteX10" fmla="*/ 86 w 960548"/>
                  <a:gd name="connsiteY10" fmla="*/ 659815 h 719832"/>
                  <a:gd name="connsiteX11" fmla="*/ 30090 w 960548"/>
                  <a:gd name="connsiteY11" fmla="*/ 711803 h 719832"/>
                  <a:gd name="connsiteX12" fmla="*/ 90097 w 960548"/>
                  <a:gd name="connsiteY12" fmla="*/ 711803 h 719832"/>
                  <a:gd name="connsiteX13" fmla="*/ 120101 w 960548"/>
                  <a:gd name="connsiteY13" fmla="*/ 659815 h 719832"/>
                  <a:gd name="connsiteX14" fmla="*/ 120101 w 960548"/>
                  <a:gd name="connsiteY14" fmla="*/ 539821 h 719832"/>
                  <a:gd name="connsiteX15" fmla="*/ 840534 w 960548"/>
                  <a:gd name="connsiteY15" fmla="*/ 539821 h 719832"/>
                  <a:gd name="connsiteX16" fmla="*/ 840534 w 960548"/>
                  <a:gd name="connsiteY16" fmla="*/ 659815 h 719832"/>
                  <a:gd name="connsiteX17" fmla="*/ 870537 w 960548"/>
                  <a:gd name="connsiteY17" fmla="*/ 711803 h 719832"/>
                  <a:gd name="connsiteX18" fmla="*/ 930545 w 960548"/>
                  <a:gd name="connsiteY18" fmla="*/ 711803 h 719832"/>
                  <a:gd name="connsiteX19" fmla="*/ 960549 w 960548"/>
                  <a:gd name="connsiteY19" fmla="*/ 659815 h 719832"/>
                  <a:gd name="connsiteX20" fmla="*/ 960549 w 960548"/>
                  <a:gd name="connsiteY20" fmla="*/ 224892 h 719832"/>
                  <a:gd name="connsiteX21" fmla="*/ 920944 w 960548"/>
                  <a:gd name="connsiteY21" fmla="*/ 129479 h 719832"/>
                  <a:gd name="connsiteX22" fmla="*/ 825446 w 960548"/>
                  <a:gd name="connsiteY22" fmla="*/ 89910 h 719832"/>
                  <a:gd name="connsiteX23" fmla="*/ 510235 w 960548"/>
                  <a:gd name="connsiteY23" fmla="*/ 89910 h 719832"/>
                  <a:gd name="connsiteX24" fmla="*/ 467801 w 960548"/>
                  <a:gd name="connsiteY24" fmla="*/ 107467 h 719832"/>
                  <a:gd name="connsiteX25" fmla="*/ 450228 w 960548"/>
                  <a:gd name="connsiteY25" fmla="*/ 149863 h 719832"/>
                  <a:gd name="connsiteX26" fmla="*/ 450228 w 960548"/>
                  <a:gd name="connsiteY26" fmla="*/ 419827 h 719832"/>
                  <a:gd name="connsiteX27" fmla="*/ 120015 w 960548"/>
                  <a:gd name="connsiteY27" fmla="*/ 419827 h 719832"/>
                  <a:gd name="connsiteX28" fmla="*/ 120015 w 960548"/>
                  <a:gd name="connsiteY28" fmla="*/ 59933 h 719832"/>
                  <a:gd name="connsiteX29" fmla="*/ 90011 w 960548"/>
                  <a:gd name="connsiteY29" fmla="*/ 8030 h 719832"/>
                  <a:gd name="connsiteX30" fmla="*/ 30004 w 960548"/>
                  <a:gd name="connsiteY30" fmla="*/ 8030 h 719832"/>
                  <a:gd name="connsiteX31" fmla="*/ 0 w 960548"/>
                  <a:gd name="connsiteY31" fmla="*/ 59933 h 719832"/>
                  <a:gd name="connsiteX32" fmla="*/ 0 w 960548"/>
                  <a:gd name="connsiteY32" fmla="*/ 659729 h 719832"/>
                  <a:gd name="connsiteX33" fmla="*/ 0 w 960548"/>
                  <a:gd name="connsiteY33" fmla="*/ 659729 h 719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60548" h="719832">
                    <a:moveTo>
                      <a:pt x="285293" y="359873"/>
                    </a:moveTo>
                    <a:cubicBezTo>
                      <a:pt x="257432" y="359873"/>
                      <a:pt x="230686" y="348825"/>
                      <a:pt x="210969" y="329126"/>
                    </a:cubicBezTo>
                    <a:cubicBezTo>
                      <a:pt x="191252" y="309427"/>
                      <a:pt x="180194" y="282704"/>
                      <a:pt x="180194" y="254869"/>
                    </a:cubicBezTo>
                    <a:cubicBezTo>
                      <a:pt x="180194" y="227033"/>
                      <a:pt x="191252" y="200311"/>
                      <a:pt x="210969" y="180611"/>
                    </a:cubicBezTo>
                    <a:cubicBezTo>
                      <a:pt x="230686" y="160912"/>
                      <a:pt x="257432" y="149863"/>
                      <a:pt x="285293" y="149863"/>
                    </a:cubicBezTo>
                    <a:cubicBezTo>
                      <a:pt x="313153" y="149863"/>
                      <a:pt x="339900" y="160912"/>
                      <a:pt x="359616" y="180611"/>
                    </a:cubicBezTo>
                    <a:cubicBezTo>
                      <a:pt x="379333" y="200311"/>
                      <a:pt x="390392" y="227033"/>
                      <a:pt x="390392" y="254869"/>
                    </a:cubicBezTo>
                    <a:cubicBezTo>
                      <a:pt x="390392" y="282704"/>
                      <a:pt x="379333" y="309427"/>
                      <a:pt x="359616" y="329126"/>
                    </a:cubicBezTo>
                    <a:cubicBezTo>
                      <a:pt x="339900" y="348825"/>
                      <a:pt x="313239" y="359873"/>
                      <a:pt x="285293" y="359873"/>
                    </a:cubicBezTo>
                    <a:lnTo>
                      <a:pt x="285293" y="359873"/>
                    </a:lnTo>
                    <a:close/>
                    <a:moveTo>
                      <a:pt x="86" y="659815"/>
                    </a:moveTo>
                    <a:cubicBezTo>
                      <a:pt x="86" y="681227"/>
                      <a:pt x="11573" y="701012"/>
                      <a:pt x="30090" y="711803"/>
                    </a:cubicBezTo>
                    <a:cubicBezTo>
                      <a:pt x="48692" y="722509"/>
                      <a:pt x="71580" y="722509"/>
                      <a:pt x="90097" y="711803"/>
                    </a:cubicBezTo>
                    <a:cubicBezTo>
                      <a:pt x="108699" y="701097"/>
                      <a:pt x="120101" y="681313"/>
                      <a:pt x="120101" y="659815"/>
                    </a:cubicBezTo>
                    <a:lnTo>
                      <a:pt x="120101" y="539821"/>
                    </a:lnTo>
                    <a:lnTo>
                      <a:pt x="840534" y="539821"/>
                    </a:lnTo>
                    <a:lnTo>
                      <a:pt x="840534" y="659815"/>
                    </a:lnTo>
                    <a:cubicBezTo>
                      <a:pt x="840534" y="681227"/>
                      <a:pt x="851935" y="701012"/>
                      <a:pt x="870537" y="711803"/>
                    </a:cubicBezTo>
                    <a:cubicBezTo>
                      <a:pt x="889139" y="722509"/>
                      <a:pt x="912028" y="722509"/>
                      <a:pt x="930545" y="711803"/>
                    </a:cubicBezTo>
                    <a:cubicBezTo>
                      <a:pt x="949147" y="701097"/>
                      <a:pt x="960549" y="681313"/>
                      <a:pt x="960549" y="659815"/>
                    </a:cubicBezTo>
                    <a:lnTo>
                      <a:pt x="960549" y="224892"/>
                    </a:lnTo>
                    <a:cubicBezTo>
                      <a:pt x="960549" y="189091"/>
                      <a:pt x="946318" y="154746"/>
                      <a:pt x="920944" y="129479"/>
                    </a:cubicBezTo>
                    <a:cubicBezTo>
                      <a:pt x="895655" y="104127"/>
                      <a:pt x="861279" y="89910"/>
                      <a:pt x="825446" y="89910"/>
                    </a:cubicBezTo>
                    <a:lnTo>
                      <a:pt x="510235" y="89910"/>
                    </a:lnTo>
                    <a:cubicBezTo>
                      <a:pt x="494290" y="89910"/>
                      <a:pt x="479031" y="96247"/>
                      <a:pt x="467801" y="107467"/>
                    </a:cubicBezTo>
                    <a:cubicBezTo>
                      <a:pt x="456571" y="118687"/>
                      <a:pt x="450228" y="133933"/>
                      <a:pt x="450228" y="149863"/>
                    </a:cubicBezTo>
                    <a:lnTo>
                      <a:pt x="450228" y="419827"/>
                    </a:lnTo>
                    <a:lnTo>
                      <a:pt x="120015" y="419827"/>
                    </a:lnTo>
                    <a:lnTo>
                      <a:pt x="120015" y="59933"/>
                    </a:lnTo>
                    <a:cubicBezTo>
                      <a:pt x="120015" y="38520"/>
                      <a:pt x="108613" y="18736"/>
                      <a:pt x="90011" y="8030"/>
                    </a:cubicBezTo>
                    <a:cubicBezTo>
                      <a:pt x="71409" y="-2677"/>
                      <a:pt x="48520" y="-2677"/>
                      <a:pt x="30004" y="8030"/>
                    </a:cubicBezTo>
                    <a:cubicBezTo>
                      <a:pt x="11401" y="18736"/>
                      <a:pt x="0" y="38520"/>
                      <a:pt x="0" y="59933"/>
                    </a:cubicBezTo>
                    <a:lnTo>
                      <a:pt x="0" y="659729"/>
                    </a:lnTo>
                    <a:lnTo>
                      <a:pt x="0" y="659729"/>
                    </a:lnTo>
                    <a:close/>
                  </a:path>
                </a:pathLst>
              </a:custGeom>
              <a:solidFill>
                <a:srgbClr val="1A1B38"/>
              </a:solidFill>
              <a:ln w="857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29" name="Decorative object sleep">
                <a:extLst>
                  <a:ext uri="{FF2B5EF4-FFF2-40B4-BE49-F238E27FC236}">
                    <a16:creationId xmlns:a16="http://schemas.microsoft.com/office/drawing/2014/main" id="{0CC12A97-A1DD-1C65-C48B-67A79760A74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383536" y="4747063"/>
                <a:ext cx="489415" cy="489415"/>
              </a:xfrm>
              <a:prstGeom prst="rect">
                <a:avLst/>
              </a:prstGeom>
            </p:spPr>
          </p:pic>
        </p:grpSp>
        <p:sp>
          <p:nvSpPr>
            <p:cNvPr id="26" name="Text label nights">
              <a:extLst>
                <a:ext uri="{FF2B5EF4-FFF2-40B4-BE49-F238E27FC236}">
                  <a16:creationId xmlns:a16="http://schemas.microsoft.com/office/drawing/2014/main" id="{964F35BB-CDFB-D2FA-9156-0D32351A86B6}"/>
                </a:ext>
              </a:extLst>
            </p:cNvPr>
            <p:cNvSpPr txBox="1"/>
            <p:nvPr/>
          </p:nvSpPr>
          <p:spPr>
            <a:xfrm>
              <a:off x="3605925" y="4172321"/>
              <a:ext cx="678068" cy="16917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11044A"/>
                  </a:solidFill>
                  <a:effectLst/>
                  <a:uLnTx/>
                  <a:uFillTx/>
                  <a:latin typeface="Arial" panose="020B0604020202020204" pitchFamily="34" charset="0"/>
                  <a:ea typeface="+mn-ea"/>
                  <a:cs typeface="Arial" panose="020B0604020202020204" pitchFamily="34" charset="0"/>
                </a:rPr>
                <a:t>DAYS</a:t>
              </a:r>
            </a:p>
          </p:txBody>
        </p:sp>
        <p:sp>
          <p:nvSpPr>
            <p:cNvPr id="27" name="Text number of nights">
              <a:extLst>
                <a:ext uri="{FF2B5EF4-FFF2-40B4-BE49-F238E27FC236}">
                  <a16:creationId xmlns:a16="http://schemas.microsoft.com/office/drawing/2014/main" id="{432653F1-9ADF-D708-F802-38A9EEA39C14}"/>
                </a:ext>
              </a:extLst>
            </p:cNvPr>
            <p:cNvSpPr txBox="1"/>
            <p:nvPr/>
          </p:nvSpPr>
          <p:spPr>
            <a:xfrm>
              <a:off x="3935626" y="3862223"/>
              <a:ext cx="382464" cy="2832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8.3</a:t>
              </a:r>
            </a:p>
          </p:txBody>
        </p:sp>
      </p:grpSp>
      <p:sp>
        <p:nvSpPr>
          <p:cNvPr id="80" name="Headline annual visits">
            <a:extLst>
              <a:ext uri="{FF2B5EF4-FFF2-40B4-BE49-F238E27FC236}">
                <a16:creationId xmlns:a16="http://schemas.microsoft.com/office/drawing/2014/main" id="{D32E94EF-87DF-4BE8-6C7D-D191DC1F3CB3}"/>
              </a:ext>
              <a:ext uri="{C183D7F6-B498-43B3-948B-1728B52AA6E4}">
                <adec:decorative xmlns:adec="http://schemas.microsoft.com/office/drawing/2017/decorative" val="1"/>
              </a:ext>
            </a:extLst>
          </p:cNvPr>
          <p:cNvSpPr txBox="1"/>
          <p:nvPr/>
        </p:nvSpPr>
        <p:spPr>
          <a:xfrm>
            <a:off x="8191434" y="5151235"/>
            <a:ext cx="1867669"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srgbClr val="1E1541"/>
                </a:solidFill>
                <a:effectLst/>
                <a:uLnTx/>
                <a:uFillTx/>
                <a:latin typeface="Arial" panose="020B0604020202020204" pitchFamily="34" charset="0"/>
                <a:ea typeface="+mn-ea"/>
                <a:cs typeface="Arial" panose="020B0604020202020204" pitchFamily="34" charset="0"/>
              </a:rPr>
              <a:t>Average length of stay*</a:t>
            </a:r>
          </a:p>
        </p:txBody>
      </p:sp>
      <p:sp>
        <p:nvSpPr>
          <p:cNvPr id="22" name="Oval 21">
            <a:extLst>
              <a:ext uri="{FF2B5EF4-FFF2-40B4-BE49-F238E27FC236}">
                <a16:creationId xmlns:a16="http://schemas.microsoft.com/office/drawing/2014/main" id="{D0833F92-3C65-D8DF-24BF-9B6F9A7D3D86}"/>
              </a:ext>
            </a:extLst>
          </p:cNvPr>
          <p:cNvSpPr/>
          <p:nvPr/>
        </p:nvSpPr>
        <p:spPr>
          <a:xfrm>
            <a:off x="9772971" y="4180015"/>
            <a:ext cx="1080000" cy="1080000"/>
          </a:xfrm>
          <a:prstGeom prst="ellipse">
            <a:avLst/>
          </a:prstGeom>
          <a:solidFill>
            <a:srgbClr val="FFE62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C00000"/>
                </a:solidFill>
                <a:effectLst/>
                <a:uLnTx/>
                <a:uFillTx/>
                <a:latin typeface="Arial" panose="020B0604020202020204"/>
                <a:ea typeface="+mn-ea"/>
                <a:cs typeface="+mn-cs"/>
              </a:rPr>
              <a:t>▼</a:t>
            </a:r>
            <a:endParaRPr kumimoji="0" lang="en-GB" sz="1800" b="1" i="0" u="none" strike="noStrike" kern="1200" cap="none" spc="0" normalizeH="0" baseline="0" noProof="0" dirty="0">
              <a:ln>
                <a:noFill/>
              </a:ln>
              <a:solidFill>
                <a:srgbClr val="00B05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1E1541"/>
                </a:solidFill>
                <a:effectLst/>
                <a:uLnTx/>
                <a:uFillTx/>
                <a:latin typeface="Arial" panose="020B0604020202020204"/>
                <a:ea typeface="+mn-ea"/>
                <a:cs typeface="+mn-cs"/>
              </a:rPr>
              <a:t>-3% vs </a:t>
            </a:r>
            <a:r>
              <a:rPr lang="en-GB" sz="1200" b="1" dirty="0">
                <a:solidFill>
                  <a:srgbClr val="1E1541"/>
                </a:solidFill>
                <a:latin typeface="Arial" panose="020B0604020202020204"/>
              </a:rPr>
              <a:t>2024</a:t>
            </a:r>
            <a:endParaRPr kumimoji="0" lang="en-GB" sz="1200" b="1" i="0" u="none" strike="noStrike" kern="1200" cap="none" spc="0" normalizeH="0" baseline="0" noProof="0" dirty="0">
              <a:ln>
                <a:noFill/>
              </a:ln>
              <a:solidFill>
                <a:srgbClr val="1E1541"/>
              </a:solidFill>
              <a:effectLst/>
              <a:uLnTx/>
              <a:uFillTx/>
              <a:latin typeface="Arial" panose="020B0604020202020204"/>
              <a:ea typeface="+mn-ea"/>
              <a:cs typeface="+mn-cs"/>
            </a:endParaRPr>
          </a:p>
        </p:txBody>
      </p:sp>
      <p:sp>
        <p:nvSpPr>
          <p:cNvPr id="4" name="Text Placeholder 3">
            <a:extLst>
              <a:ext uri="{FF2B5EF4-FFF2-40B4-BE49-F238E27FC236}">
                <a16:creationId xmlns:a16="http://schemas.microsoft.com/office/drawing/2014/main" id="{DF727E58-6FB9-9C97-BE31-07D6A6ED3A6E}"/>
              </a:ext>
            </a:extLst>
          </p:cNvPr>
          <p:cNvSpPr>
            <a:spLocks noGrp="1"/>
          </p:cNvSpPr>
          <p:nvPr>
            <p:ph type="body" sz="quarter" idx="11"/>
          </p:nvPr>
        </p:nvSpPr>
        <p:spPr>
          <a:xfrm>
            <a:off x="334964" y="6432480"/>
            <a:ext cx="10216596" cy="269150"/>
          </a:xfrm>
        </p:spPr>
        <p:txBody>
          <a:bodyPr/>
          <a:lstStyle/>
          <a:p>
            <a:pPr>
              <a:spcBef>
                <a:spcPts val="0"/>
              </a:spcBef>
            </a:pPr>
            <a:r>
              <a:rPr lang="en-GB" sz="1100" dirty="0"/>
              <a:t>Please note that this data covers in person spend and cash withdrawals by Visa cards only; online spend is not included. </a:t>
            </a:r>
            <a:r>
              <a:rPr lang="en-GB" sz="1100" dirty="0">
                <a:latin typeface="Arial" panose="020B0604020202020204" pitchFamily="34" charset="0"/>
                <a:cs typeface="Arial" panose="020B0604020202020204" pitchFamily="34" charset="0"/>
              </a:rPr>
              <a:t>*This is defined based on the dates and times of first and last transaction in Britain, so may differ from full length of stay. </a:t>
            </a:r>
            <a:r>
              <a:rPr kumimoji="0" lang="en-GB" sz="1100" b="0" i="0" u="none" strike="noStrike" kern="1200" cap="none" spc="0" normalizeH="0" baseline="0" noProof="0" dirty="0">
                <a:ln>
                  <a:noFill/>
                </a:ln>
                <a:solidFill>
                  <a:srgbClr val="1E1541"/>
                </a:solidFill>
                <a:effectLst/>
                <a:uLnTx/>
                <a:uFillTx/>
                <a:latin typeface="Arial" panose="020B0604020202020204" pitchFamily="34" charset="0"/>
                <a:ea typeface="+mn-ea"/>
                <a:cs typeface="Arial" panose="020B0604020202020204" pitchFamily="34" charset="0"/>
              </a:rPr>
              <a:t>All values and percentage changes in spend are in nominal terms unless otherwise specified.</a:t>
            </a:r>
            <a:r>
              <a:rPr lang="en-GB" sz="1100" dirty="0">
                <a:latin typeface="Arial" panose="020B0604020202020204" pitchFamily="34" charset="0"/>
                <a:cs typeface="Arial" panose="020B0604020202020204" pitchFamily="34" charset="0"/>
              </a:rPr>
              <a:t> </a:t>
            </a:r>
            <a:r>
              <a:rPr lang="en-GB" sz="1100" dirty="0"/>
              <a:t> </a:t>
            </a:r>
          </a:p>
        </p:txBody>
      </p:sp>
    </p:spTree>
    <p:extLst>
      <p:ext uri="{BB962C8B-B14F-4D97-AF65-F5344CB8AC3E}">
        <p14:creationId xmlns:p14="http://schemas.microsoft.com/office/powerpoint/2010/main" val="108719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FB3ED-C682-93CB-EC7D-31B171E1178C}"/>
              </a:ext>
            </a:extLst>
          </p:cNvPr>
          <p:cNvSpPr>
            <a:spLocks noGrp="1"/>
          </p:cNvSpPr>
          <p:nvPr>
            <p:ph type="title"/>
          </p:nvPr>
        </p:nvSpPr>
        <p:spPr/>
        <p:txBody>
          <a:bodyPr>
            <a:noAutofit/>
          </a:bodyPr>
          <a:lstStyle/>
          <a:p>
            <a:r>
              <a:rPr lang="en-GB" sz="2400" dirty="0">
                <a:latin typeface="Arial Black"/>
              </a:rPr>
              <a:t>Total spend </a:t>
            </a:r>
            <a:r>
              <a:rPr lang="en-GB" sz="2400" dirty="0">
                <a:latin typeface="+mj-lt"/>
              </a:rPr>
              <a:t>| Uneven performance in the first half of 2025 vs. 2024, but consistent monthly growth in the second half of the year</a:t>
            </a:r>
          </a:p>
        </p:txBody>
      </p:sp>
      <p:sp>
        <p:nvSpPr>
          <p:cNvPr id="9" name="Rectangle 8">
            <a:extLst>
              <a:ext uri="{FF2B5EF4-FFF2-40B4-BE49-F238E27FC236}">
                <a16:creationId xmlns:a16="http://schemas.microsoft.com/office/drawing/2014/main" id="{8ECAF7AE-1A00-C027-BD51-769CD3BFC23F}"/>
              </a:ext>
              <a:ext uri="{C183D7F6-B498-43B3-948B-1728B52AA6E4}">
                <adec:decorative xmlns:adec="http://schemas.microsoft.com/office/drawing/2017/decorative" val="1"/>
              </a:ext>
            </a:extLst>
          </p:cNvPr>
          <p:cNvSpPr/>
          <p:nvPr/>
        </p:nvSpPr>
        <p:spPr>
          <a:xfrm>
            <a:off x="0" y="1379974"/>
            <a:ext cx="12192000" cy="28682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aphicFrame>
        <p:nvGraphicFramePr>
          <p:cNvPr id="6" name="Chart 5">
            <a:extLst>
              <a:ext uri="{FF2B5EF4-FFF2-40B4-BE49-F238E27FC236}">
                <a16:creationId xmlns:a16="http://schemas.microsoft.com/office/drawing/2014/main" id="{E41D98AC-6A47-77CA-9543-D85F20014EA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6146520"/>
              </p:ext>
            </p:extLst>
          </p:nvPr>
        </p:nvGraphicFramePr>
        <p:xfrm>
          <a:off x="252540" y="1462141"/>
          <a:ext cx="5724000" cy="2733205"/>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Rounded Corners 4">
            <a:extLst>
              <a:ext uri="{FF2B5EF4-FFF2-40B4-BE49-F238E27FC236}">
                <a16:creationId xmlns:a16="http://schemas.microsoft.com/office/drawing/2014/main" id="{C11366D5-B403-DA26-53D5-F3A194DD0A46}"/>
              </a:ext>
              <a:ext uri="{C183D7F6-B498-43B3-948B-1728B52AA6E4}">
                <adec:decorative xmlns:adec="http://schemas.microsoft.com/office/drawing/2017/decorative" val="1"/>
              </a:ext>
            </a:extLst>
          </p:cNvPr>
          <p:cNvSpPr/>
          <p:nvPr/>
        </p:nvSpPr>
        <p:spPr>
          <a:xfrm>
            <a:off x="5115541" y="1462142"/>
            <a:ext cx="1208913" cy="8367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rPr>
              <a:t>Yearly growth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FFFF"/>
                </a:solidFill>
                <a:effectLst/>
                <a:uLnTx/>
                <a:uFillTx/>
                <a:latin typeface="Arial" panose="020B0604020202020204"/>
                <a:ea typeface="+mn-ea"/>
                <a:cs typeface="+mn-cs"/>
              </a:rPr>
              <a:t>+3%</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dirty="0">
                <a:solidFill>
                  <a:srgbClr val="FFFFFF"/>
                </a:solidFill>
                <a:latin typeface="Arial" panose="020B0604020202020204"/>
              </a:rPr>
              <a:t>(-1% in real terms)</a:t>
            </a:r>
            <a:endParaRPr kumimoji="0" lang="en-GB" sz="11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aphicFrame>
        <p:nvGraphicFramePr>
          <p:cNvPr id="8" name="Chart 7">
            <a:extLst>
              <a:ext uri="{FF2B5EF4-FFF2-40B4-BE49-F238E27FC236}">
                <a16:creationId xmlns:a16="http://schemas.microsoft.com/office/drawing/2014/main" id="{25DAE36E-460B-0911-6263-5D709D12CE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6897806"/>
              </p:ext>
            </p:extLst>
          </p:nvPr>
        </p:nvGraphicFramePr>
        <p:xfrm>
          <a:off x="6396227" y="1462142"/>
          <a:ext cx="5724000" cy="2831440"/>
        </p:xfrm>
        <a:graphic>
          <a:graphicData uri="http://schemas.openxmlformats.org/drawingml/2006/chart">
            <c:chart xmlns:c="http://schemas.openxmlformats.org/drawingml/2006/chart" xmlns:r="http://schemas.openxmlformats.org/officeDocument/2006/relationships" r:id="rId3"/>
          </a:graphicData>
        </a:graphic>
      </p:graphicFrame>
      <p:sp>
        <p:nvSpPr>
          <p:cNvPr id="3" name="Content Placeholder 2">
            <a:extLst>
              <a:ext uri="{FF2B5EF4-FFF2-40B4-BE49-F238E27FC236}">
                <a16:creationId xmlns:a16="http://schemas.microsoft.com/office/drawing/2014/main" id="{DC2ECFDC-A021-620C-0CC2-D1D16B5C28B5}"/>
              </a:ext>
            </a:extLst>
          </p:cNvPr>
          <p:cNvSpPr>
            <a:spLocks noGrp="1"/>
          </p:cNvSpPr>
          <p:nvPr>
            <p:ph sz="quarter" idx="10"/>
          </p:nvPr>
        </p:nvSpPr>
        <p:spPr>
          <a:xfrm>
            <a:off x="344547" y="4407655"/>
            <a:ext cx="11561761" cy="1782960"/>
          </a:xfrm>
        </p:spPr>
        <p:txBody>
          <a:bodyPr/>
          <a:lstStyle/>
          <a:p>
            <a:pPr marL="285750" indent="-285750">
              <a:buFont typeface="Arial" panose="020B0604020202020204" pitchFamily="34" charset="0"/>
              <a:buChar char="•"/>
            </a:pPr>
            <a:r>
              <a:rPr lang="en-GB" sz="1400" dirty="0"/>
              <a:t>In 2025, Britain saw a 3% year on year increase in spend from inbound visitors (-1% in real terms). </a:t>
            </a:r>
          </a:p>
          <a:p>
            <a:pPr marL="285750" indent="-285750">
              <a:buFont typeface="Arial" panose="020B0604020202020204" pitchFamily="34" charset="0"/>
              <a:buChar char="•"/>
            </a:pPr>
            <a:r>
              <a:rPr lang="en-GB" sz="1400" dirty="0"/>
              <a:t>Monthly year on year growth (i.e. vs. the same month in the previous year) was uneven in the first half of the year but improved in the second half of the year. Growth in Q3 was up 5% vs. 2024 in nominal terms. </a:t>
            </a:r>
          </a:p>
          <a:p>
            <a:pPr marL="285750" indent="-285750">
              <a:buFont typeface="Arial" panose="020B0604020202020204" pitchFamily="34" charset="0"/>
              <a:buChar char="•"/>
            </a:pPr>
            <a:r>
              <a:rPr lang="en-GB" sz="1400" dirty="0"/>
              <a:t>One third of all spend in 2025 was in Q3, with around a quarter each in Q2 and Q4, and 17% in Q1, a very similar pattern to 2024. </a:t>
            </a:r>
            <a:endParaRPr lang="en-GB" dirty="0"/>
          </a:p>
        </p:txBody>
      </p:sp>
      <p:sp>
        <p:nvSpPr>
          <p:cNvPr id="7" name="Text Placeholder 2">
            <a:extLst>
              <a:ext uri="{FF2B5EF4-FFF2-40B4-BE49-F238E27FC236}">
                <a16:creationId xmlns:a16="http://schemas.microsoft.com/office/drawing/2014/main" id="{63EFF6A1-FB2C-18F1-219E-AAEC9A28DCBB}"/>
              </a:ext>
            </a:extLst>
          </p:cNvPr>
          <p:cNvSpPr txBox="1">
            <a:spLocks/>
          </p:cNvSpPr>
          <p:nvPr/>
        </p:nvSpPr>
        <p:spPr>
          <a:xfrm>
            <a:off x="117583" y="6423237"/>
            <a:ext cx="9343427" cy="336455"/>
          </a:xfrm>
          <a:prstGeom prst="rect">
            <a:avLst/>
          </a:prstGeom>
        </p:spPr>
        <p:txBody>
          <a:bodyPr tIns="0" bIns="0" anchor="b"/>
          <a:lstStyle>
            <a:lvl1pPr marL="0" indent="0" algn="l" defTabSz="914400" rtl="0" eaLnBrk="1" latinLnBrk="0" hangingPunct="1">
              <a:lnSpc>
                <a:spcPct val="90000"/>
              </a:lnSpc>
              <a:spcBef>
                <a:spcPts val="1000"/>
              </a:spcBef>
              <a:buFont typeface="Arial" panose="020B0604020202020204" pitchFamily="34" charset="0"/>
              <a:buNone/>
              <a:defRPr lang="en-US" sz="1200" kern="1200" baseline="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GB" sz="1100" b="0" i="0" u="none" strike="noStrike" kern="1200" cap="none" spc="0" normalizeH="0" baseline="0" noProof="0" dirty="0">
                <a:ln>
                  <a:noFill/>
                </a:ln>
                <a:solidFill>
                  <a:srgbClr val="1E1541"/>
                </a:solidFill>
                <a:effectLst/>
                <a:uLnTx/>
                <a:uFillTx/>
                <a:latin typeface="Arial" panose="020B0604020202020204" pitchFamily="34" charset="0"/>
                <a:ea typeface="+mn-ea"/>
                <a:cs typeface="Arial" panose="020B0604020202020204" pitchFamily="34" charset="0"/>
              </a:rPr>
              <a:t>All values and percentage changes in spend are in nominal terms unless otherwise specified. </a:t>
            </a:r>
            <a:r>
              <a:rPr lang="en-GB" sz="1100" dirty="0"/>
              <a:t>Please note that this data covers in person spend and cash withdrawals by Visa cards only; online spend is not included </a:t>
            </a:r>
            <a:r>
              <a:rPr kumimoji="0" lang="en-GB" sz="1100" b="0" i="0" u="none" strike="noStrike" kern="1200" cap="none" spc="0" normalizeH="0" baseline="0" noProof="0" dirty="0">
                <a:ln>
                  <a:noFill/>
                </a:ln>
                <a:solidFill>
                  <a:srgbClr val="1E1541"/>
                </a:solidFill>
                <a:effectLst/>
                <a:uLnTx/>
                <a:uFillTx/>
                <a:latin typeface="Arial" panose="020B0604020202020204" pitchFamily="34" charset="0"/>
                <a:ea typeface="+mn-ea"/>
                <a:cs typeface="Arial" panose="020B0604020202020204" pitchFamily="34" charset="0"/>
              </a:rPr>
              <a:t> </a:t>
            </a:r>
            <a:r>
              <a:rPr kumimoji="0" lang="en-GB" sz="1100" b="0" i="0" u="none" strike="noStrike" kern="1200" cap="none" spc="0" normalizeH="0" baseline="0" noProof="0" dirty="0">
                <a:ln>
                  <a:noFill/>
                </a:ln>
                <a:solidFill>
                  <a:srgbClr val="1E1541"/>
                </a:solidFill>
                <a:effectLst/>
                <a:uLnTx/>
                <a:uFillTx/>
                <a:latin typeface="Arial" panose="020B0604020202020204"/>
                <a:ea typeface="+mn-ea"/>
                <a:cs typeface="+mn-cs"/>
              </a:rPr>
              <a:t> </a:t>
            </a:r>
          </a:p>
        </p:txBody>
      </p:sp>
    </p:spTree>
    <p:extLst>
      <p:ext uri="{BB962C8B-B14F-4D97-AF65-F5344CB8AC3E}">
        <p14:creationId xmlns:p14="http://schemas.microsoft.com/office/powerpoint/2010/main" val="860116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FB3ED-C682-93CB-EC7D-31B171E1178C}"/>
              </a:ext>
            </a:extLst>
          </p:cNvPr>
          <p:cNvSpPr>
            <a:spLocks noGrp="1"/>
          </p:cNvSpPr>
          <p:nvPr>
            <p:ph type="title"/>
          </p:nvPr>
        </p:nvSpPr>
        <p:spPr/>
        <p:txBody>
          <a:bodyPr>
            <a:noAutofit/>
          </a:bodyPr>
          <a:lstStyle/>
          <a:p>
            <a:r>
              <a:rPr lang="en-GB" sz="2400" dirty="0"/>
              <a:t>Total cardholder visits </a:t>
            </a:r>
            <a:r>
              <a:rPr lang="en-GB" sz="2400" dirty="0">
                <a:latin typeface="+mj-lt"/>
              </a:rPr>
              <a:t>| Similar trends to spend, with year on year growth focussed in the last half of 2025  </a:t>
            </a:r>
          </a:p>
        </p:txBody>
      </p:sp>
      <p:sp>
        <p:nvSpPr>
          <p:cNvPr id="9" name="Rectangle 8">
            <a:extLst>
              <a:ext uri="{FF2B5EF4-FFF2-40B4-BE49-F238E27FC236}">
                <a16:creationId xmlns:a16="http://schemas.microsoft.com/office/drawing/2014/main" id="{8ECAF7AE-1A00-C027-BD51-769CD3BFC23F}"/>
              </a:ext>
              <a:ext uri="{C183D7F6-B498-43B3-948B-1728B52AA6E4}">
                <adec:decorative xmlns:adec="http://schemas.microsoft.com/office/drawing/2017/decorative" val="1"/>
              </a:ext>
            </a:extLst>
          </p:cNvPr>
          <p:cNvSpPr/>
          <p:nvPr/>
        </p:nvSpPr>
        <p:spPr>
          <a:xfrm>
            <a:off x="0" y="1460499"/>
            <a:ext cx="12192000" cy="28682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aphicFrame>
        <p:nvGraphicFramePr>
          <p:cNvPr id="6" name="Chart 5">
            <a:extLst>
              <a:ext uri="{FF2B5EF4-FFF2-40B4-BE49-F238E27FC236}">
                <a16:creationId xmlns:a16="http://schemas.microsoft.com/office/drawing/2014/main" id="{E41D98AC-6A47-77CA-9543-D85F20014EA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1294193"/>
              </p:ext>
            </p:extLst>
          </p:nvPr>
        </p:nvGraphicFramePr>
        <p:xfrm>
          <a:off x="344547" y="1508646"/>
          <a:ext cx="5724000" cy="2772000"/>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Rounded Corners 6">
            <a:extLst>
              <a:ext uri="{FF2B5EF4-FFF2-40B4-BE49-F238E27FC236}">
                <a16:creationId xmlns:a16="http://schemas.microsoft.com/office/drawing/2014/main" id="{FC53756C-14F3-AA76-7BD3-2F7D2F51CB5D}"/>
              </a:ext>
              <a:ext uri="{C183D7F6-B498-43B3-948B-1728B52AA6E4}">
                <adec:decorative xmlns:adec="http://schemas.microsoft.com/office/drawing/2017/decorative" val="1"/>
              </a:ext>
            </a:extLst>
          </p:cNvPr>
          <p:cNvSpPr/>
          <p:nvPr/>
        </p:nvSpPr>
        <p:spPr>
          <a:xfrm>
            <a:off x="4859634" y="1814083"/>
            <a:ext cx="1208913" cy="554734"/>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rPr>
              <a:t>Yearly growth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FFFF"/>
                </a:solidFill>
                <a:effectLst/>
                <a:uLnTx/>
                <a:uFillTx/>
                <a:latin typeface="Arial" panose="020B0604020202020204"/>
                <a:ea typeface="+mn-ea"/>
                <a:cs typeface="+mn-cs"/>
              </a:rPr>
              <a:t>+2%</a:t>
            </a:r>
          </a:p>
        </p:txBody>
      </p:sp>
      <p:graphicFrame>
        <p:nvGraphicFramePr>
          <p:cNvPr id="8" name="Chart 7">
            <a:extLst>
              <a:ext uri="{FF2B5EF4-FFF2-40B4-BE49-F238E27FC236}">
                <a16:creationId xmlns:a16="http://schemas.microsoft.com/office/drawing/2014/main" id="{25DAE36E-460B-0911-6263-5D709D12CE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5416051"/>
              </p:ext>
            </p:extLst>
          </p:nvPr>
        </p:nvGraphicFramePr>
        <p:xfrm>
          <a:off x="6222270" y="1508646"/>
          <a:ext cx="5684038" cy="2945879"/>
        </p:xfrm>
        <a:graphic>
          <a:graphicData uri="http://schemas.openxmlformats.org/drawingml/2006/chart">
            <c:chart xmlns:c="http://schemas.openxmlformats.org/drawingml/2006/chart" xmlns:r="http://schemas.openxmlformats.org/officeDocument/2006/relationships" r:id="rId3"/>
          </a:graphicData>
        </a:graphic>
      </p:graphicFrame>
      <p:sp>
        <p:nvSpPr>
          <p:cNvPr id="3" name="Content Placeholder 2">
            <a:extLst>
              <a:ext uri="{FF2B5EF4-FFF2-40B4-BE49-F238E27FC236}">
                <a16:creationId xmlns:a16="http://schemas.microsoft.com/office/drawing/2014/main" id="{DC2ECFDC-A021-620C-0CC2-D1D16B5C28B5}"/>
              </a:ext>
            </a:extLst>
          </p:cNvPr>
          <p:cNvSpPr>
            <a:spLocks noGrp="1"/>
          </p:cNvSpPr>
          <p:nvPr>
            <p:ph sz="quarter" idx="10"/>
          </p:nvPr>
        </p:nvSpPr>
        <p:spPr>
          <a:xfrm>
            <a:off x="344547" y="4451982"/>
            <a:ext cx="11561761" cy="1782960"/>
          </a:xfrm>
        </p:spPr>
        <p:txBody>
          <a:bodyPr/>
          <a:lstStyle/>
          <a:p>
            <a:pPr marL="285750" indent="-285750">
              <a:buFont typeface="Arial" panose="020B0604020202020204" pitchFamily="34" charset="0"/>
              <a:buChar char="•"/>
            </a:pPr>
            <a:r>
              <a:rPr lang="en-GB" sz="1400" dirty="0"/>
              <a:t>Inbound cardholder visits refer to the total unique Visa cards used in transactions within an area for a selected period of time, and can be used as a proxy for inbound visits to Britain.</a:t>
            </a:r>
          </a:p>
          <a:p>
            <a:pPr marL="285750" indent="-285750">
              <a:buFont typeface="Arial" panose="020B0604020202020204" pitchFamily="34" charset="0"/>
              <a:buChar char="•"/>
            </a:pPr>
            <a:r>
              <a:rPr lang="en-GB" sz="1400" dirty="0"/>
              <a:t>Trends in inbound card count from inbound visitors are very similar to those seen for spend, with year on year growth also most concentrated in Q3. </a:t>
            </a:r>
          </a:p>
          <a:p>
            <a:pPr marL="285750" indent="-285750">
              <a:buFont typeface="Arial" panose="020B0604020202020204" pitchFamily="34" charset="0"/>
              <a:buChar char="•"/>
            </a:pPr>
            <a:r>
              <a:rPr lang="en-GB" sz="1400" dirty="0"/>
              <a:t>Only March and December saw a decline in cardholder visits vs. 2024, though December still recorded a slight growth in spend. </a:t>
            </a:r>
          </a:p>
          <a:p>
            <a:pPr marL="285750" indent="-285750">
              <a:buFont typeface="Arial" panose="020B0604020202020204" pitchFamily="34" charset="0"/>
              <a:buChar char="•"/>
            </a:pPr>
            <a:endParaRPr lang="en-GB" sz="1400" dirty="0"/>
          </a:p>
        </p:txBody>
      </p:sp>
      <p:sp>
        <p:nvSpPr>
          <p:cNvPr id="5" name="Text Placeholder 2">
            <a:extLst>
              <a:ext uri="{FF2B5EF4-FFF2-40B4-BE49-F238E27FC236}">
                <a16:creationId xmlns:a16="http://schemas.microsoft.com/office/drawing/2014/main" id="{6858BAFA-B551-DCBA-89E1-8B93432FD619}"/>
              </a:ext>
            </a:extLst>
          </p:cNvPr>
          <p:cNvSpPr>
            <a:spLocks noGrp="1"/>
          </p:cNvSpPr>
          <p:nvPr>
            <p:ph type="body" sz="quarter" idx="11"/>
          </p:nvPr>
        </p:nvSpPr>
        <p:spPr>
          <a:xfrm>
            <a:off x="117583" y="6463429"/>
            <a:ext cx="9343427" cy="336455"/>
          </a:xfrm>
        </p:spPr>
        <p:txBody>
          <a:bodyPr/>
          <a:lstStyle/>
          <a:p>
            <a:r>
              <a:rPr lang="en-GB" sz="1100" dirty="0">
                <a:latin typeface="Arial" panose="020B0604020202020204" pitchFamily="34" charset="0"/>
                <a:cs typeface="Arial" panose="020B0604020202020204" pitchFamily="34" charset="0"/>
              </a:rPr>
              <a:t>All values and percentage changes in spend are in nominal terms unless otherwise specified. </a:t>
            </a:r>
            <a:r>
              <a:rPr lang="en-GB" sz="1100" dirty="0"/>
              <a:t>Please note that this data covers in person spend and cash withdrawals by Visa cards only; online spend is not included </a:t>
            </a:r>
            <a:r>
              <a:rPr lang="en-GB" sz="1100" dirty="0">
                <a:latin typeface="Arial" panose="020B0604020202020204" pitchFamily="34" charset="0"/>
                <a:cs typeface="Arial" panose="020B0604020202020204" pitchFamily="34" charset="0"/>
              </a:rPr>
              <a:t> </a:t>
            </a:r>
            <a:r>
              <a:rPr lang="en-GB" sz="1100" dirty="0"/>
              <a:t> </a:t>
            </a:r>
          </a:p>
        </p:txBody>
      </p:sp>
    </p:spTree>
    <p:extLst>
      <p:ext uri="{BB962C8B-B14F-4D97-AF65-F5344CB8AC3E}">
        <p14:creationId xmlns:p14="http://schemas.microsoft.com/office/powerpoint/2010/main" val="1426424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8C6EC-5167-C623-AB3C-2CC7CE763651}"/>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F9614DF8-2743-F296-9C19-4363540B0BA6}"/>
              </a:ext>
            </a:extLst>
          </p:cNvPr>
          <p:cNvSpPr>
            <a:spLocks noGrp="1"/>
          </p:cNvSpPr>
          <p:nvPr>
            <p:ph type="title"/>
          </p:nvPr>
        </p:nvSpPr>
        <p:spPr>
          <a:xfrm>
            <a:off x="905254" y="394571"/>
            <a:ext cx="10981946" cy="519829"/>
          </a:xfrm>
        </p:spPr>
        <p:txBody>
          <a:bodyPr>
            <a:noAutofit/>
          </a:bodyPr>
          <a:lstStyle/>
          <a:p>
            <a:r>
              <a:rPr lang="en-GB" sz="2400" dirty="0"/>
              <a:t>Spend characteristics </a:t>
            </a:r>
            <a:r>
              <a:rPr lang="en-GB" sz="2400" dirty="0">
                <a:latin typeface="+mj-lt"/>
              </a:rPr>
              <a:t>| Average spend per visit is the same as in 2024 in nominal terms, but lower when taking inflation into account</a:t>
            </a:r>
          </a:p>
        </p:txBody>
      </p:sp>
      <p:sp>
        <p:nvSpPr>
          <p:cNvPr id="9" name="Rectangle 8">
            <a:extLst>
              <a:ext uri="{FF2B5EF4-FFF2-40B4-BE49-F238E27FC236}">
                <a16:creationId xmlns:a16="http://schemas.microsoft.com/office/drawing/2014/main" id="{4346C166-C51D-6D07-E504-71C56AA640CB}"/>
              </a:ext>
              <a:ext uri="{C183D7F6-B498-43B3-948B-1728B52AA6E4}">
                <adec:decorative xmlns:adec="http://schemas.microsoft.com/office/drawing/2017/decorative" val="1"/>
              </a:ext>
            </a:extLst>
          </p:cNvPr>
          <p:cNvSpPr/>
          <p:nvPr/>
        </p:nvSpPr>
        <p:spPr>
          <a:xfrm>
            <a:off x="0" y="1392536"/>
            <a:ext cx="12192000" cy="28682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5904B38C-74D1-2697-A1C9-1F2DD1477E4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 y="2013659"/>
            <a:ext cx="10286362" cy="1728000"/>
          </a:xfrm>
          <a:prstGeom prst="rect">
            <a:avLst/>
          </a:prstGeom>
        </p:spPr>
      </p:pic>
      <p:sp>
        <p:nvSpPr>
          <p:cNvPr id="4" name="Rectangle: Rounded Corners 3">
            <a:extLst>
              <a:ext uri="{FF2B5EF4-FFF2-40B4-BE49-F238E27FC236}">
                <a16:creationId xmlns:a16="http://schemas.microsoft.com/office/drawing/2014/main" id="{5AF6C479-21AF-9EDD-46F6-A98517FC0FDA}"/>
              </a:ext>
            </a:extLst>
          </p:cNvPr>
          <p:cNvSpPr/>
          <p:nvPr/>
        </p:nvSpPr>
        <p:spPr>
          <a:xfrm>
            <a:off x="10447180" y="1879725"/>
            <a:ext cx="1584000" cy="177442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rgbClr val="FFFFFF"/>
                </a:solidFill>
                <a:latin typeface="Arial" panose="020B0604020202020204"/>
              </a:rPr>
              <a:t>Full year</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rgbClr val="FFFFFF"/>
                </a:solidFill>
                <a:latin typeface="Arial" panose="020B0604020202020204"/>
              </a:rPr>
              <a:t>2025 vs 2024</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dirty="0">
                <a:solidFill>
                  <a:srgbClr val="FFFFFF"/>
                </a:solidFill>
                <a:latin typeface="Arial" panose="020B0604020202020204"/>
              </a:rPr>
              <a:t>£390 vs £389</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rgbClr val="FFFFFF"/>
                </a:solidFill>
                <a:latin typeface="Arial" panose="020B0604020202020204"/>
              </a:rPr>
              <a:t>Full year</a:t>
            </a:r>
            <a:r>
              <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rPr>
              <a:t> growth </a:t>
            </a:r>
          </a:p>
          <a:p>
            <a:pPr algn="ctr">
              <a:defRPr/>
            </a:pPr>
            <a:r>
              <a:rPr lang="en-GB" sz="1600" b="1" noProof="0" dirty="0">
                <a:solidFill>
                  <a:srgbClr val="FFFFFF"/>
                </a:solidFill>
                <a:latin typeface="Arial" panose="020B0604020202020204"/>
              </a:rPr>
              <a:t>0%</a:t>
            </a:r>
            <a:endParaRPr lang="en-GB" sz="1600" noProof="0" dirty="0">
              <a:solidFill>
                <a:srgbClr val="FFFFFF"/>
              </a:solidFill>
              <a:latin typeface="Arial" panose="020B0604020202020204"/>
            </a:endParaRPr>
          </a:p>
          <a:p>
            <a:pPr algn="ctr">
              <a:defRPr/>
            </a:pPr>
            <a:r>
              <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rPr>
              <a:t>(-3% in real terms</a:t>
            </a:r>
            <a:r>
              <a:rPr lang="en-GB" sz="1200" b="1" dirty="0">
                <a:solidFill>
                  <a:srgbClr val="FFFFFF"/>
                </a:solidFill>
                <a:latin typeface="Arial" panose="020B0604020202020204"/>
              </a:rPr>
              <a:t>)</a:t>
            </a:r>
            <a:endParaRPr kumimoji="0" lang="en-GB" sz="1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Content Placeholder 2">
            <a:extLst>
              <a:ext uri="{FF2B5EF4-FFF2-40B4-BE49-F238E27FC236}">
                <a16:creationId xmlns:a16="http://schemas.microsoft.com/office/drawing/2014/main" id="{6B11BA2B-BF3C-A130-F6A4-32E563AE3297}"/>
              </a:ext>
            </a:extLst>
          </p:cNvPr>
          <p:cNvSpPr>
            <a:spLocks noGrp="1"/>
          </p:cNvSpPr>
          <p:nvPr>
            <p:ph sz="quarter" idx="10"/>
          </p:nvPr>
        </p:nvSpPr>
        <p:spPr>
          <a:xfrm>
            <a:off x="344547" y="4407655"/>
            <a:ext cx="11561761" cy="1688346"/>
          </a:xfrm>
        </p:spPr>
        <p:txBody>
          <a:bodyPr tIns="0" bIns="0"/>
          <a:lstStyle/>
          <a:p>
            <a:pPr marL="285750" indent="-285750">
              <a:buChar char="•"/>
            </a:pPr>
            <a:r>
              <a:rPr lang="en-GB" sz="1400" dirty="0"/>
              <a:t>In 2025, average visitor spend was </a:t>
            </a:r>
            <a:r>
              <a:rPr lang="en-GB" sz="1400" b="1" dirty="0"/>
              <a:t>£390</a:t>
            </a:r>
            <a:r>
              <a:rPr lang="en-GB" sz="1400" dirty="0"/>
              <a:t>—unchanged year on year but down </a:t>
            </a:r>
            <a:r>
              <a:rPr lang="en-GB" sz="1400" b="1" dirty="0"/>
              <a:t>3% in real terms</a:t>
            </a:r>
            <a:r>
              <a:rPr lang="en-GB" sz="1400" dirty="0"/>
              <a:t>, likely reflecting faster growth in European markets than long-haul. </a:t>
            </a:r>
          </a:p>
          <a:p>
            <a:pPr marL="285750" indent="-285750">
              <a:buChar char="•"/>
            </a:pPr>
            <a:r>
              <a:rPr lang="en-GB" sz="1400" dirty="0"/>
              <a:t>Spend per visit peaked above </a:t>
            </a:r>
            <a:r>
              <a:rPr lang="en-GB" sz="1400" b="1" dirty="0"/>
              <a:t>£450</a:t>
            </a:r>
            <a:r>
              <a:rPr lang="en-GB" sz="1400" dirty="0"/>
              <a:t> in July and August and fell to its lowest point (</a:t>
            </a:r>
            <a:r>
              <a:rPr lang="en-GB" sz="1400" b="1" dirty="0"/>
              <a:t>£315)</a:t>
            </a:r>
            <a:r>
              <a:rPr lang="en-GB" sz="1400" dirty="0"/>
              <a:t> in March.</a:t>
            </a:r>
          </a:p>
        </p:txBody>
      </p:sp>
      <p:sp>
        <p:nvSpPr>
          <p:cNvPr id="7" name="Text Placeholder 2">
            <a:extLst>
              <a:ext uri="{FF2B5EF4-FFF2-40B4-BE49-F238E27FC236}">
                <a16:creationId xmlns:a16="http://schemas.microsoft.com/office/drawing/2014/main" id="{03C6BD23-35BD-7FD4-0A3B-9ADB592D537F}"/>
              </a:ext>
            </a:extLst>
          </p:cNvPr>
          <p:cNvSpPr txBox="1">
            <a:spLocks/>
          </p:cNvSpPr>
          <p:nvPr/>
        </p:nvSpPr>
        <p:spPr>
          <a:xfrm>
            <a:off x="117583" y="6463429"/>
            <a:ext cx="10544132" cy="336455"/>
          </a:xfrm>
          <a:prstGeom prst="rect">
            <a:avLst/>
          </a:prstGeom>
        </p:spPr>
        <p:txBody>
          <a:bodyPr tIns="0" bIns="0" anchor="b"/>
          <a:lstStyle>
            <a:lvl1pPr marL="0" indent="0" algn="l" defTabSz="914400" rtl="0" eaLnBrk="1" latinLnBrk="0" hangingPunct="1">
              <a:lnSpc>
                <a:spcPct val="90000"/>
              </a:lnSpc>
              <a:spcBef>
                <a:spcPts val="1000"/>
              </a:spcBef>
              <a:buFont typeface="Arial" panose="020B0604020202020204" pitchFamily="34" charset="0"/>
              <a:buNone/>
              <a:defRPr lang="en-US" sz="1200" kern="1200" baseline="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GB" sz="1100" b="0" i="0" u="none" strike="noStrike" kern="1200" cap="none" spc="0" normalizeH="0" baseline="0" noProof="0" dirty="0">
                <a:ln>
                  <a:noFill/>
                </a:ln>
                <a:solidFill>
                  <a:srgbClr val="1E1541"/>
                </a:solidFill>
                <a:effectLst/>
                <a:uLnTx/>
                <a:uFillTx/>
                <a:latin typeface="Arial" panose="020B0604020202020204" pitchFamily="34" charset="0"/>
                <a:ea typeface="+mn-ea"/>
                <a:cs typeface="Arial" panose="020B0604020202020204" pitchFamily="34" charset="0"/>
              </a:rPr>
              <a:t>All values and percentage changes in spend are in nominal terms unless otherwise specified. </a:t>
            </a:r>
            <a:r>
              <a:rPr lang="en-GB" sz="1100" dirty="0">
                <a:solidFill>
                  <a:srgbClr val="1E1541"/>
                </a:solidFill>
                <a:latin typeface="Arial" panose="020B0604020202020204" pitchFamily="34" charset="0"/>
                <a:cs typeface="Arial" panose="020B0604020202020204" pitchFamily="34" charset="0"/>
              </a:rPr>
              <a:t>Real terms spend changes calculated via ONS CPI Index. </a:t>
            </a:r>
            <a:r>
              <a:rPr lang="en-GB" sz="1100" dirty="0"/>
              <a:t>Please note that this data covers in person spend and cash withdrawals by Visa cards only; online spend is not included.</a:t>
            </a:r>
            <a:endParaRPr kumimoji="0" lang="en-GB" sz="1100" b="0" i="0" u="none" strike="noStrike" kern="1200" cap="none" spc="0" normalizeH="0" baseline="0" noProof="0" dirty="0">
              <a:ln>
                <a:noFill/>
              </a:ln>
              <a:solidFill>
                <a:srgbClr val="1E154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0168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6C515-1E8F-27CB-A88C-5ECD4F6D9A98}"/>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E77ACF86-9721-4BB9-4398-5AA3641CBCEE}"/>
              </a:ext>
            </a:extLst>
          </p:cNvPr>
          <p:cNvSpPr>
            <a:spLocks noGrp="1"/>
          </p:cNvSpPr>
          <p:nvPr>
            <p:ph type="title"/>
          </p:nvPr>
        </p:nvSpPr>
        <p:spPr>
          <a:xfrm>
            <a:off x="905254" y="394571"/>
            <a:ext cx="10981946" cy="519829"/>
          </a:xfrm>
        </p:spPr>
        <p:txBody>
          <a:bodyPr>
            <a:noAutofit/>
          </a:bodyPr>
          <a:lstStyle/>
          <a:p>
            <a:r>
              <a:rPr lang="en-GB" sz="2400" dirty="0"/>
              <a:t>Spend characteristics </a:t>
            </a:r>
            <a:r>
              <a:rPr lang="en-GB" sz="2400" dirty="0">
                <a:latin typeface="+mj-lt"/>
              </a:rPr>
              <a:t>| Shorter stays in 2025 (vs. 2024) may be linked to a decline in the economic value per visit in real terms</a:t>
            </a:r>
          </a:p>
        </p:txBody>
      </p:sp>
      <p:sp>
        <p:nvSpPr>
          <p:cNvPr id="9" name="Rectangle 8">
            <a:extLst>
              <a:ext uri="{FF2B5EF4-FFF2-40B4-BE49-F238E27FC236}">
                <a16:creationId xmlns:a16="http://schemas.microsoft.com/office/drawing/2014/main" id="{5682A191-A9C0-9CD8-4C34-1AC06353CE25}"/>
              </a:ext>
              <a:ext uri="{C183D7F6-B498-43B3-948B-1728B52AA6E4}">
                <adec:decorative xmlns:adec="http://schemas.microsoft.com/office/drawing/2017/decorative" val="1"/>
              </a:ext>
            </a:extLst>
          </p:cNvPr>
          <p:cNvSpPr/>
          <p:nvPr/>
        </p:nvSpPr>
        <p:spPr>
          <a:xfrm>
            <a:off x="0" y="1379974"/>
            <a:ext cx="12192000" cy="28682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89BD9BA6-1D87-E8C0-5D3C-72EBFFF54AA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 y="1991365"/>
            <a:ext cx="10458947" cy="1728000"/>
          </a:xfrm>
          <a:prstGeom prst="rect">
            <a:avLst/>
          </a:prstGeom>
        </p:spPr>
      </p:pic>
      <p:sp>
        <p:nvSpPr>
          <p:cNvPr id="4" name="Rectangle: Rounded Corners 3">
            <a:extLst>
              <a:ext uri="{FF2B5EF4-FFF2-40B4-BE49-F238E27FC236}">
                <a16:creationId xmlns:a16="http://schemas.microsoft.com/office/drawing/2014/main" id="{57D5EC5E-75B2-2AFC-C56C-98909CD97EC6}"/>
              </a:ext>
            </a:extLst>
          </p:cNvPr>
          <p:cNvSpPr/>
          <p:nvPr/>
        </p:nvSpPr>
        <p:spPr>
          <a:xfrm>
            <a:off x="10520570" y="1940736"/>
            <a:ext cx="1584000" cy="177442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solidFill>
                  <a:srgbClr val="FFFFFF"/>
                </a:solidFill>
                <a:latin typeface="Arial" panose="020B0604020202020204"/>
              </a:rPr>
              <a:t>Full year</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solidFill>
                  <a:srgbClr val="FFFFFF"/>
                </a:solidFill>
                <a:latin typeface="Arial" panose="020B0604020202020204"/>
              </a:rPr>
              <a:t>2025 vs 2024</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b="1" dirty="0">
                <a:solidFill>
                  <a:srgbClr val="FFFFFF"/>
                </a:solidFill>
                <a:latin typeface="Arial" panose="020B0604020202020204"/>
              </a:rPr>
              <a:t>8.3 vs. 8.6 </a:t>
            </a:r>
            <a:r>
              <a:rPr kumimoji="0" lang="en-GB" sz="1300" b="1" i="0" u="none" strike="noStrike" kern="1200" cap="none" spc="0" normalizeH="0" baseline="0" noProof="0" dirty="0">
                <a:ln>
                  <a:noFill/>
                </a:ln>
                <a:solidFill>
                  <a:srgbClr val="FFFFFF"/>
                </a:solidFill>
                <a:effectLst/>
                <a:uLnTx/>
                <a:uFillTx/>
                <a:latin typeface="Arial" panose="020B0604020202020204"/>
                <a:ea typeface="+mn-ea"/>
                <a:cs typeface="+mn-cs"/>
              </a:rPr>
              <a:t>days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00" b="1" i="0" u="none" strike="noStrike" kern="1200" cap="none" spc="0" normalizeH="0" baseline="0" noProof="0" dirty="0">
              <a:ln>
                <a:noFill/>
              </a:ln>
              <a:solidFill>
                <a:srgbClr val="FFFFFF"/>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dirty="0">
                <a:solidFill>
                  <a:srgbClr val="FFFFFF"/>
                </a:solidFill>
                <a:latin typeface="Arial" panose="020B0604020202020204"/>
              </a:rPr>
              <a:t>Full year</a:t>
            </a:r>
            <a:r>
              <a:rPr kumimoji="0" lang="en-GB" sz="1300" i="0" u="none" strike="noStrike" kern="1200" cap="none" spc="0" normalizeH="0" baseline="0" noProof="0" dirty="0">
                <a:ln>
                  <a:noFill/>
                </a:ln>
                <a:solidFill>
                  <a:srgbClr val="FFFFFF"/>
                </a:solidFill>
                <a:effectLst/>
                <a:uLnTx/>
                <a:uFillTx/>
                <a:latin typeface="Arial" panose="020B0604020202020204"/>
                <a:ea typeface="+mn-ea"/>
                <a:cs typeface="+mn-cs"/>
              </a:rPr>
              <a:t> growth: </a:t>
            </a:r>
          </a:p>
          <a:p>
            <a:pPr algn="ctr">
              <a:defRPr/>
            </a:pPr>
            <a:r>
              <a:rPr lang="en-GB" sz="1300" b="1" noProof="0" dirty="0">
                <a:solidFill>
                  <a:srgbClr val="FFFFFF"/>
                </a:solidFill>
                <a:latin typeface="Arial" panose="020B0604020202020204"/>
              </a:rPr>
              <a:t>-3%</a:t>
            </a:r>
            <a:endParaRPr kumimoji="0" lang="en-GB" sz="13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Content Placeholder 2">
            <a:extLst>
              <a:ext uri="{FF2B5EF4-FFF2-40B4-BE49-F238E27FC236}">
                <a16:creationId xmlns:a16="http://schemas.microsoft.com/office/drawing/2014/main" id="{046263FC-33BE-36C5-2E9E-F337D4421CB4}"/>
              </a:ext>
            </a:extLst>
          </p:cNvPr>
          <p:cNvSpPr>
            <a:spLocks noGrp="1"/>
          </p:cNvSpPr>
          <p:nvPr>
            <p:ph sz="quarter" idx="10"/>
          </p:nvPr>
        </p:nvSpPr>
        <p:spPr>
          <a:xfrm>
            <a:off x="344547" y="4407655"/>
            <a:ext cx="11561761" cy="1070372"/>
          </a:xfrm>
        </p:spPr>
        <p:txBody>
          <a:bodyPr tIns="0" bIns="0"/>
          <a:lstStyle/>
          <a:p>
            <a:pPr marL="285750" indent="-285750">
              <a:buChar char="•"/>
            </a:pPr>
            <a:r>
              <a:rPr lang="en-GB" sz="1400" dirty="0"/>
              <a:t>Length of stay declined year-on-year in 2025 with inbound visitors spending 8.3 days in Britain on average, down 3% vs the previous year. This is likely due to faster growth in European markets than long-haul. </a:t>
            </a:r>
          </a:p>
          <a:p>
            <a:pPr marL="285750" indent="-285750">
              <a:buChar char="•"/>
            </a:pPr>
            <a:r>
              <a:rPr lang="en-GB" sz="1400" dirty="0"/>
              <a:t>Average stay duration was highest in October (9.2 days) and lowest in December (6.8 days). </a:t>
            </a:r>
          </a:p>
        </p:txBody>
      </p:sp>
      <p:sp>
        <p:nvSpPr>
          <p:cNvPr id="7" name="Text Placeholder 2">
            <a:extLst>
              <a:ext uri="{FF2B5EF4-FFF2-40B4-BE49-F238E27FC236}">
                <a16:creationId xmlns:a16="http://schemas.microsoft.com/office/drawing/2014/main" id="{160044DA-ACAE-B247-8FDE-1A28C8B4AD98}"/>
              </a:ext>
            </a:extLst>
          </p:cNvPr>
          <p:cNvSpPr txBox="1">
            <a:spLocks/>
          </p:cNvSpPr>
          <p:nvPr/>
        </p:nvSpPr>
        <p:spPr>
          <a:xfrm>
            <a:off x="117582" y="6463429"/>
            <a:ext cx="10571753" cy="336455"/>
          </a:xfrm>
          <a:prstGeom prst="rect">
            <a:avLst/>
          </a:prstGeom>
        </p:spPr>
        <p:txBody>
          <a:bodyPr tIns="0" bIns="0" anchor="b"/>
          <a:lstStyle>
            <a:lvl1pPr marL="0" indent="0" algn="l" defTabSz="914400" rtl="0" eaLnBrk="1" latinLnBrk="0" hangingPunct="1">
              <a:lnSpc>
                <a:spcPct val="90000"/>
              </a:lnSpc>
              <a:spcBef>
                <a:spcPts val="1000"/>
              </a:spcBef>
              <a:buFont typeface="Arial" panose="020B0604020202020204" pitchFamily="34" charset="0"/>
              <a:buNone/>
              <a:defRPr lang="en-US" sz="1200" kern="1200" baseline="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0" lang="en-GB" sz="1100" b="0" i="0" u="none" strike="noStrike" kern="1200" cap="none" spc="0" normalizeH="0" baseline="0" noProof="0" dirty="0">
                <a:ln>
                  <a:noFill/>
                </a:ln>
                <a:solidFill>
                  <a:srgbClr val="1E1541"/>
                </a:solidFill>
                <a:effectLst/>
                <a:uLnTx/>
                <a:uFillTx/>
                <a:latin typeface="Arial" panose="020B0604020202020204" pitchFamily="34" charset="0"/>
                <a:ea typeface="+mn-ea"/>
                <a:cs typeface="Arial" panose="020B0604020202020204" pitchFamily="34" charset="0"/>
              </a:rPr>
              <a:t>All values and percentage changes in spend are in nominal terms unless otherwise specified. </a:t>
            </a:r>
            <a:r>
              <a:rPr lang="en-GB" sz="1100" dirty="0"/>
              <a:t>Please note that this data covers in person spend and cash withdrawals by Visa cards only; online spend is not included. L</a:t>
            </a:r>
            <a:r>
              <a:rPr lang="en-GB" sz="1100" dirty="0">
                <a:solidFill>
                  <a:srgbClr val="1E1541"/>
                </a:solidFill>
                <a:latin typeface="Arial" panose="020B0604020202020204" pitchFamily="34" charset="0"/>
                <a:cs typeface="Arial" panose="020B0604020202020204" pitchFamily="34" charset="0"/>
              </a:rPr>
              <a:t>ength of stay in the card spending data is defined based on the dates and times of first and last transaction in Britain so may differ from full length of stay.</a:t>
            </a:r>
          </a:p>
        </p:txBody>
      </p:sp>
    </p:spTree>
    <p:extLst>
      <p:ext uri="{BB962C8B-B14F-4D97-AF65-F5344CB8AC3E}">
        <p14:creationId xmlns:p14="http://schemas.microsoft.com/office/powerpoint/2010/main" val="3073692145"/>
      </p:ext>
    </p:extLst>
  </p:cSld>
  <p:clrMapOvr>
    <a:masterClrMapping/>
  </p:clrMapOvr>
</p:sld>
</file>

<file path=ppt/theme/theme1.xml><?xml version="1.0" encoding="utf-8"?>
<a:theme xmlns:a="http://schemas.openxmlformats.org/drawingml/2006/main" name="Custom Design">
  <a:themeElements>
    <a:clrScheme name="VB Colors">
      <a:dk1>
        <a:srgbClr val="000000"/>
      </a:dk1>
      <a:lt1>
        <a:srgbClr val="FFFFFF"/>
      </a:lt1>
      <a:dk2>
        <a:srgbClr val="44546A"/>
      </a:dk2>
      <a:lt2>
        <a:srgbClr val="E7E6E6"/>
      </a:lt2>
      <a:accent1>
        <a:srgbClr val="1E1541"/>
      </a:accent1>
      <a:accent2>
        <a:srgbClr val="E41F18"/>
      </a:accent2>
      <a:accent3>
        <a:srgbClr val="528A46"/>
      </a:accent3>
      <a:accent4>
        <a:srgbClr val="F9B236"/>
      </a:accent4>
      <a:accent5>
        <a:srgbClr val="117EAC"/>
      </a:accent5>
      <a:accent6>
        <a:srgbClr val="B5DDF7"/>
      </a:accent6>
      <a:hlink>
        <a:srgbClr val="EA592E"/>
      </a:hlink>
      <a:folHlink>
        <a:srgbClr val="50327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VB Colors">
      <a:dk1>
        <a:srgbClr val="000000"/>
      </a:dk1>
      <a:lt1>
        <a:srgbClr val="FFFFFF"/>
      </a:lt1>
      <a:dk2>
        <a:srgbClr val="44546A"/>
      </a:dk2>
      <a:lt2>
        <a:srgbClr val="E7E6E6"/>
      </a:lt2>
      <a:accent1>
        <a:srgbClr val="1E1541"/>
      </a:accent1>
      <a:accent2>
        <a:srgbClr val="E41F18"/>
      </a:accent2>
      <a:accent3>
        <a:srgbClr val="528A46"/>
      </a:accent3>
      <a:accent4>
        <a:srgbClr val="F9B236"/>
      </a:accent4>
      <a:accent5>
        <a:srgbClr val="117EAC"/>
      </a:accent5>
      <a:accent6>
        <a:srgbClr val="B5DDF7"/>
      </a:accent6>
      <a:hlink>
        <a:srgbClr val="EA592E"/>
      </a:hlink>
      <a:folHlink>
        <a:srgbClr val="50327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B only powerpoint template.pptx" id="{AC9DB004-589C-4650-977D-7D7553947914}" vid="{24C277ED-9132-4DB0-BC91-4E8A6B0855B3}"/>
    </a:ext>
  </a:extLst>
</a:theme>
</file>

<file path=ppt/theme/theme3.xml><?xml version="1.0" encoding="utf-8"?>
<a:theme xmlns:a="http://schemas.openxmlformats.org/drawingml/2006/main" name="2_Custom Design">
  <a:themeElements>
    <a:clrScheme name="Custom 1">
      <a:dk1>
        <a:srgbClr val="000000"/>
      </a:dk1>
      <a:lt1>
        <a:srgbClr val="FFFFFF"/>
      </a:lt1>
      <a:dk2>
        <a:srgbClr val="44546A"/>
      </a:dk2>
      <a:lt2>
        <a:srgbClr val="E7E6E6"/>
      </a:lt2>
      <a:accent1>
        <a:srgbClr val="1E1541"/>
      </a:accent1>
      <a:accent2>
        <a:srgbClr val="EB0000"/>
      </a:accent2>
      <a:accent3>
        <a:srgbClr val="528A46"/>
      </a:accent3>
      <a:accent4>
        <a:srgbClr val="F9B236"/>
      </a:accent4>
      <a:accent5>
        <a:srgbClr val="117EAC"/>
      </a:accent5>
      <a:accent6>
        <a:srgbClr val="B5DDF7"/>
      </a:accent6>
      <a:hlink>
        <a:srgbClr val="EA592E"/>
      </a:hlink>
      <a:folHlink>
        <a:srgbClr val="EB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Custom Design">
  <a:themeElements>
    <a:clrScheme name="VB Colors">
      <a:dk1>
        <a:srgbClr val="000000"/>
      </a:dk1>
      <a:lt1>
        <a:srgbClr val="FFFFFF"/>
      </a:lt1>
      <a:dk2>
        <a:srgbClr val="44546A"/>
      </a:dk2>
      <a:lt2>
        <a:srgbClr val="E7E6E6"/>
      </a:lt2>
      <a:accent1>
        <a:srgbClr val="1E1541"/>
      </a:accent1>
      <a:accent2>
        <a:srgbClr val="E41F18"/>
      </a:accent2>
      <a:accent3>
        <a:srgbClr val="528A46"/>
      </a:accent3>
      <a:accent4>
        <a:srgbClr val="F9B236"/>
      </a:accent4>
      <a:accent5>
        <a:srgbClr val="117EAC"/>
      </a:accent5>
      <a:accent6>
        <a:srgbClr val="B5DDF7"/>
      </a:accent6>
      <a:hlink>
        <a:srgbClr val="EA592E"/>
      </a:hlink>
      <a:folHlink>
        <a:srgbClr val="50327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VB_DMS_KeyDocument xmlns="fa2293c0-36c5-4b66-9e44-33018cec65dd">false</VB_DMS_KeyDocument>
    <lc877df38adc420d8d41ede6b2d4a626 xmlns="fa2293c0-36c5-4b66-9e44-33018cec65dd">
      <Terms xmlns="http://schemas.microsoft.com/office/infopath/2007/PartnerControls"/>
    </lc877df38adc420d8d41ede6b2d4a626>
    <TaxCatchAll xmlns="0b9dd597-3a13-49a0-8cb5-48429b297a9e" xsi:nil="true"/>
    <_ip_UnifiedCompliancePolicyProperties xmlns="http://schemas.microsoft.com/sharepoint/v3" xsi:nil="true"/>
    <lcf76f155ced4ddcb4097134ff3c332f xmlns="7a858931-c72a-4337-878a-40744796645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epartment Document" ma:contentTypeID="0x01010065F2B32527EE624785C5D8CA2406D5EF00D6417CC50AE5A844882AD0D18D155A88" ma:contentTypeVersion="18" ma:contentTypeDescription="Create a new document." ma:contentTypeScope="" ma:versionID="b191718c9c8456065f9378fb155616ea">
  <xsd:schema xmlns:xsd="http://www.w3.org/2001/XMLSchema" xmlns:xs="http://www.w3.org/2001/XMLSchema" xmlns:p="http://schemas.microsoft.com/office/2006/metadata/properties" xmlns:ns1="http://schemas.microsoft.com/sharepoint/v3" xmlns:ns2="fa2293c0-36c5-4b66-9e44-33018cec65dd" xmlns:ns3="0b9dd597-3a13-49a0-8cb5-48429b297a9e" xmlns:ns4="7a858931-c72a-4337-878a-407447966453" targetNamespace="http://schemas.microsoft.com/office/2006/metadata/properties" ma:root="true" ma:fieldsID="d9370482d47b57f21cd1788fe18e165e" ns1:_="" ns2:_="" ns3:_="" ns4:_="">
    <xsd:import namespace="http://schemas.microsoft.com/sharepoint/v3"/>
    <xsd:import namespace="fa2293c0-36c5-4b66-9e44-33018cec65dd"/>
    <xsd:import namespace="0b9dd597-3a13-49a0-8cb5-48429b297a9e"/>
    <xsd:import namespace="7a858931-c72a-4337-878a-407447966453"/>
    <xsd:element name="properties">
      <xsd:complexType>
        <xsd:sequence>
          <xsd:element name="documentManagement">
            <xsd:complexType>
              <xsd:all>
                <xsd:element ref="ns2:VB_DMS_KeyDocument" minOccurs="0"/>
                <xsd:element ref="ns3:TaxCatchAllLabel" minOccurs="0"/>
                <xsd:element ref="ns2:lc877df38adc420d8d41ede6b2d4a626" minOccurs="0"/>
                <xsd:element ref="ns3:TaxCatchAll" minOccurs="0"/>
                <xsd:element ref="ns4:MediaServiceMetadata" minOccurs="0"/>
                <xsd:element ref="ns4:MediaServiceFastMetadata" minOccurs="0"/>
                <xsd:element ref="ns4:MediaServiceSearchProperties" minOccurs="0"/>
                <xsd:element ref="ns4:MediaServiceObjectDetectorVersions" minOccurs="0"/>
                <xsd:element ref="ns4:MediaServiceDateTaken" minOccurs="0"/>
                <xsd:element ref="ns4:MediaServiceGenerationTime" minOccurs="0"/>
                <xsd:element ref="ns4:MediaServiceEventHashCode" minOccurs="0"/>
                <xsd:element ref="ns4:MediaLengthInSeconds" minOccurs="0"/>
                <xsd:element ref="ns4:lcf76f155ced4ddcb4097134ff3c332f" minOccurs="0"/>
                <xsd:element ref="ns4:MediaServiceOCR" minOccurs="0"/>
                <xsd:element ref="ns1:_ip_UnifiedCompliancePolicyProperties" minOccurs="0"/>
                <xsd:element ref="ns1:_ip_UnifiedCompliancePolicyUIAction"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a2293c0-36c5-4b66-9e44-33018cec65dd" elementFormDefault="qualified">
    <xsd:import namespace="http://schemas.microsoft.com/office/2006/documentManagement/types"/>
    <xsd:import namespace="http://schemas.microsoft.com/office/infopath/2007/PartnerControls"/>
    <xsd:element name="VB_DMS_KeyDocument" ma:index="9" nillable="true" ma:displayName="Key Documents" ma:default="0" ma:internalName="VB_DMS_KeyDocument">
      <xsd:simpleType>
        <xsd:restriction base="dms:Boolean"/>
      </xsd:simpleType>
    </xsd:element>
    <xsd:element name="lc877df38adc420d8d41ede6b2d4a626" ma:index="11" nillable="true" ma:taxonomy="true" ma:internalName="lc877df38adc420d8d41ede6b2d4a626" ma:taxonomyFieldName="VB_DMS_Department" ma:displayName="VB Department" ma:default="" ma:fieldId="{42bec7a4-dd04-4598-be82-7864e28f3b6b}" ma:sspId="cb1166c7-9448-4ad5-adad-2f3aea8e4fee" ma:termSetId="d7dad031-8386-49c3-8f06-602a67af4db5"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b9dd597-3a13-49a0-8cb5-48429b297a9e" elementFormDefault="qualified">
    <xsd:import namespace="http://schemas.microsoft.com/office/2006/documentManagement/types"/>
    <xsd:import namespace="http://schemas.microsoft.com/office/infopath/2007/PartnerControls"/>
    <xsd:element name="TaxCatchAllLabel" ma:index="10" nillable="true" ma:displayName="Taxonomy Catch All Column1" ma:hidden="true" ma:list="{8efb4d12-37d6-482e-b8a5-f45a56a1bf4b}" ma:internalName="TaxCatchAllLabel" ma:readOnly="true" ma:showField="CatchAllDataLabel" ma:web="0b9dd597-3a13-49a0-8cb5-48429b297a9e">
      <xsd:complexType>
        <xsd:complexContent>
          <xsd:extension base="dms:MultiChoiceLookup">
            <xsd:sequence>
              <xsd:element name="Value" type="dms:Lookup" maxOccurs="unbounded" minOccurs="0" nillable="true"/>
            </xsd:sequence>
          </xsd:extension>
        </xsd:complexContent>
      </xsd:complexType>
    </xsd:element>
    <xsd:element name="TaxCatchAll" ma:index="12" nillable="true" ma:displayName="Taxonomy Catch All Column" ma:hidden="true" ma:list="{8efb4d12-37d6-482e-b8a5-f45a56a1bf4b}" ma:internalName="TaxCatchAll" ma:showField="CatchAllData" ma:web="0b9dd597-3a13-49a0-8cb5-48429b297a9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a858931-c72a-4337-878a-407447966453"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b1166c7-9448-4ad5-adad-2f3aea8e4fee"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F055B05-178E-4F1A-B79D-265B09A8CD87}">
  <ds:schemaRefs>
    <ds:schemaRef ds:uri="0b9dd597-3a13-49a0-8cb5-48429b297a9e"/>
    <ds:schemaRef ds:uri="7a858931-c72a-4337-878a-407447966453"/>
    <ds:schemaRef ds:uri="fa2293c0-36c5-4b66-9e44-33018cec65dd"/>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C1886EB0-307A-4358-8F57-E6D850297F2A}">
  <ds:schemaRefs>
    <ds:schemaRef ds:uri="0b9dd597-3a13-49a0-8cb5-48429b297a9e"/>
    <ds:schemaRef ds:uri="7a858931-c72a-4337-878a-407447966453"/>
    <ds:schemaRef ds:uri="fa2293c0-36c5-4b66-9e44-33018cec65d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BEBB5DF-2B0C-4BB3-892A-3F81F5152B3D}">
  <ds:schemaRefs>
    <ds:schemaRef ds:uri="http://schemas.microsoft.com/sharepoint/v3/contenttype/forms"/>
  </ds:schemaRefs>
</ds:datastoreItem>
</file>

<file path=docMetadata/LabelInfo.xml><?xml version="1.0" encoding="utf-8"?>
<clbl:labelList xmlns:clbl="http://schemas.microsoft.com/office/2020/mipLabelMetadata">
  <clbl:label id="{fd8303a1-53e5-4eea-a089-131c09e7ebc7}" enabled="1" method="Privileged" siteId="{2561ed5d-d38c-48ee-bff8-0e61efa3d024}" removed="0"/>
</clbl:labelList>
</file>

<file path=docProps/app.xml><?xml version="1.0" encoding="utf-8"?>
<Properties xmlns="http://schemas.openxmlformats.org/officeDocument/2006/extended-properties" xmlns:vt="http://schemas.openxmlformats.org/officeDocument/2006/docPropsVTypes">
  <Template/>
  <TotalTime>0</TotalTime>
  <Words>9669</Words>
  <Application>Microsoft Office PowerPoint</Application>
  <PresentationFormat>Widescreen</PresentationFormat>
  <Paragraphs>1816</Paragraphs>
  <Slides>37</Slides>
  <Notes>4</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37</vt:i4>
      </vt:variant>
    </vt:vector>
  </HeadingPairs>
  <TitlesOfParts>
    <vt:vector size="46" baseType="lpstr">
      <vt:lpstr>Aptos</vt:lpstr>
      <vt:lpstr>Arial</vt:lpstr>
      <vt:lpstr>Arial Black</vt:lpstr>
      <vt:lpstr>Calibri</vt:lpstr>
      <vt:lpstr>Times New Roman</vt:lpstr>
      <vt:lpstr>Custom Design</vt:lpstr>
      <vt:lpstr>1_Custom Design</vt:lpstr>
      <vt:lpstr>2_Custom Design</vt:lpstr>
      <vt:lpstr>4_Custom Design</vt:lpstr>
      <vt:lpstr>Card spending insights from Visa  Inbound visitors to Britain</vt:lpstr>
      <vt:lpstr>Contents </vt:lpstr>
      <vt:lpstr>Card spending trends in 2025 | Key insights </vt:lpstr>
      <vt:lpstr>Inbound trends</vt:lpstr>
      <vt:lpstr>Inbound trends | 2025 insight summary</vt:lpstr>
      <vt:lpstr>Total spend | Uneven performance in the first half of 2025 vs. 2024, but consistent monthly growth in the second half of the year</vt:lpstr>
      <vt:lpstr>Total cardholder visits | Similar trends to spend, with year on year growth focussed in the last half of 2025  </vt:lpstr>
      <vt:lpstr>Spend characteristics | Average spend per visit is the same as in 2024 in nominal terms, but lower when taking inflation into account</vt:lpstr>
      <vt:lpstr>Spend characteristics | Shorter stays in 2025 (vs. 2024) may be linked to a decline in the economic value per visit in real terms</vt:lpstr>
      <vt:lpstr>Spending behaviour</vt:lpstr>
      <vt:lpstr>Spending behaviour | 2025 insight summary </vt:lpstr>
      <vt:lpstr>Share of spend by category | Spend on retail and dining out take a greater share, growing from 53% in 2022 to 59% in 2025</vt:lpstr>
      <vt:lpstr>Spend growth by category | Both retail and restaurants saw growth in 2025</vt:lpstr>
      <vt:lpstr>Origin market analysis</vt:lpstr>
      <vt:lpstr>Origin market analysis | 2025 insight summary</vt:lpstr>
      <vt:lpstr>Selected market highlights | Italy leads yearly growth for both spend and cardholder visits </vt:lpstr>
      <vt:lpstr>Spend patterns | Q3 is the most significant quarter for share of spend, with some markets showing particularly concentrated summer peaks </vt:lpstr>
      <vt:lpstr>Spend per trip | Gulf markets dominate ranking, with Qatar, Sweden and Hong Kong SAR seeing largest year-on-year growth </vt:lpstr>
      <vt:lpstr>Stay duration | Long haul markets stay in Britain longest, with only Hong Kong SAR and South Korea seeing longer stays in 2025   </vt:lpstr>
      <vt:lpstr>Spending behaviour | Gulf markets, China and Hong Kong SAR spent the highest share on retail. Indian travellers over-index on cash withdrawals</vt:lpstr>
      <vt:lpstr>British destination trends</vt:lpstr>
      <vt:lpstr>British destination trends | Key Insights</vt:lpstr>
      <vt:lpstr>Spend share | 2025 insight summary</vt:lpstr>
      <vt:lpstr>Spend share | Over 75% of card spending is in the southern counties, with 59% in Greater London</vt:lpstr>
      <vt:lpstr>Spend share | Share of spend is highest for Edinburgh and South East Scotland City Region within Scotland, and South East Wales within Wales </vt:lpstr>
      <vt:lpstr>Spend growth| Scotland and Northern England showing strongest growth</vt:lpstr>
      <vt:lpstr>Spend growth | Spend growth was uneven within regions in 2025</vt:lpstr>
      <vt:lpstr>Spend growth | Largest growth in Edinburgh and the South within Scotland. Within Wales, North Wales also saw a double digit growth in spend</vt:lpstr>
      <vt:lpstr>Spend patterns | Out of season spend is highest for London and the North, but lowest for Scotland, Wales and Southern England</vt:lpstr>
      <vt:lpstr>Spending behaviour | Spending patterns vary by region</vt:lpstr>
      <vt:lpstr>Appendix</vt:lpstr>
      <vt:lpstr>About this data (1)</vt:lpstr>
      <vt:lpstr>About this data (2)</vt:lpstr>
      <vt:lpstr>Additional data available on Viewpoint</vt:lpstr>
      <vt:lpstr>Britain destinations | Definition by local authority (LAU1) </vt:lpstr>
      <vt:lpstr>Britain destinations | Definition by local authority (LAU1) </vt:lpstr>
      <vt:lpstr>Britain destinations | Definition by local authority (LAU1)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VisitBritain</dc:creator>
  <cp:keywords/>
  <dc:description/>
  <cp:lastModifiedBy>Helen Wilkinson</cp:lastModifiedBy>
  <cp:revision>1</cp:revision>
  <cp:lastPrinted>2019-08-02T15:21:43Z</cp:lastPrinted>
  <dcterms:created xsi:type="dcterms:W3CDTF">2019-07-29T08:45:44Z</dcterms:created>
  <dcterms:modified xsi:type="dcterms:W3CDTF">2026-08-21T10:56:38Z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0x01010065F2B32527EE624785C5D8CA2406D5EF00D6417CC50AE5A844882AD0D18D155A88</vt:lpwstr>
  </property>
  <property fmtid="{D5CDD505-2E9C-101B-9397-08002B2CF9AE}" pid="3" name="VB_DMS_Department">
    <vt:lpwstr/>
  </property>
  <property fmtid="{D5CDD505-2E9C-101B-9397-08002B2CF9AE}" pid="4" name="MediaServiceImageTags">
    <vt:lpwstr/>
  </property>
</Properties>
</file>